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8" r:id="rId2"/>
    <p:sldId id="259" r:id="rId3"/>
    <p:sldId id="401" r:id="rId4"/>
    <p:sldId id="265" r:id="rId5"/>
    <p:sldId id="327" r:id="rId6"/>
    <p:sldId id="402" r:id="rId7"/>
    <p:sldId id="317" r:id="rId8"/>
    <p:sldId id="404" r:id="rId9"/>
    <p:sldId id="403" r:id="rId10"/>
    <p:sldId id="285" r:id="rId11"/>
    <p:sldId id="308" r:id="rId12"/>
    <p:sldId id="405" r:id="rId13"/>
    <p:sldId id="328" r:id="rId14"/>
    <p:sldId id="387" r:id="rId15"/>
    <p:sldId id="320" r:id="rId16"/>
    <p:sldId id="406" r:id="rId17"/>
    <p:sldId id="271" r:id="rId18"/>
    <p:sldId id="365" r:id="rId19"/>
    <p:sldId id="368" r:id="rId20"/>
    <p:sldId id="369" r:id="rId21"/>
    <p:sldId id="370" r:id="rId22"/>
    <p:sldId id="371" r:id="rId23"/>
    <p:sldId id="372" r:id="rId24"/>
    <p:sldId id="373" r:id="rId25"/>
    <p:sldId id="367" r:id="rId26"/>
    <p:sldId id="380" r:id="rId27"/>
    <p:sldId id="264" r:id="rId28"/>
    <p:sldId id="268" r:id="rId29"/>
    <p:sldId id="269" r:id="rId30"/>
    <p:sldId id="270" r:id="rId31"/>
    <p:sldId id="400" r:id="rId32"/>
    <p:sldId id="272" r:id="rId33"/>
    <p:sldId id="407"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1pPr>
    <a:lvl2pPr marL="0" marR="0" indent="2286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2pPr>
    <a:lvl3pPr marL="0" marR="0" indent="4572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3pPr>
    <a:lvl4pPr marL="0" marR="0" indent="6858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4pPr>
    <a:lvl5pPr marL="0" marR="0" indent="9144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5pPr>
    <a:lvl6pPr marL="0" marR="0" indent="11430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6pPr>
    <a:lvl7pPr marL="0" marR="0" indent="13716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7pPr>
    <a:lvl8pPr marL="0" marR="0" indent="16002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8pPr>
    <a:lvl9pPr marL="0" marR="0" indent="182880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FFFF"/>
    <a:srgbClr val="6600CC"/>
    <a:srgbClr val="FF5050"/>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90"/>
  </p:normalViewPr>
  <p:slideViewPr>
    <p:cSldViewPr snapToGrid="0" snapToObjects="1">
      <p:cViewPr varScale="1">
        <p:scale>
          <a:sx n="53" d="100"/>
          <a:sy n="53"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27" name="Shape 527"/>
          <p:cNvSpPr>
            <a:spLocks noGrp="1" noRot="1" noChangeAspect="1"/>
          </p:cNvSpPr>
          <p:nvPr>
            <p:ph type="sldImg"/>
          </p:nvPr>
        </p:nvSpPr>
        <p:spPr>
          <a:xfrm>
            <a:off x="1143000" y="685800"/>
            <a:ext cx="4572000" cy="3429000"/>
          </a:xfrm>
          <a:prstGeom prst="rect">
            <a:avLst/>
          </a:prstGeom>
        </p:spPr>
        <p:txBody>
          <a:bodyPr/>
          <a:lstStyle/>
          <a:p>
            <a:endParaRPr/>
          </a:p>
        </p:txBody>
      </p:sp>
      <p:sp>
        <p:nvSpPr>
          <p:cNvPr id="528" name="Shape 5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5013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5130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2734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8603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6278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27476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2765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381000" y="685800"/>
            <a:ext cx="6096000" cy="3429000"/>
          </a:xfrm>
        </p:spPr>
      </p:sp>
      <p:sp>
        <p:nvSpPr>
          <p:cNvPr id="3" name="Not Yer Tutucusu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7084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Slide #1">
    <p:spTree>
      <p:nvGrpSpPr>
        <p:cNvPr id="1" name=""/>
        <p:cNvGrpSpPr/>
        <p:nvPr/>
      </p:nvGrpSpPr>
      <p:grpSpPr>
        <a:xfrm>
          <a:off x="0" y="0"/>
          <a:ext cx="0" cy="0"/>
          <a:chOff x="0" y="0"/>
          <a:chExt cx="0" cy="0"/>
        </a:xfrm>
      </p:grpSpPr>
      <p:sp>
        <p:nvSpPr>
          <p:cNvPr id="18"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lide #11">
    <p:spTree>
      <p:nvGrpSpPr>
        <p:cNvPr id="1" name=""/>
        <p:cNvGrpSpPr/>
        <p:nvPr/>
      </p:nvGrpSpPr>
      <p:grpSpPr>
        <a:xfrm>
          <a:off x="0" y="0"/>
          <a:ext cx="0" cy="0"/>
          <a:chOff x="0" y="0"/>
          <a:chExt cx="0" cy="0"/>
        </a:xfrm>
      </p:grpSpPr>
      <p:sp>
        <p:nvSpPr>
          <p:cNvPr id="110" name="Insert Picture Here.png"/>
          <p:cNvSpPr>
            <a:spLocks noGrp="1"/>
          </p:cNvSpPr>
          <p:nvPr>
            <p:ph type="pic" sz="half" idx="13"/>
          </p:nvPr>
        </p:nvSpPr>
        <p:spPr>
          <a:xfrm>
            <a:off x="635000" y="635000"/>
            <a:ext cx="11557001" cy="6223000"/>
          </a:xfrm>
          <a:prstGeom prst="rect">
            <a:avLst/>
          </a:prstGeom>
        </p:spPr>
        <p:txBody>
          <a:bodyPr lIns="91439" tIns="45719" rIns="91439" bIns="45719">
            <a:noAutofit/>
          </a:bodyPr>
          <a:lstStyle/>
          <a:p>
            <a:endParaRPr/>
          </a:p>
        </p:txBody>
      </p:sp>
      <p:sp>
        <p:nvSpPr>
          <p:cNvPr id="111" name="Insert Picture Here.png"/>
          <p:cNvSpPr>
            <a:spLocks noGrp="1"/>
          </p:cNvSpPr>
          <p:nvPr>
            <p:ph type="pic" idx="14"/>
          </p:nvPr>
        </p:nvSpPr>
        <p:spPr>
          <a:xfrm>
            <a:off x="12192000" y="635000"/>
            <a:ext cx="11557000" cy="12446000"/>
          </a:xfrm>
          <a:prstGeom prst="rect">
            <a:avLst/>
          </a:prstGeom>
        </p:spPr>
        <p:txBody>
          <a:bodyPr lIns="91439" tIns="45719" rIns="91439" bIns="45719">
            <a:noAutofit/>
          </a:bodyPr>
          <a:lstStyle/>
          <a:p>
            <a:endParaRPr/>
          </a:p>
        </p:txBody>
      </p:sp>
      <p:sp>
        <p:nvSpPr>
          <p:cNvPr id="112" name="Insert Picture Here.png"/>
          <p:cNvSpPr>
            <a:spLocks noGrp="1"/>
          </p:cNvSpPr>
          <p:nvPr>
            <p:ph type="pic" sz="half" idx="15"/>
          </p:nvPr>
        </p:nvSpPr>
        <p:spPr>
          <a:xfrm>
            <a:off x="635000" y="6858000"/>
            <a:ext cx="11557000" cy="6223000"/>
          </a:xfrm>
          <a:prstGeom prst="rect">
            <a:avLst/>
          </a:prstGeom>
        </p:spPr>
        <p:txBody>
          <a:bodyPr lIns="91439" tIns="45719" rIns="91439" bIns="45719">
            <a:noAutofit/>
          </a:bodyPr>
          <a:lstStyle/>
          <a:p>
            <a:endParaRPr/>
          </a:p>
        </p:txBody>
      </p:sp>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Slide #12">
    <p:spTree>
      <p:nvGrpSpPr>
        <p:cNvPr id="1" name=""/>
        <p:cNvGrpSpPr/>
        <p:nvPr/>
      </p:nvGrpSpPr>
      <p:grpSpPr>
        <a:xfrm>
          <a:off x="0" y="0"/>
          <a:ext cx="0" cy="0"/>
          <a:chOff x="0" y="0"/>
          <a:chExt cx="0" cy="0"/>
        </a:xfrm>
      </p:grpSpPr>
      <p:sp>
        <p:nvSpPr>
          <p:cNvPr id="120" name="Insert Picture Here.png"/>
          <p:cNvSpPr>
            <a:spLocks noGrp="1"/>
          </p:cNvSpPr>
          <p:nvPr>
            <p:ph type="pic" sz="half" idx="13"/>
          </p:nvPr>
        </p:nvSpPr>
        <p:spPr>
          <a:xfrm>
            <a:off x="635000" y="635000"/>
            <a:ext cx="11557001" cy="6223000"/>
          </a:xfrm>
          <a:prstGeom prst="rect">
            <a:avLst/>
          </a:prstGeom>
        </p:spPr>
        <p:txBody>
          <a:bodyPr lIns="91439" tIns="45719" rIns="91439" bIns="45719">
            <a:noAutofit/>
          </a:bodyPr>
          <a:lstStyle/>
          <a:p>
            <a:endParaRPr/>
          </a:p>
        </p:txBody>
      </p:sp>
      <p:sp>
        <p:nvSpPr>
          <p:cNvPr id="121" name="Insert Picture Here.png"/>
          <p:cNvSpPr>
            <a:spLocks noGrp="1"/>
          </p:cNvSpPr>
          <p:nvPr>
            <p:ph type="pic" sz="half" idx="14"/>
          </p:nvPr>
        </p:nvSpPr>
        <p:spPr>
          <a:xfrm>
            <a:off x="635000" y="6858000"/>
            <a:ext cx="11557000" cy="6223000"/>
          </a:xfrm>
          <a:prstGeom prst="rect">
            <a:avLst/>
          </a:prstGeom>
        </p:spPr>
        <p:txBody>
          <a:bodyPr lIns="91439" tIns="45719" rIns="91439" bIns="45719">
            <a:noAutofit/>
          </a:bodyPr>
          <a:lstStyle/>
          <a:p>
            <a:endParaRPr/>
          </a:p>
        </p:txBody>
      </p:sp>
      <p:sp>
        <p:nvSpPr>
          <p:cNvPr id="122" name="Rectangle"/>
          <p:cNvSpPr>
            <a:spLocks noGrp="1"/>
          </p:cNvSpPr>
          <p:nvPr>
            <p:ph type="body" idx="15"/>
          </p:nvPr>
        </p:nvSpPr>
        <p:spPr>
          <a:xfrm>
            <a:off x="12192000" y="634999"/>
            <a:ext cx="11557000" cy="12446001"/>
          </a:xfrm>
          <a:prstGeom prst="rect">
            <a:avLst/>
          </a:prstGeom>
          <a:solidFill>
            <a:srgbClr val="313438"/>
          </a:solidFill>
          <a:effectLst>
            <a:outerShdw blurRad="1270000" dist="635000" dir="81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lide #13">
    <p:spTree>
      <p:nvGrpSpPr>
        <p:cNvPr id="1" name=""/>
        <p:cNvGrpSpPr/>
        <p:nvPr/>
      </p:nvGrpSpPr>
      <p:grpSpPr>
        <a:xfrm>
          <a:off x="0" y="0"/>
          <a:ext cx="0" cy="0"/>
          <a:chOff x="0" y="0"/>
          <a:chExt cx="0" cy="0"/>
        </a:xfrm>
      </p:grpSpPr>
      <p:sp>
        <p:nvSpPr>
          <p:cNvPr id="130" name="Insert Picture Here.png"/>
          <p:cNvSpPr>
            <a:spLocks noGrp="1"/>
          </p:cNvSpPr>
          <p:nvPr>
            <p:ph type="pic" sz="half" idx="13"/>
          </p:nvPr>
        </p:nvSpPr>
        <p:spPr>
          <a:xfrm>
            <a:off x="12191999" y="635000"/>
            <a:ext cx="11557001" cy="6223000"/>
          </a:xfrm>
          <a:prstGeom prst="rect">
            <a:avLst/>
          </a:prstGeom>
        </p:spPr>
        <p:txBody>
          <a:bodyPr lIns="91439" tIns="45719" rIns="91439" bIns="45719">
            <a:noAutofit/>
          </a:bodyPr>
          <a:lstStyle/>
          <a:p>
            <a:endParaRPr/>
          </a:p>
        </p:txBody>
      </p:sp>
      <p:sp>
        <p:nvSpPr>
          <p:cNvPr id="131" name="Insert Picture Here.png"/>
          <p:cNvSpPr>
            <a:spLocks noGrp="1"/>
          </p:cNvSpPr>
          <p:nvPr>
            <p:ph type="pic" idx="14"/>
          </p:nvPr>
        </p:nvSpPr>
        <p:spPr>
          <a:xfrm>
            <a:off x="635000" y="635000"/>
            <a:ext cx="11557000" cy="12446000"/>
          </a:xfrm>
          <a:prstGeom prst="rect">
            <a:avLst/>
          </a:prstGeom>
        </p:spPr>
        <p:txBody>
          <a:bodyPr lIns="91439" tIns="45719" rIns="91439" bIns="45719">
            <a:noAutofit/>
          </a:bodyPr>
          <a:lstStyle/>
          <a:p>
            <a:endParaRPr/>
          </a:p>
        </p:txBody>
      </p:sp>
      <p:sp>
        <p:nvSpPr>
          <p:cNvPr id="132" name="Insert Picture Here.png"/>
          <p:cNvSpPr>
            <a:spLocks noGrp="1"/>
          </p:cNvSpPr>
          <p:nvPr>
            <p:ph type="pic" sz="half" idx="15"/>
          </p:nvPr>
        </p:nvSpPr>
        <p:spPr>
          <a:xfrm>
            <a:off x="12192000" y="6858000"/>
            <a:ext cx="11557000" cy="6223000"/>
          </a:xfrm>
          <a:prstGeom prst="rect">
            <a:avLst/>
          </a:prstGeom>
        </p:spPr>
        <p:txBody>
          <a:bodyPr lIns="91439" tIns="45719" rIns="91439" bIns="45719">
            <a:noAutofit/>
          </a:bodyPr>
          <a:lstStyle/>
          <a:p>
            <a:endParaRPr/>
          </a:p>
        </p:txBody>
      </p:sp>
      <p:sp>
        <p:nvSpPr>
          <p:cNvPr id="1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lide #14">
    <p:spTree>
      <p:nvGrpSpPr>
        <p:cNvPr id="1" name=""/>
        <p:cNvGrpSpPr/>
        <p:nvPr/>
      </p:nvGrpSpPr>
      <p:grpSpPr>
        <a:xfrm>
          <a:off x="0" y="0"/>
          <a:ext cx="0" cy="0"/>
          <a:chOff x="0" y="0"/>
          <a:chExt cx="0" cy="0"/>
        </a:xfrm>
      </p:grpSpPr>
      <p:sp>
        <p:nvSpPr>
          <p:cNvPr id="140" name="Insert Picture Here.png"/>
          <p:cNvSpPr>
            <a:spLocks noGrp="1"/>
          </p:cNvSpPr>
          <p:nvPr>
            <p:ph type="pic" sz="half" idx="13"/>
          </p:nvPr>
        </p:nvSpPr>
        <p:spPr>
          <a:xfrm>
            <a:off x="12191999" y="635000"/>
            <a:ext cx="11557001" cy="6223000"/>
          </a:xfrm>
          <a:prstGeom prst="rect">
            <a:avLst/>
          </a:prstGeom>
        </p:spPr>
        <p:txBody>
          <a:bodyPr lIns="91439" tIns="45719" rIns="91439" bIns="45719">
            <a:noAutofit/>
          </a:bodyPr>
          <a:lstStyle/>
          <a:p>
            <a:endParaRPr/>
          </a:p>
        </p:txBody>
      </p:sp>
      <p:sp>
        <p:nvSpPr>
          <p:cNvPr id="141" name="Insert Picture Here.png"/>
          <p:cNvSpPr>
            <a:spLocks noGrp="1"/>
          </p:cNvSpPr>
          <p:nvPr>
            <p:ph type="pic" sz="half" idx="14"/>
          </p:nvPr>
        </p:nvSpPr>
        <p:spPr>
          <a:xfrm>
            <a:off x="12192000" y="6858000"/>
            <a:ext cx="11557000" cy="6223000"/>
          </a:xfrm>
          <a:prstGeom prst="rect">
            <a:avLst/>
          </a:prstGeom>
        </p:spPr>
        <p:txBody>
          <a:bodyPr lIns="91439" tIns="45719" rIns="91439" bIns="45719">
            <a:noAutofit/>
          </a:bodyPr>
          <a:lstStyle/>
          <a:p>
            <a:endParaRPr/>
          </a:p>
        </p:txBody>
      </p:sp>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3" name="Rectangle"/>
          <p:cNvSpPr>
            <a:spLocks noGrp="1"/>
          </p:cNvSpPr>
          <p:nvPr>
            <p:ph type="body" idx="15"/>
          </p:nvPr>
        </p:nvSpPr>
        <p:spPr>
          <a:xfrm>
            <a:off x="635000" y="634999"/>
            <a:ext cx="11557000" cy="12446001"/>
          </a:xfrm>
          <a:prstGeom prst="rect">
            <a:avLst/>
          </a:prstGeom>
          <a:solidFill>
            <a:srgbClr val="313438"/>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lide #15">
    <p:spTree>
      <p:nvGrpSpPr>
        <p:cNvPr id="1" name=""/>
        <p:cNvGrpSpPr/>
        <p:nvPr/>
      </p:nvGrpSpPr>
      <p:grpSpPr>
        <a:xfrm>
          <a:off x="0" y="0"/>
          <a:ext cx="0" cy="0"/>
          <a:chOff x="0" y="0"/>
          <a:chExt cx="0" cy="0"/>
        </a:xfrm>
      </p:grpSpPr>
      <p:sp>
        <p:nvSpPr>
          <p:cNvPr id="150" name="Insert Picture Here.png"/>
          <p:cNvSpPr>
            <a:spLocks noGrp="1"/>
          </p:cNvSpPr>
          <p:nvPr>
            <p:ph type="pic" sz="half" idx="13"/>
          </p:nvPr>
        </p:nvSpPr>
        <p:spPr>
          <a:xfrm>
            <a:off x="635000" y="634999"/>
            <a:ext cx="5778500" cy="12446001"/>
          </a:xfrm>
          <a:prstGeom prst="rect">
            <a:avLst/>
          </a:prstGeom>
        </p:spPr>
        <p:txBody>
          <a:bodyPr lIns="91439" tIns="45719" rIns="91439" bIns="45719">
            <a:noAutofit/>
          </a:bodyPr>
          <a:lstStyle/>
          <a:p>
            <a:endParaRPr/>
          </a:p>
        </p:txBody>
      </p:sp>
      <p:sp>
        <p:nvSpPr>
          <p:cNvPr id="151" name="Insert Picture Here.png"/>
          <p:cNvSpPr>
            <a:spLocks noGrp="1"/>
          </p:cNvSpPr>
          <p:nvPr>
            <p:ph type="pic" sz="half" idx="14"/>
          </p:nvPr>
        </p:nvSpPr>
        <p:spPr>
          <a:xfrm>
            <a:off x="6413500" y="635000"/>
            <a:ext cx="5778500" cy="12446000"/>
          </a:xfrm>
          <a:prstGeom prst="rect">
            <a:avLst/>
          </a:prstGeom>
        </p:spPr>
        <p:txBody>
          <a:bodyPr lIns="91439" tIns="45719" rIns="91439" bIns="45719">
            <a:noAutofit/>
          </a:bodyPr>
          <a:lstStyle/>
          <a:p>
            <a:endParaRPr/>
          </a:p>
        </p:txBody>
      </p:sp>
      <p:sp>
        <p:nvSpPr>
          <p:cNvPr id="152" name="Insert Picture Here.png"/>
          <p:cNvSpPr>
            <a:spLocks noGrp="1"/>
          </p:cNvSpPr>
          <p:nvPr>
            <p:ph type="pic" sz="half" idx="15"/>
          </p:nvPr>
        </p:nvSpPr>
        <p:spPr>
          <a:xfrm>
            <a:off x="12192000" y="635000"/>
            <a:ext cx="5778500" cy="12446000"/>
          </a:xfrm>
          <a:prstGeom prst="rect">
            <a:avLst/>
          </a:prstGeom>
        </p:spPr>
        <p:txBody>
          <a:bodyPr lIns="91439" tIns="45719" rIns="91439" bIns="45719">
            <a:noAutofit/>
          </a:bodyPr>
          <a:lstStyle/>
          <a:p>
            <a:endParaRPr/>
          </a:p>
        </p:txBody>
      </p:sp>
      <p:sp>
        <p:nvSpPr>
          <p:cNvPr id="153" name="Insert Picture Here.png"/>
          <p:cNvSpPr>
            <a:spLocks noGrp="1"/>
          </p:cNvSpPr>
          <p:nvPr>
            <p:ph type="pic" sz="half" idx="16"/>
          </p:nvPr>
        </p:nvSpPr>
        <p:spPr>
          <a:xfrm>
            <a:off x="17970500" y="635000"/>
            <a:ext cx="5778500" cy="12446001"/>
          </a:xfrm>
          <a:prstGeom prst="rect">
            <a:avLst/>
          </a:prstGeom>
        </p:spPr>
        <p:txBody>
          <a:bodyPr lIns="91439" tIns="45719" rIns="91439" bIns="45719">
            <a:noAutofit/>
          </a:bodyPr>
          <a:lstStyle/>
          <a:p>
            <a:endParaRPr/>
          </a:p>
        </p:txBody>
      </p:sp>
      <p:sp>
        <p:nvSpPr>
          <p:cNvPr id="1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Slide #16">
    <p:spTree>
      <p:nvGrpSpPr>
        <p:cNvPr id="1" name=""/>
        <p:cNvGrpSpPr/>
        <p:nvPr/>
      </p:nvGrpSpPr>
      <p:grpSpPr>
        <a:xfrm>
          <a:off x="0" y="0"/>
          <a:ext cx="0" cy="0"/>
          <a:chOff x="0" y="0"/>
          <a:chExt cx="0" cy="0"/>
        </a:xfrm>
      </p:grpSpPr>
      <p:sp>
        <p:nvSpPr>
          <p:cNvPr id="161" name="Insert Picture Here.png"/>
          <p:cNvSpPr>
            <a:spLocks noGrp="1"/>
          </p:cNvSpPr>
          <p:nvPr>
            <p:ph type="pic" sz="half" idx="13"/>
          </p:nvPr>
        </p:nvSpPr>
        <p:spPr>
          <a:xfrm>
            <a:off x="12191999" y="635000"/>
            <a:ext cx="11557001" cy="6223000"/>
          </a:xfrm>
          <a:prstGeom prst="rect">
            <a:avLst/>
          </a:prstGeom>
        </p:spPr>
        <p:txBody>
          <a:bodyPr lIns="91439" tIns="45719" rIns="91439" bIns="45719">
            <a:noAutofit/>
          </a:bodyPr>
          <a:lstStyle/>
          <a:p>
            <a:endParaRPr/>
          </a:p>
        </p:txBody>
      </p:sp>
      <p:sp>
        <p:nvSpPr>
          <p:cNvPr id="162" name="Insert Picture Here.png"/>
          <p:cNvSpPr>
            <a:spLocks noGrp="1"/>
          </p:cNvSpPr>
          <p:nvPr>
            <p:ph type="pic" sz="half" idx="14"/>
          </p:nvPr>
        </p:nvSpPr>
        <p:spPr>
          <a:xfrm>
            <a:off x="12192000" y="6858000"/>
            <a:ext cx="11557000" cy="6223000"/>
          </a:xfrm>
          <a:prstGeom prst="rect">
            <a:avLst/>
          </a:prstGeom>
        </p:spPr>
        <p:txBody>
          <a:bodyPr lIns="91439" tIns="45719" rIns="91439" bIns="45719">
            <a:noAutofit/>
          </a:bodyPr>
          <a:lstStyle/>
          <a:p>
            <a:endParaRPr/>
          </a:p>
        </p:txBody>
      </p:sp>
      <p:sp>
        <p:nvSpPr>
          <p:cNvPr id="1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4" name="Insert Picture Here.png"/>
          <p:cNvSpPr>
            <a:spLocks noGrp="1"/>
          </p:cNvSpPr>
          <p:nvPr>
            <p:ph type="pic" sz="half" idx="15"/>
          </p:nvPr>
        </p:nvSpPr>
        <p:spPr>
          <a:xfrm>
            <a:off x="635000" y="635000"/>
            <a:ext cx="11557001" cy="6223000"/>
          </a:xfrm>
          <a:prstGeom prst="rect">
            <a:avLst/>
          </a:prstGeom>
        </p:spPr>
        <p:txBody>
          <a:bodyPr lIns="91439" tIns="45719" rIns="91439" bIns="45719">
            <a:noAutofit/>
          </a:bodyPr>
          <a:lstStyle/>
          <a:p>
            <a:endParaRPr/>
          </a:p>
        </p:txBody>
      </p:sp>
      <p:sp>
        <p:nvSpPr>
          <p:cNvPr id="165" name="Insert Picture Here.png"/>
          <p:cNvSpPr>
            <a:spLocks noGrp="1"/>
          </p:cNvSpPr>
          <p:nvPr>
            <p:ph type="pic" sz="half" idx="16"/>
          </p:nvPr>
        </p:nvSpPr>
        <p:spPr>
          <a:xfrm>
            <a:off x="635000" y="6858000"/>
            <a:ext cx="11557000" cy="6223000"/>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Slide #17">
    <p:spTree>
      <p:nvGrpSpPr>
        <p:cNvPr id="1" name=""/>
        <p:cNvGrpSpPr/>
        <p:nvPr/>
      </p:nvGrpSpPr>
      <p:grpSpPr>
        <a:xfrm>
          <a:off x="0" y="0"/>
          <a:ext cx="0" cy="0"/>
          <a:chOff x="0" y="0"/>
          <a:chExt cx="0" cy="0"/>
        </a:xfrm>
      </p:grpSpPr>
      <p:sp>
        <p:nvSpPr>
          <p:cNvPr id="172" name="Insert Picture Here.png"/>
          <p:cNvSpPr>
            <a:spLocks noGrp="1"/>
          </p:cNvSpPr>
          <p:nvPr>
            <p:ph type="pic" sz="quarter" idx="13"/>
          </p:nvPr>
        </p:nvSpPr>
        <p:spPr>
          <a:xfrm>
            <a:off x="635000" y="634999"/>
            <a:ext cx="4622800" cy="12446001"/>
          </a:xfrm>
          <a:prstGeom prst="rect">
            <a:avLst/>
          </a:prstGeom>
        </p:spPr>
        <p:txBody>
          <a:bodyPr lIns="91439" tIns="45719" rIns="91439" bIns="45719">
            <a:noAutofit/>
          </a:bodyPr>
          <a:lstStyle/>
          <a:p>
            <a:endParaRPr/>
          </a:p>
        </p:txBody>
      </p:sp>
      <p:sp>
        <p:nvSpPr>
          <p:cNvPr id="173" name="Insert Picture Here.png"/>
          <p:cNvSpPr>
            <a:spLocks noGrp="1"/>
          </p:cNvSpPr>
          <p:nvPr>
            <p:ph type="pic" sz="quarter" idx="14"/>
          </p:nvPr>
        </p:nvSpPr>
        <p:spPr>
          <a:xfrm>
            <a:off x="9880600" y="635000"/>
            <a:ext cx="4622800" cy="12446000"/>
          </a:xfrm>
          <a:prstGeom prst="rect">
            <a:avLst/>
          </a:prstGeom>
        </p:spPr>
        <p:txBody>
          <a:bodyPr lIns="91439" tIns="45719" rIns="91439" bIns="45719">
            <a:noAutofit/>
          </a:bodyPr>
          <a:lstStyle/>
          <a:p>
            <a:endParaRPr/>
          </a:p>
        </p:txBody>
      </p:sp>
      <p:sp>
        <p:nvSpPr>
          <p:cNvPr id="174" name="Insert Picture Here.png"/>
          <p:cNvSpPr>
            <a:spLocks noGrp="1"/>
          </p:cNvSpPr>
          <p:nvPr>
            <p:ph type="pic" sz="quarter" idx="15"/>
          </p:nvPr>
        </p:nvSpPr>
        <p:spPr>
          <a:xfrm>
            <a:off x="19126200" y="635000"/>
            <a:ext cx="4622800" cy="12446000"/>
          </a:xfrm>
          <a:prstGeom prst="rect">
            <a:avLst/>
          </a:prstGeom>
        </p:spPr>
        <p:txBody>
          <a:bodyPr lIns="91439" tIns="45719" rIns="91439" bIns="45719">
            <a:noAutofit/>
          </a:bodyPr>
          <a:lstStyle/>
          <a:p>
            <a:endParaRPr/>
          </a:p>
        </p:txBody>
      </p:sp>
      <p:sp>
        <p:nvSpPr>
          <p:cNvPr id="175" name="Insert Picture Here.png"/>
          <p:cNvSpPr>
            <a:spLocks noGrp="1"/>
          </p:cNvSpPr>
          <p:nvPr>
            <p:ph type="pic" sz="quarter" idx="16"/>
          </p:nvPr>
        </p:nvSpPr>
        <p:spPr>
          <a:xfrm>
            <a:off x="5257800" y="635000"/>
            <a:ext cx="4622800" cy="12446000"/>
          </a:xfrm>
          <a:prstGeom prst="rect">
            <a:avLst/>
          </a:prstGeom>
        </p:spPr>
        <p:txBody>
          <a:bodyPr lIns="91439" tIns="45719" rIns="91439" bIns="45719">
            <a:noAutofit/>
          </a:bodyPr>
          <a:lstStyle/>
          <a:p>
            <a:endParaRPr/>
          </a:p>
        </p:txBody>
      </p:sp>
      <p:sp>
        <p:nvSpPr>
          <p:cNvPr id="176" name="Insert Picture Here.png"/>
          <p:cNvSpPr>
            <a:spLocks noGrp="1"/>
          </p:cNvSpPr>
          <p:nvPr>
            <p:ph type="pic" sz="quarter" idx="17"/>
          </p:nvPr>
        </p:nvSpPr>
        <p:spPr>
          <a:xfrm>
            <a:off x="14503400" y="635000"/>
            <a:ext cx="4622800" cy="12446000"/>
          </a:xfrm>
          <a:prstGeom prst="rect">
            <a:avLst/>
          </a:prstGeom>
        </p:spPr>
        <p:txBody>
          <a:bodyPr lIns="91439" tIns="45719" rIns="91439" bIns="45719">
            <a:noAutofit/>
          </a:bodyPr>
          <a:lstStyle/>
          <a:p>
            <a:endParaRPr/>
          </a:p>
        </p:txBody>
      </p:sp>
      <p:sp>
        <p:nvSpPr>
          <p:cNvPr id="1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Slide #18">
    <p:spTree>
      <p:nvGrpSpPr>
        <p:cNvPr id="1" name=""/>
        <p:cNvGrpSpPr/>
        <p:nvPr/>
      </p:nvGrpSpPr>
      <p:grpSpPr>
        <a:xfrm>
          <a:off x="0" y="0"/>
          <a:ext cx="0" cy="0"/>
          <a:chOff x="0" y="0"/>
          <a:chExt cx="0" cy="0"/>
        </a:xfrm>
      </p:grpSpPr>
      <p:sp>
        <p:nvSpPr>
          <p:cNvPr id="184" name="Insert Picture Here.png"/>
          <p:cNvSpPr>
            <a:spLocks noGrp="1"/>
          </p:cNvSpPr>
          <p:nvPr>
            <p:ph type="pic" sz="quarter" idx="13"/>
          </p:nvPr>
        </p:nvSpPr>
        <p:spPr>
          <a:xfrm>
            <a:off x="635000" y="635000"/>
            <a:ext cx="7683501" cy="6223000"/>
          </a:xfrm>
          <a:prstGeom prst="rect">
            <a:avLst/>
          </a:prstGeom>
        </p:spPr>
        <p:txBody>
          <a:bodyPr lIns="91439" tIns="45719" rIns="91439" bIns="45719">
            <a:noAutofit/>
          </a:bodyPr>
          <a:lstStyle/>
          <a:p>
            <a:endParaRPr/>
          </a:p>
        </p:txBody>
      </p:sp>
      <p:sp>
        <p:nvSpPr>
          <p:cNvPr id="185" name="Insert Picture Here.png"/>
          <p:cNvSpPr>
            <a:spLocks noGrp="1"/>
          </p:cNvSpPr>
          <p:nvPr>
            <p:ph type="pic" sz="quarter" idx="14"/>
          </p:nvPr>
        </p:nvSpPr>
        <p:spPr>
          <a:xfrm>
            <a:off x="8318499" y="635000"/>
            <a:ext cx="7747001" cy="6223000"/>
          </a:xfrm>
          <a:prstGeom prst="rect">
            <a:avLst/>
          </a:prstGeom>
        </p:spPr>
        <p:txBody>
          <a:bodyPr lIns="91439" tIns="45719" rIns="91439" bIns="45719">
            <a:noAutofit/>
          </a:bodyPr>
          <a:lstStyle/>
          <a:p>
            <a:endParaRPr/>
          </a:p>
        </p:txBody>
      </p:sp>
      <p:sp>
        <p:nvSpPr>
          <p:cNvPr id="186" name="Insert Picture Here.png"/>
          <p:cNvSpPr>
            <a:spLocks noGrp="1"/>
          </p:cNvSpPr>
          <p:nvPr>
            <p:ph type="pic" sz="quarter" idx="15"/>
          </p:nvPr>
        </p:nvSpPr>
        <p:spPr>
          <a:xfrm>
            <a:off x="16065500" y="635000"/>
            <a:ext cx="7683501" cy="6223000"/>
          </a:xfrm>
          <a:prstGeom prst="rect">
            <a:avLst/>
          </a:prstGeom>
        </p:spPr>
        <p:txBody>
          <a:bodyPr lIns="91439" tIns="45719" rIns="91439" bIns="45719">
            <a:noAutofit/>
          </a:bodyPr>
          <a:lstStyle/>
          <a:p>
            <a:endParaRPr/>
          </a:p>
        </p:txBody>
      </p:sp>
      <p:sp>
        <p:nvSpPr>
          <p:cNvPr id="187" name="Insert Picture Here.png"/>
          <p:cNvSpPr>
            <a:spLocks noGrp="1"/>
          </p:cNvSpPr>
          <p:nvPr>
            <p:ph type="pic" sz="quarter" idx="16"/>
          </p:nvPr>
        </p:nvSpPr>
        <p:spPr>
          <a:xfrm>
            <a:off x="635000" y="6858000"/>
            <a:ext cx="7683500" cy="6223000"/>
          </a:xfrm>
          <a:prstGeom prst="rect">
            <a:avLst/>
          </a:prstGeom>
        </p:spPr>
        <p:txBody>
          <a:bodyPr lIns="91439" tIns="45719" rIns="91439" bIns="45719">
            <a:noAutofit/>
          </a:bodyPr>
          <a:lstStyle/>
          <a:p>
            <a:endParaRPr/>
          </a:p>
        </p:txBody>
      </p:sp>
      <p:sp>
        <p:nvSpPr>
          <p:cNvPr id="188" name="Insert Picture Here.png"/>
          <p:cNvSpPr>
            <a:spLocks noGrp="1"/>
          </p:cNvSpPr>
          <p:nvPr>
            <p:ph type="pic" sz="quarter" idx="17"/>
          </p:nvPr>
        </p:nvSpPr>
        <p:spPr>
          <a:xfrm>
            <a:off x="8318499" y="6858000"/>
            <a:ext cx="7747001" cy="6223000"/>
          </a:xfrm>
          <a:prstGeom prst="rect">
            <a:avLst/>
          </a:prstGeom>
        </p:spPr>
        <p:txBody>
          <a:bodyPr lIns="91439" tIns="45719" rIns="91439" bIns="45719">
            <a:noAutofit/>
          </a:bodyPr>
          <a:lstStyle/>
          <a:p>
            <a:endParaRPr/>
          </a:p>
        </p:txBody>
      </p:sp>
      <p:sp>
        <p:nvSpPr>
          <p:cNvPr id="189" name="Insert Picture Here.png"/>
          <p:cNvSpPr>
            <a:spLocks noGrp="1"/>
          </p:cNvSpPr>
          <p:nvPr>
            <p:ph type="pic" sz="quarter" idx="18"/>
          </p:nvPr>
        </p:nvSpPr>
        <p:spPr>
          <a:xfrm>
            <a:off x="16065500" y="6858000"/>
            <a:ext cx="7683501" cy="6223000"/>
          </a:xfrm>
          <a:prstGeom prst="rect">
            <a:avLst/>
          </a:prstGeom>
        </p:spPr>
        <p:txBody>
          <a:bodyPr lIns="91439" tIns="45719" rIns="91439" bIns="45719">
            <a:noAutofit/>
          </a:bodyPr>
          <a:lstStyle/>
          <a:p>
            <a:endParaRPr/>
          </a:p>
        </p:txBody>
      </p:sp>
      <p:sp>
        <p:nvSpPr>
          <p:cNvPr id="1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Slide #19">
    <p:spTree>
      <p:nvGrpSpPr>
        <p:cNvPr id="1" name=""/>
        <p:cNvGrpSpPr/>
        <p:nvPr/>
      </p:nvGrpSpPr>
      <p:grpSpPr>
        <a:xfrm>
          <a:off x="0" y="0"/>
          <a:ext cx="0" cy="0"/>
          <a:chOff x="0" y="0"/>
          <a:chExt cx="0" cy="0"/>
        </a:xfrm>
      </p:grpSpPr>
      <p:sp>
        <p:nvSpPr>
          <p:cNvPr id="197" name="Insert Picture Here.png"/>
          <p:cNvSpPr>
            <a:spLocks noGrp="1"/>
          </p:cNvSpPr>
          <p:nvPr>
            <p:ph type="pic" sz="quarter" idx="13"/>
          </p:nvPr>
        </p:nvSpPr>
        <p:spPr>
          <a:xfrm>
            <a:off x="635000" y="635000"/>
            <a:ext cx="7683501" cy="6223000"/>
          </a:xfrm>
          <a:prstGeom prst="rect">
            <a:avLst/>
          </a:prstGeom>
        </p:spPr>
        <p:txBody>
          <a:bodyPr lIns="91439" tIns="45719" rIns="91439" bIns="45719">
            <a:noAutofit/>
          </a:bodyPr>
          <a:lstStyle/>
          <a:p>
            <a:endParaRPr/>
          </a:p>
        </p:txBody>
      </p:sp>
      <p:sp>
        <p:nvSpPr>
          <p:cNvPr id="198" name="Insert Picture Here.png"/>
          <p:cNvSpPr>
            <a:spLocks noGrp="1"/>
          </p:cNvSpPr>
          <p:nvPr>
            <p:ph type="pic" sz="quarter" idx="14"/>
          </p:nvPr>
        </p:nvSpPr>
        <p:spPr>
          <a:xfrm>
            <a:off x="8318499" y="635000"/>
            <a:ext cx="7747001" cy="6223000"/>
          </a:xfrm>
          <a:prstGeom prst="rect">
            <a:avLst/>
          </a:prstGeom>
        </p:spPr>
        <p:txBody>
          <a:bodyPr lIns="91439" tIns="45719" rIns="91439" bIns="45719">
            <a:noAutofit/>
          </a:bodyPr>
          <a:lstStyle/>
          <a:p>
            <a:endParaRPr/>
          </a:p>
        </p:txBody>
      </p:sp>
      <p:sp>
        <p:nvSpPr>
          <p:cNvPr id="199" name="Insert Picture Here.png"/>
          <p:cNvSpPr>
            <a:spLocks noGrp="1"/>
          </p:cNvSpPr>
          <p:nvPr>
            <p:ph type="pic" sz="quarter" idx="15"/>
          </p:nvPr>
        </p:nvSpPr>
        <p:spPr>
          <a:xfrm>
            <a:off x="635000" y="6858000"/>
            <a:ext cx="7683500" cy="6223000"/>
          </a:xfrm>
          <a:prstGeom prst="rect">
            <a:avLst/>
          </a:prstGeom>
        </p:spPr>
        <p:txBody>
          <a:bodyPr lIns="91439" tIns="45719" rIns="91439" bIns="45719">
            <a:noAutofit/>
          </a:bodyPr>
          <a:lstStyle/>
          <a:p>
            <a:endParaRPr/>
          </a:p>
        </p:txBody>
      </p:sp>
      <p:sp>
        <p:nvSpPr>
          <p:cNvPr id="200" name="Insert Picture Here.png"/>
          <p:cNvSpPr>
            <a:spLocks noGrp="1"/>
          </p:cNvSpPr>
          <p:nvPr>
            <p:ph type="pic" sz="quarter" idx="16"/>
          </p:nvPr>
        </p:nvSpPr>
        <p:spPr>
          <a:xfrm>
            <a:off x="8318499" y="6858000"/>
            <a:ext cx="7747001" cy="6223000"/>
          </a:xfrm>
          <a:prstGeom prst="rect">
            <a:avLst/>
          </a:prstGeom>
        </p:spPr>
        <p:txBody>
          <a:bodyPr lIns="91439" tIns="45719" rIns="91439" bIns="45719">
            <a:noAutofit/>
          </a:bodyPr>
          <a:lstStyle/>
          <a:p>
            <a:endParaRPr/>
          </a:p>
        </p:txBody>
      </p:sp>
      <p:sp>
        <p:nvSpPr>
          <p:cNvPr id="201" name="Rectangle"/>
          <p:cNvSpPr>
            <a:spLocks noGrp="1"/>
          </p:cNvSpPr>
          <p:nvPr>
            <p:ph type="body" sz="half" idx="17"/>
          </p:nvPr>
        </p:nvSpPr>
        <p:spPr>
          <a:xfrm>
            <a:off x="16065500" y="634999"/>
            <a:ext cx="7721600" cy="12446001"/>
          </a:xfrm>
          <a:prstGeom prst="rect">
            <a:avLst/>
          </a:prstGeom>
          <a:solidFill>
            <a:srgbClr val="313438"/>
          </a:solidFill>
          <a:effectLst>
            <a:outerShdw blurRad="1270000" dist="635000" dir="81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Slide #20">
    <p:spTree>
      <p:nvGrpSpPr>
        <p:cNvPr id="1" name=""/>
        <p:cNvGrpSpPr/>
        <p:nvPr/>
      </p:nvGrpSpPr>
      <p:grpSpPr>
        <a:xfrm>
          <a:off x="0" y="0"/>
          <a:ext cx="0" cy="0"/>
          <a:chOff x="0" y="0"/>
          <a:chExt cx="0" cy="0"/>
        </a:xfrm>
      </p:grpSpPr>
      <p:sp>
        <p:nvSpPr>
          <p:cNvPr id="209" name="Insert Picture Here.png"/>
          <p:cNvSpPr>
            <a:spLocks noGrp="1"/>
          </p:cNvSpPr>
          <p:nvPr>
            <p:ph type="pic" sz="quarter" idx="13"/>
          </p:nvPr>
        </p:nvSpPr>
        <p:spPr>
          <a:xfrm>
            <a:off x="8318499" y="635000"/>
            <a:ext cx="7747001" cy="6223000"/>
          </a:xfrm>
          <a:prstGeom prst="rect">
            <a:avLst/>
          </a:prstGeom>
        </p:spPr>
        <p:txBody>
          <a:bodyPr lIns="91439" tIns="45719" rIns="91439" bIns="45719">
            <a:noAutofit/>
          </a:bodyPr>
          <a:lstStyle/>
          <a:p>
            <a:endParaRPr/>
          </a:p>
        </p:txBody>
      </p:sp>
      <p:sp>
        <p:nvSpPr>
          <p:cNvPr id="210" name="Insert Picture Here.png"/>
          <p:cNvSpPr>
            <a:spLocks noGrp="1"/>
          </p:cNvSpPr>
          <p:nvPr>
            <p:ph type="pic" sz="quarter" idx="14"/>
          </p:nvPr>
        </p:nvSpPr>
        <p:spPr>
          <a:xfrm>
            <a:off x="16065500" y="635000"/>
            <a:ext cx="7683501" cy="6223000"/>
          </a:xfrm>
          <a:prstGeom prst="rect">
            <a:avLst/>
          </a:prstGeom>
        </p:spPr>
        <p:txBody>
          <a:bodyPr lIns="91439" tIns="45719" rIns="91439" bIns="45719">
            <a:noAutofit/>
          </a:bodyPr>
          <a:lstStyle/>
          <a:p>
            <a:endParaRPr/>
          </a:p>
        </p:txBody>
      </p:sp>
      <p:sp>
        <p:nvSpPr>
          <p:cNvPr id="211" name="Insert Picture Here.png"/>
          <p:cNvSpPr>
            <a:spLocks noGrp="1"/>
          </p:cNvSpPr>
          <p:nvPr>
            <p:ph type="pic" sz="quarter" idx="15"/>
          </p:nvPr>
        </p:nvSpPr>
        <p:spPr>
          <a:xfrm>
            <a:off x="8318499" y="6858000"/>
            <a:ext cx="7747001" cy="6223000"/>
          </a:xfrm>
          <a:prstGeom prst="rect">
            <a:avLst/>
          </a:prstGeom>
        </p:spPr>
        <p:txBody>
          <a:bodyPr lIns="91439" tIns="45719" rIns="91439" bIns="45719">
            <a:noAutofit/>
          </a:bodyPr>
          <a:lstStyle/>
          <a:p>
            <a:endParaRPr/>
          </a:p>
        </p:txBody>
      </p:sp>
      <p:sp>
        <p:nvSpPr>
          <p:cNvPr id="212" name="Insert Picture Here.png"/>
          <p:cNvSpPr>
            <a:spLocks noGrp="1"/>
          </p:cNvSpPr>
          <p:nvPr>
            <p:ph type="pic" sz="quarter" idx="16"/>
          </p:nvPr>
        </p:nvSpPr>
        <p:spPr>
          <a:xfrm>
            <a:off x="16065500" y="6858000"/>
            <a:ext cx="7683501" cy="6223000"/>
          </a:xfrm>
          <a:prstGeom prst="rect">
            <a:avLst/>
          </a:prstGeom>
        </p:spPr>
        <p:txBody>
          <a:bodyPr lIns="91439" tIns="45719" rIns="91439" bIns="45719">
            <a:noAutofit/>
          </a:bodyPr>
          <a:lstStyle/>
          <a:p>
            <a:endParaRPr/>
          </a:p>
        </p:txBody>
      </p:sp>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4" name="Rectangle"/>
          <p:cNvSpPr>
            <a:spLocks noGrp="1"/>
          </p:cNvSpPr>
          <p:nvPr>
            <p:ph type="body" sz="half" idx="17"/>
          </p:nvPr>
        </p:nvSpPr>
        <p:spPr>
          <a:xfrm>
            <a:off x="635000" y="634999"/>
            <a:ext cx="7721600" cy="12446001"/>
          </a:xfrm>
          <a:prstGeom prst="rect">
            <a:avLst/>
          </a:prstGeom>
          <a:solidFill>
            <a:srgbClr val="313438"/>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lide #2">
    <p:spTree>
      <p:nvGrpSpPr>
        <p:cNvPr id="1" name=""/>
        <p:cNvGrpSpPr/>
        <p:nvPr/>
      </p:nvGrpSpPr>
      <p:grpSpPr>
        <a:xfrm>
          <a:off x="0" y="0"/>
          <a:ext cx="0" cy="0"/>
          <a:chOff x="0" y="0"/>
          <a:chExt cx="0" cy="0"/>
        </a:xfrm>
      </p:grpSpPr>
      <p:sp>
        <p:nvSpPr>
          <p:cNvPr id="26"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27" name="Rectangle"/>
          <p:cNvSpPr>
            <a:spLocks noGrp="1"/>
          </p:cNvSpPr>
          <p:nvPr>
            <p:ph type="body" idx="14"/>
          </p:nvPr>
        </p:nvSpPr>
        <p:spPr>
          <a:xfrm>
            <a:off x="12192000" y="634999"/>
            <a:ext cx="11557000" cy="12446001"/>
          </a:xfrm>
          <a:prstGeom prst="rect">
            <a:avLst/>
          </a:prstGeom>
          <a:solidFill>
            <a:srgbClr val="313438">
              <a:alpha val="80000"/>
            </a:srgbClr>
          </a:solidFill>
          <a:effectLst>
            <a:outerShdw blurRad="1270000" dist="635000" dir="81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Slide #21">
    <p:spTree>
      <p:nvGrpSpPr>
        <p:cNvPr id="1" name=""/>
        <p:cNvGrpSpPr/>
        <p:nvPr/>
      </p:nvGrpSpPr>
      <p:grpSpPr>
        <a:xfrm>
          <a:off x="0" y="0"/>
          <a:ext cx="0" cy="0"/>
          <a:chOff x="0" y="0"/>
          <a:chExt cx="0" cy="0"/>
        </a:xfrm>
      </p:grpSpPr>
      <p:sp>
        <p:nvSpPr>
          <p:cNvPr id="221" name="Insert Picture Here.png"/>
          <p:cNvSpPr>
            <a:spLocks noGrp="1"/>
          </p:cNvSpPr>
          <p:nvPr>
            <p:ph type="pic" sz="quarter" idx="13"/>
          </p:nvPr>
        </p:nvSpPr>
        <p:spPr>
          <a:xfrm>
            <a:off x="16065500" y="8953500"/>
            <a:ext cx="7683500" cy="4127500"/>
          </a:xfrm>
          <a:prstGeom prst="rect">
            <a:avLst/>
          </a:prstGeom>
        </p:spPr>
        <p:txBody>
          <a:bodyPr lIns="91439" tIns="45719" rIns="91439" bIns="45719">
            <a:noAutofit/>
          </a:bodyPr>
          <a:lstStyle/>
          <a:p>
            <a:endParaRPr/>
          </a:p>
        </p:txBody>
      </p:sp>
      <p:sp>
        <p:nvSpPr>
          <p:cNvPr id="222" name="Insert Picture Here.png"/>
          <p:cNvSpPr>
            <a:spLocks noGrp="1"/>
          </p:cNvSpPr>
          <p:nvPr>
            <p:ph type="pic" sz="quarter" idx="14"/>
          </p:nvPr>
        </p:nvSpPr>
        <p:spPr>
          <a:xfrm>
            <a:off x="16065500" y="635000"/>
            <a:ext cx="7683500" cy="4127500"/>
          </a:xfrm>
          <a:prstGeom prst="rect">
            <a:avLst/>
          </a:prstGeom>
        </p:spPr>
        <p:txBody>
          <a:bodyPr lIns="91439" tIns="45719" rIns="91439" bIns="45719">
            <a:noAutofit/>
          </a:bodyPr>
          <a:lstStyle/>
          <a:p>
            <a:endParaRPr/>
          </a:p>
        </p:txBody>
      </p:sp>
      <p:sp>
        <p:nvSpPr>
          <p:cNvPr id="223" name="Insert Picture Here.png"/>
          <p:cNvSpPr>
            <a:spLocks noGrp="1"/>
          </p:cNvSpPr>
          <p:nvPr>
            <p:ph type="pic" sz="quarter" idx="15"/>
          </p:nvPr>
        </p:nvSpPr>
        <p:spPr>
          <a:xfrm>
            <a:off x="16065500" y="4762500"/>
            <a:ext cx="7683500" cy="4191000"/>
          </a:xfrm>
          <a:prstGeom prst="rect">
            <a:avLst/>
          </a:prstGeom>
        </p:spPr>
        <p:txBody>
          <a:bodyPr lIns="91439" tIns="45719" rIns="91439" bIns="45719">
            <a:noAutofit/>
          </a:bodyPr>
          <a:lstStyle/>
          <a:p>
            <a:endParaRPr/>
          </a:p>
        </p:txBody>
      </p:sp>
      <p:sp>
        <p:nvSpPr>
          <p:cNvPr id="224" name="Insert Picture Here.png"/>
          <p:cNvSpPr>
            <a:spLocks noGrp="1"/>
          </p:cNvSpPr>
          <p:nvPr>
            <p:ph type="pic" sz="quarter" idx="16"/>
          </p:nvPr>
        </p:nvSpPr>
        <p:spPr>
          <a:xfrm>
            <a:off x="635000" y="8953500"/>
            <a:ext cx="7683500" cy="4127500"/>
          </a:xfrm>
          <a:prstGeom prst="rect">
            <a:avLst/>
          </a:prstGeom>
        </p:spPr>
        <p:txBody>
          <a:bodyPr lIns="91439" tIns="45719" rIns="91439" bIns="45719">
            <a:noAutofit/>
          </a:bodyPr>
          <a:lstStyle/>
          <a:p>
            <a:endParaRPr/>
          </a:p>
        </p:txBody>
      </p:sp>
      <p:sp>
        <p:nvSpPr>
          <p:cNvPr id="225" name="Insert Picture Here.png"/>
          <p:cNvSpPr>
            <a:spLocks noGrp="1"/>
          </p:cNvSpPr>
          <p:nvPr>
            <p:ph type="pic" sz="quarter" idx="17"/>
          </p:nvPr>
        </p:nvSpPr>
        <p:spPr>
          <a:xfrm>
            <a:off x="8318500" y="8953500"/>
            <a:ext cx="7747000" cy="4127500"/>
          </a:xfrm>
          <a:prstGeom prst="rect">
            <a:avLst/>
          </a:prstGeom>
        </p:spPr>
        <p:txBody>
          <a:bodyPr lIns="91439" tIns="45719" rIns="91439" bIns="45719">
            <a:noAutofit/>
          </a:bodyPr>
          <a:lstStyle/>
          <a:p>
            <a:endParaRPr/>
          </a:p>
        </p:txBody>
      </p:sp>
      <p:sp>
        <p:nvSpPr>
          <p:cNvPr id="226" name="Insert Picture Here.png"/>
          <p:cNvSpPr>
            <a:spLocks noGrp="1"/>
          </p:cNvSpPr>
          <p:nvPr>
            <p:ph type="pic" sz="quarter" idx="18"/>
          </p:nvPr>
        </p:nvSpPr>
        <p:spPr>
          <a:xfrm>
            <a:off x="635000" y="635000"/>
            <a:ext cx="7683500" cy="4127500"/>
          </a:xfrm>
          <a:prstGeom prst="rect">
            <a:avLst/>
          </a:prstGeom>
        </p:spPr>
        <p:txBody>
          <a:bodyPr lIns="91439" tIns="45719" rIns="91439" bIns="45719">
            <a:noAutofit/>
          </a:bodyPr>
          <a:lstStyle/>
          <a:p>
            <a:endParaRPr/>
          </a:p>
        </p:txBody>
      </p:sp>
      <p:sp>
        <p:nvSpPr>
          <p:cNvPr id="227" name="Insert Picture Here.png"/>
          <p:cNvSpPr>
            <a:spLocks noGrp="1"/>
          </p:cNvSpPr>
          <p:nvPr>
            <p:ph type="pic" sz="quarter" idx="19"/>
          </p:nvPr>
        </p:nvSpPr>
        <p:spPr>
          <a:xfrm>
            <a:off x="8318500" y="635000"/>
            <a:ext cx="7747000" cy="4127500"/>
          </a:xfrm>
          <a:prstGeom prst="rect">
            <a:avLst/>
          </a:prstGeom>
        </p:spPr>
        <p:txBody>
          <a:bodyPr lIns="91439" tIns="45719" rIns="91439" bIns="45719">
            <a:noAutofit/>
          </a:bodyPr>
          <a:lstStyle/>
          <a:p>
            <a:endParaRPr/>
          </a:p>
        </p:txBody>
      </p:sp>
      <p:sp>
        <p:nvSpPr>
          <p:cNvPr id="228" name="Insert Picture Here.png"/>
          <p:cNvSpPr>
            <a:spLocks noGrp="1"/>
          </p:cNvSpPr>
          <p:nvPr>
            <p:ph type="pic" sz="quarter" idx="20"/>
          </p:nvPr>
        </p:nvSpPr>
        <p:spPr>
          <a:xfrm>
            <a:off x="8318499" y="4762500"/>
            <a:ext cx="7747001" cy="4191000"/>
          </a:xfrm>
          <a:prstGeom prst="rect">
            <a:avLst/>
          </a:prstGeom>
        </p:spPr>
        <p:txBody>
          <a:bodyPr lIns="91439" tIns="45719" rIns="91439" bIns="45719">
            <a:noAutofit/>
          </a:bodyPr>
          <a:lstStyle/>
          <a:p>
            <a:endParaRPr/>
          </a:p>
        </p:txBody>
      </p:sp>
      <p:sp>
        <p:nvSpPr>
          <p:cNvPr id="229" name="Insert Picture Here.png"/>
          <p:cNvSpPr>
            <a:spLocks noGrp="1"/>
          </p:cNvSpPr>
          <p:nvPr>
            <p:ph type="pic" sz="quarter" idx="21"/>
          </p:nvPr>
        </p:nvSpPr>
        <p:spPr>
          <a:xfrm>
            <a:off x="635000" y="4762500"/>
            <a:ext cx="7683500" cy="4191000"/>
          </a:xfrm>
          <a:prstGeom prst="rect">
            <a:avLst/>
          </a:prstGeom>
        </p:spPr>
        <p:txBody>
          <a:bodyPr lIns="91439" tIns="45719" rIns="91439" bIns="45719">
            <a:noAutofit/>
          </a:bodyPr>
          <a:lstStyle/>
          <a:p>
            <a:endParaRPr/>
          </a:p>
        </p:txBody>
      </p:sp>
      <p:sp>
        <p:nvSpPr>
          <p:cNvPr id="2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Slide #22">
    <p:spTree>
      <p:nvGrpSpPr>
        <p:cNvPr id="1" name=""/>
        <p:cNvGrpSpPr/>
        <p:nvPr/>
      </p:nvGrpSpPr>
      <p:grpSpPr>
        <a:xfrm>
          <a:off x="0" y="0"/>
          <a:ext cx="0" cy="0"/>
          <a:chOff x="0" y="0"/>
          <a:chExt cx="0" cy="0"/>
        </a:xfrm>
      </p:grpSpPr>
      <p:sp>
        <p:nvSpPr>
          <p:cNvPr id="237" name="Insert Picture Here.png"/>
          <p:cNvSpPr>
            <a:spLocks noGrp="1"/>
          </p:cNvSpPr>
          <p:nvPr>
            <p:ph type="pic" sz="quarter" idx="13"/>
          </p:nvPr>
        </p:nvSpPr>
        <p:spPr>
          <a:xfrm>
            <a:off x="635000" y="8953500"/>
            <a:ext cx="7683500" cy="4127500"/>
          </a:xfrm>
          <a:prstGeom prst="rect">
            <a:avLst/>
          </a:prstGeom>
        </p:spPr>
        <p:txBody>
          <a:bodyPr lIns="91439" tIns="45719" rIns="91439" bIns="45719">
            <a:noAutofit/>
          </a:bodyPr>
          <a:lstStyle/>
          <a:p>
            <a:endParaRPr/>
          </a:p>
        </p:txBody>
      </p:sp>
      <p:sp>
        <p:nvSpPr>
          <p:cNvPr id="238" name="Insert Picture Here.png"/>
          <p:cNvSpPr>
            <a:spLocks noGrp="1"/>
          </p:cNvSpPr>
          <p:nvPr>
            <p:ph type="pic" sz="quarter" idx="14"/>
          </p:nvPr>
        </p:nvSpPr>
        <p:spPr>
          <a:xfrm>
            <a:off x="8318500" y="8953500"/>
            <a:ext cx="7747000" cy="4127500"/>
          </a:xfrm>
          <a:prstGeom prst="rect">
            <a:avLst/>
          </a:prstGeom>
        </p:spPr>
        <p:txBody>
          <a:bodyPr lIns="91439" tIns="45719" rIns="91439" bIns="45719">
            <a:noAutofit/>
          </a:bodyPr>
          <a:lstStyle/>
          <a:p>
            <a:endParaRPr/>
          </a:p>
        </p:txBody>
      </p:sp>
      <p:sp>
        <p:nvSpPr>
          <p:cNvPr id="239" name="Insert Picture Here.png"/>
          <p:cNvSpPr>
            <a:spLocks noGrp="1"/>
          </p:cNvSpPr>
          <p:nvPr>
            <p:ph type="pic" sz="quarter" idx="15"/>
          </p:nvPr>
        </p:nvSpPr>
        <p:spPr>
          <a:xfrm>
            <a:off x="635000" y="635000"/>
            <a:ext cx="7683500" cy="4127500"/>
          </a:xfrm>
          <a:prstGeom prst="rect">
            <a:avLst/>
          </a:prstGeom>
        </p:spPr>
        <p:txBody>
          <a:bodyPr lIns="91439" tIns="45719" rIns="91439" bIns="45719">
            <a:noAutofit/>
          </a:bodyPr>
          <a:lstStyle/>
          <a:p>
            <a:endParaRPr/>
          </a:p>
        </p:txBody>
      </p:sp>
      <p:sp>
        <p:nvSpPr>
          <p:cNvPr id="240" name="Insert Picture Here.png"/>
          <p:cNvSpPr>
            <a:spLocks noGrp="1"/>
          </p:cNvSpPr>
          <p:nvPr>
            <p:ph type="pic" sz="quarter" idx="16"/>
          </p:nvPr>
        </p:nvSpPr>
        <p:spPr>
          <a:xfrm>
            <a:off x="8318500" y="635000"/>
            <a:ext cx="7747000" cy="4127500"/>
          </a:xfrm>
          <a:prstGeom prst="rect">
            <a:avLst/>
          </a:prstGeom>
        </p:spPr>
        <p:txBody>
          <a:bodyPr lIns="91439" tIns="45719" rIns="91439" bIns="45719">
            <a:noAutofit/>
          </a:bodyPr>
          <a:lstStyle/>
          <a:p>
            <a:endParaRPr/>
          </a:p>
        </p:txBody>
      </p:sp>
      <p:sp>
        <p:nvSpPr>
          <p:cNvPr id="241" name="Insert Picture Here.png"/>
          <p:cNvSpPr>
            <a:spLocks noGrp="1"/>
          </p:cNvSpPr>
          <p:nvPr>
            <p:ph type="pic" sz="quarter" idx="17"/>
          </p:nvPr>
        </p:nvSpPr>
        <p:spPr>
          <a:xfrm>
            <a:off x="8318499" y="4762500"/>
            <a:ext cx="7747001" cy="4191000"/>
          </a:xfrm>
          <a:prstGeom prst="rect">
            <a:avLst/>
          </a:prstGeom>
        </p:spPr>
        <p:txBody>
          <a:bodyPr lIns="91439" tIns="45719" rIns="91439" bIns="45719">
            <a:noAutofit/>
          </a:bodyPr>
          <a:lstStyle/>
          <a:p>
            <a:endParaRPr/>
          </a:p>
        </p:txBody>
      </p:sp>
      <p:sp>
        <p:nvSpPr>
          <p:cNvPr id="242" name="Insert Picture Here.png"/>
          <p:cNvSpPr>
            <a:spLocks noGrp="1"/>
          </p:cNvSpPr>
          <p:nvPr>
            <p:ph type="pic" sz="quarter" idx="18"/>
          </p:nvPr>
        </p:nvSpPr>
        <p:spPr>
          <a:xfrm>
            <a:off x="635000" y="4762500"/>
            <a:ext cx="7683500" cy="4191000"/>
          </a:xfrm>
          <a:prstGeom prst="rect">
            <a:avLst/>
          </a:prstGeom>
        </p:spPr>
        <p:txBody>
          <a:bodyPr lIns="91439" tIns="45719" rIns="91439" bIns="45719">
            <a:noAutofit/>
          </a:bodyPr>
          <a:lstStyle/>
          <a:p>
            <a:endParaRPr/>
          </a:p>
        </p:txBody>
      </p:sp>
      <p:sp>
        <p:nvSpPr>
          <p:cNvPr id="243" name="Rectangle"/>
          <p:cNvSpPr>
            <a:spLocks noGrp="1"/>
          </p:cNvSpPr>
          <p:nvPr>
            <p:ph type="body" sz="half" idx="19"/>
          </p:nvPr>
        </p:nvSpPr>
        <p:spPr>
          <a:xfrm>
            <a:off x="16065500" y="634999"/>
            <a:ext cx="7721600" cy="12446001"/>
          </a:xfrm>
          <a:prstGeom prst="rect">
            <a:avLst/>
          </a:prstGeom>
          <a:solidFill>
            <a:srgbClr val="313438"/>
          </a:solidFill>
          <a:effectLst>
            <a:outerShdw blurRad="1270000" dist="635000" dir="81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Slide #23">
    <p:spTree>
      <p:nvGrpSpPr>
        <p:cNvPr id="1" name=""/>
        <p:cNvGrpSpPr/>
        <p:nvPr/>
      </p:nvGrpSpPr>
      <p:grpSpPr>
        <a:xfrm>
          <a:off x="0" y="0"/>
          <a:ext cx="0" cy="0"/>
          <a:chOff x="0" y="0"/>
          <a:chExt cx="0" cy="0"/>
        </a:xfrm>
      </p:grpSpPr>
      <p:sp>
        <p:nvSpPr>
          <p:cNvPr id="251" name="Insert Picture Here.png"/>
          <p:cNvSpPr>
            <a:spLocks noGrp="1"/>
          </p:cNvSpPr>
          <p:nvPr>
            <p:ph type="pic" sz="quarter" idx="13"/>
          </p:nvPr>
        </p:nvSpPr>
        <p:spPr>
          <a:xfrm>
            <a:off x="16065500" y="8953500"/>
            <a:ext cx="7683500" cy="4127500"/>
          </a:xfrm>
          <a:prstGeom prst="rect">
            <a:avLst/>
          </a:prstGeom>
        </p:spPr>
        <p:txBody>
          <a:bodyPr lIns="91439" tIns="45719" rIns="91439" bIns="45719">
            <a:noAutofit/>
          </a:bodyPr>
          <a:lstStyle/>
          <a:p>
            <a:endParaRPr/>
          </a:p>
        </p:txBody>
      </p:sp>
      <p:sp>
        <p:nvSpPr>
          <p:cNvPr id="252" name="Insert Picture Here.png"/>
          <p:cNvSpPr>
            <a:spLocks noGrp="1"/>
          </p:cNvSpPr>
          <p:nvPr>
            <p:ph type="pic" sz="quarter" idx="14"/>
          </p:nvPr>
        </p:nvSpPr>
        <p:spPr>
          <a:xfrm>
            <a:off x="16065500" y="635000"/>
            <a:ext cx="7683500" cy="4127500"/>
          </a:xfrm>
          <a:prstGeom prst="rect">
            <a:avLst/>
          </a:prstGeom>
        </p:spPr>
        <p:txBody>
          <a:bodyPr lIns="91439" tIns="45719" rIns="91439" bIns="45719">
            <a:noAutofit/>
          </a:bodyPr>
          <a:lstStyle/>
          <a:p>
            <a:endParaRPr/>
          </a:p>
        </p:txBody>
      </p:sp>
      <p:sp>
        <p:nvSpPr>
          <p:cNvPr id="253" name="Insert Picture Here.png"/>
          <p:cNvSpPr>
            <a:spLocks noGrp="1"/>
          </p:cNvSpPr>
          <p:nvPr>
            <p:ph type="pic" sz="quarter" idx="15"/>
          </p:nvPr>
        </p:nvSpPr>
        <p:spPr>
          <a:xfrm>
            <a:off x="16065500" y="4762500"/>
            <a:ext cx="7683500" cy="4191000"/>
          </a:xfrm>
          <a:prstGeom prst="rect">
            <a:avLst/>
          </a:prstGeom>
        </p:spPr>
        <p:txBody>
          <a:bodyPr lIns="91439" tIns="45719" rIns="91439" bIns="45719">
            <a:noAutofit/>
          </a:bodyPr>
          <a:lstStyle/>
          <a:p>
            <a:endParaRPr/>
          </a:p>
        </p:txBody>
      </p:sp>
      <p:sp>
        <p:nvSpPr>
          <p:cNvPr id="254" name="Insert Picture Here.png"/>
          <p:cNvSpPr>
            <a:spLocks noGrp="1"/>
          </p:cNvSpPr>
          <p:nvPr>
            <p:ph type="pic" sz="quarter" idx="16"/>
          </p:nvPr>
        </p:nvSpPr>
        <p:spPr>
          <a:xfrm>
            <a:off x="8318500" y="8953500"/>
            <a:ext cx="7747000" cy="4127500"/>
          </a:xfrm>
          <a:prstGeom prst="rect">
            <a:avLst/>
          </a:prstGeom>
        </p:spPr>
        <p:txBody>
          <a:bodyPr lIns="91439" tIns="45719" rIns="91439" bIns="45719">
            <a:noAutofit/>
          </a:bodyPr>
          <a:lstStyle/>
          <a:p>
            <a:endParaRPr/>
          </a:p>
        </p:txBody>
      </p:sp>
      <p:sp>
        <p:nvSpPr>
          <p:cNvPr id="255" name="Insert Picture Here.png"/>
          <p:cNvSpPr>
            <a:spLocks noGrp="1"/>
          </p:cNvSpPr>
          <p:nvPr>
            <p:ph type="pic" sz="quarter" idx="17"/>
          </p:nvPr>
        </p:nvSpPr>
        <p:spPr>
          <a:xfrm>
            <a:off x="8318500" y="635000"/>
            <a:ext cx="7747000" cy="4127500"/>
          </a:xfrm>
          <a:prstGeom prst="rect">
            <a:avLst/>
          </a:prstGeom>
        </p:spPr>
        <p:txBody>
          <a:bodyPr lIns="91439" tIns="45719" rIns="91439" bIns="45719">
            <a:noAutofit/>
          </a:bodyPr>
          <a:lstStyle/>
          <a:p>
            <a:endParaRPr/>
          </a:p>
        </p:txBody>
      </p:sp>
      <p:sp>
        <p:nvSpPr>
          <p:cNvPr id="256" name="Insert Picture Here.png"/>
          <p:cNvSpPr>
            <a:spLocks noGrp="1"/>
          </p:cNvSpPr>
          <p:nvPr>
            <p:ph type="pic" sz="quarter" idx="18"/>
          </p:nvPr>
        </p:nvSpPr>
        <p:spPr>
          <a:xfrm>
            <a:off x="8318499" y="4762500"/>
            <a:ext cx="7747001" cy="4191000"/>
          </a:xfrm>
          <a:prstGeom prst="rect">
            <a:avLst/>
          </a:prstGeom>
        </p:spPr>
        <p:txBody>
          <a:bodyPr lIns="91439" tIns="45719" rIns="91439" bIns="45719">
            <a:noAutofit/>
          </a:bodyPr>
          <a:lstStyle/>
          <a:p>
            <a:endParaRPr/>
          </a:p>
        </p:txBody>
      </p:sp>
      <p:sp>
        <p:nvSpPr>
          <p:cNvPr id="2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8" name="Rectangle"/>
          <p:cNvSpPr>
            <a:spLocks noGrp="1"/>
          </p:cNvSpPr>
          <p:nvPr>
            <p:ph type="body" sz="half" idx="19"/>
          </p:nvPr>
        </p:nvSpPr>
        <p:spPr>
          <a:xfrm>
            <a:off x="635000" y="634999"/>
            <a:ext cx="7721600" cy="12446001"/>
          </a:xfrm>
          <a:prstGeom prst="rect">
            <a:avLst/>
          </a:prstGeom>
          <a:solidFill>
            <a:srgbClr val="313438"/>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Slide #24">
    <p:spTree>
      <p:nvGrpSpPr>
        <p:cNvPr id="1" name=""/>
        <p:cNvGrpSpPr/>
        <p:nvPr/>
      </p:nvGrpSpPr>
      <p:grpSpPr>
        <a:xfrm>
          <a:off x="0" y="0"/>
          <a:ext cx="0" cy="0"/>
          <a:chOff x="0" y="0"/>
          <a:chExt cx="0" cy="0"/>
        </a:xfrm>
      </p:grpSpPr>
      <p:sp>
        <p:nvSpPr>
          <p:cNvPr id="265" name="Insert Picture Here.png"/>
          <p:cNvSpPr>
            <a:spLocks noGrp="1"/>
          </p:cNvSpPr>
          <p:nvPr>
            <p:ph type="pic" sz="quarter" idx="13"/>
          </p:nvPr>
        </p:nvSpPr>
        <p:spPr>
          <a:xfrm>
            <a:off x="5257800" y="6858000"/>
            <a:ext cx="4622800" cy="6223000"/>
          </a:xfrm>
          <a:prstGeom prst="rect">
            <a:avLst/>
          </a:prstGeom>
        </p:spPr>
        <p:txBody>
          <a:bodyPr lIns="91439" tIns="45719" rIns="91439" bIns="45719">
            <a:noAutofit/>
          </a:bodyPr>
          <a:lstStyle/>
          <a:p>
            <a:endParaRPr/>
          </a:p>
        </p:txBody>
      </p:sp>
      <p:sp>
        <p:nvSpPr>
          <p:cNvPr id="266" name="Insert Picture Here.png"/>
          <p:cNvSpPr>
            <a:spLocks noGrp="1"/>
          </p:cNvSpPr>
          <p:nvPr>
            <p:ph type="pic" sz="quarter" idx="14"/>
          </p:nvPr>
        </p:nvSpPr>
        <p:spPr>
          <a:xfrm>
            <a:off x="19126200" y="635000"/>
            <a:ext cx="4622800" cy="6223000"/>
          </a:xfrm>
          <a:prstGeom prst="rect">
            <a:avLst/>
          </a:prstGeom>
        </p:spPr>
        <p:txBody>
          <a:bodyPr lIns="91439" tIns="45719" rIns="91439" bIns="45719">
            <a:noAutofit/>
          </a:bodyPr>
          <a:lstStyle/>
          <a:p>
            <a:endParaRPr/>
          </a:p>
        </p:txBody>
      </p:sp>
      <p:sp>
        <p:nvSpPr>
          <p:cNvPr id="267" name="Insert Picture Here.png"/>
          <p:cNvSpPr>
            <a:spLocks noGrp="1"/>
          </p:cNvSpPr>
          <p:nvPr>
            <p:ph type="pic" sz="quarter" idx="15"/>
          </p:nvPr>
        </p:nvSpPr>
        <p:spPr>
          <a:xfrm>
            <a:off x="635000" y="635000"/>
            <a:ext cx="4622800" cy="6223000"/>
          </a:xfrm>
          <a:prstGeom prst="rect">
            <a:avLst/>
          </a:prstGeom>
        </p:spPr>
        <p:txBody>
          <a:bodyPr lIns="91439" tIns="45719" rIns="91439" bIns="45719">
            <a:noAutofit/>
          </a:bodyPr>
          <a:lstStyle/>
          <a:p>
            <a:endParaRPr/>
          </a:p>
        </p:txBody>
      </p:sp>
      <p:sp>
        <p:nvSpPr>
          <p:cNvPr id="268" name="Insert Picture Here.png"/>
          <p:cNvSpPr>
            <a:spLocks noGrp="1"/>
          </p:cNvSpPr>
          <p:nvPr>
            <p:ph type="pic" sz="quarter" idx="16"/>
          </p:nvPr>
        </p:nvSpPr>
        <p:spPr>
          <a:xfrm>
            <a:off x="5257800" y="634999"/>
            <a:ext cx="4622800" cy="6223001"/>
          </a:xfrm>
          <a:prstGeom prst="rect">
            <a:avLst/>
          </a:prstGeom>
        </p:spPr>
        <p:txBody>
          <a:bodyPr lIns="91439" tIns="45719" rIns="91439" bIns="45719">
            <a:noAutofit/>
          </a:bodyPr>
          <a:lstStyle/>
          <a:p>
            <a:endParaRPr/>
          </a:p>
        </p:txBody>
      </p:sp>
      <p:sp>
        <p:nvSpPr>
          <p:cNvPr id="269" name="Insert Picture Here.png"/>
          <p:cNvSpPr>
            <a:spLocks noGrp="1"/>
          </p:cNvSpPr>
          <p:nvPr>
            <p:ph type="pic" sz="quarter" idx="17"/>
          </p:nvPr>
        </p:nvSpPr>
        <p:spPr>
          <a:xfrm>
            <a:off x="9880600" y="635000"/>
            <a:ext cx="4622800" cy="6223000"/>
          </a:xfrm>
          <a:prstGeom prst="rect">
            <a:avLst/>
          </a:prstGeom>
        </p:spPr>
        <p:txBody>
          <a:bodyPr lIns="91439" tIns="45719" rIns="91439" bIns="45719">
            <a:noAutofit/>
          </a:bodyPr>
          <a:lstStyle/>
          <a:p>
            <a:endParaRPr/>
          </a:p>
        </p:txBody>
      </p:sp>
      <p:sp>
        <p:nvSpPr>
          <p:cNvPr id="270" name="Insert Picture Here.png"/>
          <p:cNvSpPr>
            <a:spLocks noGrp="1"/>
          </p:cNvSpPr>
          <p:nvPr>
            <p:ph type="pic" sz="quarter" idx="18"/>
          </p:nvPr>
        </p:nvSpPr>
        <p:spPr>
          <a:xfrm>
            <a:off x="634999" y="6858000"/>
            <a:ext cx="4622801" cy="6223000"/>
          </a:xfrm>
          <a:prstGeom prst="rect">
            <a:avLst/>
          </a:prstGeom>
        </p:spPr>
        <p:txBody>
          <a:bodyPr lIns="91439" tIns="45719" rIns="91439" bIns="45719">
            <a:noAutofit/>
          </a:bodyPr>
          <a:lstStyle/>
          <a:p>
            <a:endParaRPr/>
          </a:p>
        </p:txBody>
      </p:sp>
      <p:sp>
        <p:nvSpPr>
          <p:cNvPr id="271" name="Insert Picture Here.png"/>
          <p:cNvSpPr>
            <a:spLocks noGrp="1"/>
          </p:cNvSpPr>
          <p:nvPr>
            <p:ph type="pic" sz="quarter" idx="19"/>
          </p:nvPr>
        </p:nvSpPr>
        <p:spPr>
          <a:xfrm>
            <a:off x="9880599" y="6858000"/>
            <a:ext cx="4622801" cy="6223000"/>
          </a:xfrm>
          <a:prstGeom prst="rect">
            <a:avLst/>
          </a:prstGeom>
        </p:spPr>
        <p:txBody>
          <a:bodyPr lIns="91439" tIns="45719" rIns="91439" bIns="45719">
            <a:noAutofit/>
          </a:bodyPr>
          <a:lstStyle/>
          <a:p>
            <a:endParaRPr/>
          </a:p>
        </p:txBody>
      </p:sp>
      <p:sp>
        <p:nvSpPr>
          <p:cNvPr id="272" name="Insert Picture Here.png"/>
          <p:cNvSpPr>
            <a:spLocks noGrp="1"/>
          </p:cNvSpPr>
          <p:nvPr>
            <p:ph type="pic" sz="quarter" idx="20"/>
          </p:nvPr>
        </p:nvSpPr>
        <p:spPr>
          <a:xfrm>
            <a:off x="19126200" y="6858000"/>
            <a:ext cx="4622800" cy="6223000"/>
          </a:xfrm>
          <a:prstGeom prst="rect">
            <a:avLst/>
          </a:prstGeom>
        </p:spPr>
        <p:txBody>
          <a:bodyPr lIns="91439" tIns="45719" rIns="91439" bIns="45719">
            <a:noAutofit/>
          </a:bodyPr>
          <a:lstStyle/>
          <a:p>
            <a:endParaRPr/>
          </a:p>
        </p:txBody>
      </p:sp>
      <p:sp>
        <p:nvSpPr>
          <p:cNvPr id="273" name="Insert Picture Here.png"/>
          <p:cNvSpPr>
            <a:spLocks noGrp="1"/>
          </p:cNvSpPr>
          <p:nvPr>
            <p:ph type="pic" sz="quarter" idx="21"/>
          </p:nvPr>
        </p:nvSpPr>
        <p:spPr>
          <a:xfrm>
            <a:off x="14503400" y="6858000"/>
            <a:ext cx="4622800" cy="6223000"/>
          </a:xfrm>
          <a:prstGeom prst="rect">
            <a:avLst/>
          </a:prstGeom>
        </p:spPr>
        <p:txBody>
          <a:bodyPr lIns="91439" tIns="45719" rIns="91439" bIns="45719">
            <a:noAutofit/>
          </a:bodyPr>
          <a:lstStyle/>
          <a:p>
            <a:endParaRPr/>
          </a:p>
        </p:txBody>
      </p:sp>
      <p:sp>
        <p:nvSpPr>
          <p:cNvPr id="274" name="Insert Picture Here.png"/>
          <p:cNvSpPr>
            <a:spLocks noGrp="1"/>
          </p:cNvSpPr>
          <p:nvPr>
            <p:ph type="pic" sz="quarter" idx="22"/>
          </p:nvPr>
        </p:nvSpPr>
        <p:spPr>
          <a:xfrm>
            <a:off x="14503400" y="635000"/>
            <a:ext cx="4622800" cy="6223000"/>
          </a:xfrm>
          <a:prstGeom prst="rect">
            <a:avLst/>
          </a:prstGeom>
        </p:spPr>
        <p:txBody>
          <a:bodyPr lIns="91439" tIns="45719" rIns="91439" bIns="45719">
            <a:noAutofit/>
          </a:bodyPr>
          <a:lstStyle/>
          <a:p>
            <a:endParaRPr/>
          </a:p>
        </p:txBody>
      </p:sp>
      <p:sp>
        <p:nvSpPr>
          <p:cNvPr id="2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Slide #25">
    <p:spTree>
      <p:nvGrpSpPr>
        <p:cNvPr id="1" name=""/>
        <p:cNvGrpSpPr/>
        <p:nvPr/>
      </p:nvGrpSpPr>
      <p:grpSpPr>
        <a:xfrm>
          <a:off x="0" y="0"/>
          <a:ext cx="0" cy="0"/>
          <a:chOff x="0" y="0"/>
          <a:chExt cx="0" cy="0"/>
        </a:xfrm>
      </p:grpSpPr>
      <p:sp>
        <p:nvSpPr>
          <p:cNvPr id="282" name="Insert Picture Here.png"/>
          <p:cNvSpPr>
            <a:spLocks noGrp="1"/>
          </p:cNvSpPr>
          <p:nvPr>
            <p:ph type="pic" sz="quarter" idx="13"/>
          </p:nvPr>
        </p:nvSpPr>
        <p:spPr>
          <a:xfrm>
            <a:off x="635000" y="634999"/>
            <a:ext cx="4622800" cy="4140201"/>
          </a:xfrm>
          <a:prstGeom prst="rect">
            <a:avLst/>
          </a:prstGeom>
        </p:spPr>
        <p:txBody>
          <a:bodyPr lIns="91439" tIns="45719" rIns="91439" bIns="45719">
            <a:noAutofit/>
          </a:bodyPr>
          <a:lstStyle/>
          <a:p>
            <a:endParaRPr/>
          </a:p>
        </p:txBody>
      </p:sp>
      <p:sp>
        <p:nvSpPr>
          <p:cNvPr id="283" name="Insert Picture Here.png"/>
          <p:cNvSpPr>
            <a:spLocks noGrp="1"/>
          </p:cNvSpPr>
          <p:nvPr>
            <p:ph type="pic" sz="quarter" idx="14"/>
          </p:nvPr>
        </p:nvSpPr>
        <p:spPr>
          <a:xfrm>
            <a:off x="5257800" y="635000"/>
            <a:ext cx="4622800" cy="4140200"/>
          </a:xfrm>
          <a:prstGeom prst="rect">
            <a:avLst/>
          </a:prstGeom>
        </p:spPr>
        <p:txBody>
          <a:bodyPr lIns="91439" tIns="45719" rIns="91439" bIns="45719">
            <a:noAutofit/>
          </a:bodyPr>
          <a:lstStyle/>
          <a:p>
            <a:endParaRPr/>
          </a:p>
        </p:txBody>
      </p:sp>
      <p:sp>
        <p:nvSpPr>
          <p:cNvPr id="284" name="Insert Picture Here.png"/>
          <p:cNvSpPr>
            <a:spLocks noGrp="1"/>
          </p:cNvSpPr>
          <p:nvPr>
            <p:ph type="pic" sz="quarter" idx="15"/>
          </p:nvPr>
        </p:nvSpPr>
        <p:spPr>
          <a:xfrm>
            <a:off x="9880600" y="635000"/>
            <a:ext cx="4622800" cy="4140200"/>
          </a:xfrm>
          <a:prstGeom prst="rect">
            <a:avLst/>
          </a:prstGeom>
        </p:spPr>
        <p:txBody>
          <a:bodyPr lIns="91439" tIns="45719" rIns="91439" bIns="45719">
            <a:noAutofit/>
          </a:bodyPr>
          <a:lstStyle/>
          <a:p>
            <a:endParaRPr/>
          </a:p>
        </p:txBody>
      </p:sp>
      <p:sp>
        <p:nvSpPr>
          <p:cNvPr id="285" name="Insert Picture Here.png"/>
          <p:cNvSpPr>
            <a:spLocks noGrp="1"/>
          </p:cNvSpPr>
          <p:nvPr>
            <p:ph type="pic" sz="quarter" idx="16"/>
          </p:nvPr>
        </p:nvSpPr>
        <p:spPr>
          <a:xfrm>
            <a:off x="14503400" y="635000"/>
            <a:ext cx="4622800" cy="4140200"/>
          </a:xfrm>
          <a:prstGeom prst="rect">
            <a:avLst/>
          </a:prstGeom>
        </p:spPr>
        <p:txBody>
          <a:bodyPr lIns="91439" tIns="45719" rIns="91439" bIns="45719">
            <a:noAutofit/>
          </a:bodyPr>
          <a:lstStyle/>
          <a:p>
            <a:endParaRPr/>
          </a:p>
        </p:txBody>
      </p:sp>
      <p:sp>
        <p:nvSpPr>
          <p:cNvPr id="286" name="Insert Picture Here.png"/>
          <p:cNvSpPr>
            <a:spLocks noGrp="1"/>
          </p:cNvSpPr>
          <p:nvPr>
            <p:ph type="pic" sz="quarter" idx="17"/>
          </p:nvPr>
        </p:nvSpPr>
        <p:spPr>
          <a:xfrm>
            <a:off x="19126200" y="635000"/>
            <a:ext cx="4622800" cy="4140200"/>
          </a:xfrm>
          <a:prstGeom prst="rect">
            <a:avLst/>
          </a:prstGeom>
        </p:spPr>
        <p:txBody>
          <a:bodyPr lIns="91439" tIns="45719" rIns="91439" bIns="45719">
            <a:noAutofit/>
          </a:bodyPr>
          <a:lstStyle/>
          <a:p>
            <a:endParaRPr/>
          </a:p>
        </p:txBody>
      </p:sp>
      <p:sp>
        <p:nvSpPr>
          <p:cNvPr id="287" name="Insert Picture Here.png"/>
          <p:cNvSpPr>
            <a:spLocks noGrp="1"/>
          </p:cNvSpPr>
          <p:nvPr>
            <p:ph type="pic" sz="quarter" idx="18"/>
          </p:nvPr>
        </p:nvSpPr>
        <p:spPr>
          <a:xfrm>
            <a:off x="635000" y="4775199"/>
            <a:ext cx="4622800" cy="4165601"/>
          </a:xfrm>
          <a:prstGeom prst="rect">
            <a:avLst/>
          </a:prstGeom>
        </p:spPr>
        <p:txBody>
          <a:bodyPr lIns="91439" tIns="45719" rIns="91439" bIns="45719">
            <a:noAutofit/>
          </a:bodyPr>
          <a:lstStyle/>
          <a:p>
            <a:endParaRPr/>
          </a:p>
        </p:txBody>
      </p:sp>
      <p:sp>
        <p:nvSpPr>
          <p:cNvPr id="288" name="Insert Picture Here.png"/>
          <p:cNvSpPr>
            <a:spLocks noGrp="1"/>
          </p:cNvSpPr>
          <p:nvPr>
            <p:ph type="pic" sz="quarter" idx="19"/>
          </p:nvPr>
        </p:nvSpPr>
        <p:spPr>
          <a:xfrm>
            <a:off x="635000" y="8940799"/>
            <a:ext cx="4622800" cy="4140201"/>
          </a:xfrm>
          <a:prstGeom prst="rect">
            <a:avLst/>
          </a:prstGeom>
        </p:spPr>
        <p:txBody>
          <a:bodyPr lIns="91439" tIns="45719" rIns="91439" bIns="45719">
            <a:noAutofit/>
          </a:bodyPr>
          <a:lstStyle/>
          <a:p>
            <a:endParaRPr/>
          </a:p>
        </p:txBody>
      </p:sp>
      <p:sp>
        <p:nvSpPr>
          <p:cNvPr id="289" name="Insert Picture Here.png"/>
          <p:cNvSpPr>
            <a:spLocks noGrp="1"/>
          </p:cNvSpPr>
          <p:nvPr>
            <p:ph type="pic" sz="quarter" idx="20"/>
          </p:nvPr>
        </p:nvSpPr>
        <p:spPr>
          <a:xfrm>
            <a:off x="5257800" y="8940799"/>
            <a:ext cx="4622800" cy="4140201"/>
          </a:xfrm>
          <a:prstGeom prst="rect">
            <a:avLst/>
          </a:prstGeom>
        </p:spPr>
        <p:txBody>
          <a:bodyPr lIns="91439" tIns="45719" rIns="91439" bIns="45719">
            <a:noAutofit/>
          </a:bodyPr>
          <a:lstStyle/>
          <a:p>
            <a:endParaRPr/>
          </a:p>
        </p:txBody>
      </p:sp>
      <p:sp>
        <p:nvSpPr>
          <p:cNvPr id="290" name="Insert Picture Here.png"/>
          <p:cNvSpPr>
            <a:spLocks noGrp="1"/>
          </p:cNvSpPr>
          <p:nvPr>
            <p:ph type="pic" sz="quarter" idx="21"/>
          </p:nvPr>
        </p:nvSpPr>
        <p:spPr>
          <a:xfrm>
            <a:off x="9880600" y="8940799"/>
            <a:ext cx="4622800" cy="4140201"/>
          </a:xfrm>
          <a:prstGeom prst="rect">
            <a:avLst/>
          </a:prstGeom>
        </p:spPr>
        <p:txBody>
          <a:bodyPr lIns="91439" tIns="45719" rIns="91439" bIns="45719">
            <a:noAutofit/>
          </a:bodyPr>
          <a:lstStyle/>
          <a:p>
            <a:endParaRPr/>
          </a:p>
        </p:txBody>
      </p:sp>
      <p:sp>
        <p:nvSpPr>
          <p:cNvPr id="291" name="Insert Picture Here.png"/>
          <p:cNvSpPr>
            <a:spLocks noGrp="1"/>
          </p:cNvSpPr>
          <p:nvPr>
            <p:ph type="pic" sz="quarter" idx="22"/>
          </p:nvPr>
        </p:nvSpPr>
        <p:spPr>
          <a:xfrm>
            <a:off x="14503400" y="8940799"/>
            <a:ext cx="4622800" cy="4140201"/>
          </a:xfrm>
          <a:prstGeom prst="rect">
            <a:avLst/>
          </a:prstGeom>
        </p:spPr>
        <p:txBody>
          <a:bodyPr lIns="91439" tIns="45719" rIns="91439" bIns="45719">
            <a:noAutofit/>
          </a:bodyPr>
          <a:lstStyle/>
          <a:p>
            <a:endParaRPr/>
          </a:p>
        </p:txBody>
      </p:sp>
      <p:sp>
        <p:nvSpPr>
          <p:cNvPr id="292" name="Insert Picture Here.png"/>
          <p:cNvSpPr>
            <a:spLocks noGrp="1"/>
          </p:cNvSpPr>
          <p:nvPr>
            <p:ph type="pic" sz="quarter" idx="23"/>
          </p:nvPr>
        </p:nvSpPr>
        <p:spPr>
          <a:xfrm>
            <a:off x="19126200" y="8940799"/>
            <a:ext cx="4622800" cy="4140201"/>
          </a:xfrm>
          <a:prstGeom prst="rect">
            <a:avLst/>
          </a:prstGeom>
        </p:spPr>
        <p:txBody>
          <a:bodyPr lIns="91439" tIns="45719" rIns="91439" bIns="45719">
            <a:noAutofit/>
          </a:bodyPr>
          <a:lstStyle/>
          <a:p>
            <a:endParaRPr/>
          </a:p>
        </p:txBody>
      </p:sp>
      <p:sp>
        <p:nvSpPr>
          <p:cNvPr id="293" name="Insert Picture Here.png"/>
          <p:cNvSpPr>
            <a:spLocks noGrp="1"/>
          </p:cNvSpPr>
          <p:nvPr>
            <p:ph type="pic" sz="quarter" idx="24"/>
          </p:nvPr>
        </p:nvSpPr>
        <p:spPr>
          <a:xfrm>
            <a:off x="5257800" y="4775199"/>
            <a:ext cx="4622800" cy="4165601"/>
          </a:xfrm>
          <a:prstGeom prst="rect">
            <a:avLst/>
          </a:prstGeom>
        </p:spPr>
        <p:txBody>
          <a:bodyPr lIns="91439" tIns="45719" rIns="91439" bIns="45719">
            <a:noAutofit/>
          </a:bodyPr>
          <a:lstStyle/>
          <a:p>
            <a:endParaRPr/>
          </a:p>
        </p:txBody>
      </p:sp>
      <p:sp>
        <p:nvSpPr>
          <p:cNvPr id="294" name="Insert Picture Here.png"/>
          <p:cNvSpPr>
            <a:spLocks noGrp="1"/>
          </p:cNvSpPr>
          <p:nvPr>
            <p:ph type="pic" sz="quarter" idx="25"/>
          </p:nvPr>
        </p:nvSpPr>
        <p:spPr>
          <a:xfrm>
            <a:off x="9880600" y="4775199"/>
            <a:ext cx="4622800" cy="4165601"/>
          </a:xfrm>
          <a:prstGeom prst="rect">
            <a:avLst/>
          </a:prstGeom>
        </p:spPr>
        <p:txBody>
          <a:bodyPr lIns="91439" tIns="45719" rIns="91439" bIns="45719">
            <a:noAutofit/>
          </a:bodyPr>
          <a:lstStyle/>
          <a:p>
            <a:endParaRPr/>
          </a:p>
        </p:txBody>
      </p:sp>
      <p:sp>
        <p:nvSpPr>
          <p:cNvPr id="295" name="Insert Picture Here.png"/>
          <p:cNvSpPr>
            <a:spLocks noGrp="1"/>
          </p:cNvSpPr>
          <p:nvPr>
            <p:ph type="pic" sz="quarter" idx="26"/>
          </p:nvPr>
        </p:nvSpPr>
        <p:spPr>
          <a:xfrm>
            <a:off x="14503400" y="4775199"/>
            <a:ext cx="4622800" cy="4165601"/>
          </a:xfrm>
          <a:prstGeom prst="rect">
            <a:avLst/>
          </a:prstGeom>
        </p:spPr>
        <p:txBody>
          <a:bodyPr lIns="91439" tIns="45719" rIns="91439" bIns="45719">
            <a:noAutofit/>
          </a:bodyPr>
          <a:lstStyle/>
          <a:p>
            <a:endParaRPr/>
          </a:p>
        </p:txBody>
      </p:sp>
      <p:sp>
        <p:nvSpPr>
          <p:cNvPr id="296" name="Insert Picture Here.png"/>
          <p:cNvSpPr>
            <a:spLocks noGrp="1"/>
          </p:cNvSpPr>
          <p:nvPr>
            <p:ph type="pic" sz="quarter" idx="27"/>
          </p:nvPr>
        </p:nvSpPr>
        <p:spPr>
          <a:xfrm>
            <a:off x="19126200" y="4775199"/>
            <a:ext cx="4622800" cy="4165601"/>
          </a:xfrm>
          <a:prstGeom prst="rect">
            <a:avLst/>
          </a:prstGeom>
        </p:spPr>
        <p:txBody>
          <a:bodyPr lIns="91439" tIns="45719" rIns="91439" bIns="45719">
            <a:noAutofit/>
          </a:bodyPr>
          <a:lstStyle/>
          <a:p>
            <a:endParaRPr/>
          </a:p>
        </p:txBody>
      </p:sp>
      <p:sp>
        <p:nvSpPr>
          <p:cNvPr id="2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Slide #26">
    <p:spTree>
      <p:nvGrpSpPr>
        <p:cNvPr id="1" name=""/>
        <p:cNvGrpSpPr/>
        <p:nvPr/>
      </p:nvGrpSpPr>
      <p:grpSpPr>
        <a:xfrm>
          <a:off x="0" y="0"/>
          <a:ext cx="0" cy="0"/>
          <a:chOff x="0" y="0"/>
          <a:chExt cx="0" cy="0"/>
        </a:xfrm>
      </p:grpSpPr>
      <p:sp>
        <p:nvSpPr>
          <p:cNvPr id="304" name="Insert Picture Here.png"/>
          <p:cNvSpPr>
            <a:spLocks noGrp="1"/>
          </p:cNvSpPr>
          <p:nvPr>
            <p:ph type="pic" sz="quarter" idx="13"/>
          </p:nvPr>
        </p:nvSpPr>
        <p:spPr>
          <a:xfrm>
            <a:off x="635000" y="635000"/>
            <a:ext cx="5778500" cy="3111500"/>
          </a:xfrm>
          <a:prstGeom prst="rect">
            <a:avLst/>
          </a:prstGeom>
        </p:spPr>
        <p:txBody>
          <a:bodyPr lIns="91439" tIns="45719" rIns="91439" bIns="45719">
            <a:noAutofit/>
          </a:bodyPr>
          <a:lstStyle/>
          <a:p>
            <a:endParaRPr/>
          </a:p>
        </p:txBody>
      </p:sp>
      <p:sp>
        <p:nvSpPr>
          <p:cNvPr id="305" name="Insert Picture Here.png"/>
          <p:cNvSpPr>
            <a:spLocks noGrp="1"/>
          </p:cNvSpPr>
          <p:nvPr>
            <p:ph type="pic" sz="quarter" idx="14"/>
          </p:nvPr>
        </p:nvSpPr>
        <p:spPr>
          <a:xfrm>
            <a:off x="6413500" y="635000"/>
            <a:ext cx="5778500" cy="3111500"/>
          </a:xfrm>
          <a:prstGeom prst="rect">
            <a:avLst/>
          </a:prstGeom>
        </p:spPr>
        <p:txBody>
          <a:bodyPr lIns="91439" tIns="45719" rIns="91439" bIns="45719">
            <a:noAutofit/>
          </a:bodyPr>
          <a:lstStyle/>
          <a:p>
            <a:endParaRPr/>
          </a:p>
        </p:txBody>
      </p:sp>
      <p:sp>
        <p:nvSpPr>
          <p:cNvPr id="306" name="Insert Picture Here.png"/>
          <p:cNvSpPr>
            <a:spLocks noGrp="1"/>
          </p:cNvSpPr>
          <p:nvPr>
            <p:ph type="pic" sz="quarter" idx="15"/>
          </p:nvPr>
        </p:nvSpPr>
        <p:spPr>
          <a:xfrm>
            <a:off x="12192000" y="635000"/>
            <a:ext cx="5778500" cy="3111500"/>
          </a:xfrm>
          <a:prstGeom prst="rect">
            <a:avLst/>
          </a:prstGeom>
        </p:spPr>
        <p:txBody>
          <a:bodyPr lIns="91439" tIns="45719" rIns="91439" bIns="45719">
            <a:noAutofit/>
          </a:bodyPr>
          <a:lstStyle/>
          <a:p>
            <a:endParaRPr/>
          </a:p>
        </p:txBody>
      </p:sp>
      <p:sp>
        <p:nvSpPr>
          <p:cNvPr id="307" name="Insert Picture Here.png"/>
          <p:cNvSpPr>
            <a:spLocks noGrp="1"/>
          </p:cNvSpPr>
          <p:nvPr>
            <p:ph type="pic" sz="quarter" idx="16"/>
          </p:nvPr>
        </p:nvSpPr>
        <p:spPr>
          <a:xfrm>
            <a:off x="17970500" y="634999"/>
            <a:ext cx="5778500" cy="3111501"/>
          </a:xfrm>
          <a:prstGeom prst="rect">
            <a:avLst/>
          </a:prstGeom>
        </p:spPr>
        <p:txBody>
          <a:bodyPr lIns="91439" tIns="45719" rIns="91439" bIns="45719">
            <a:noAutofit/>
          </a:bodyPr>
          <a:lstStyle/>
          <a:p>
            <a:endParaRPr/>
          </a:p>
        </p:txBody>
      </p:sp>
      <p:sp>
        <p:nvSpPr>
          <p:cNvPr id="308" name="Insert Picture Here.png"/>
          <p:cNvSpPr>
            <a:spLocks noGrp="1"/>
          </p:cNvSpPr>
          <p:nvPr>
            <p:ph type="pic" sz="quarter" idx="17"/>
          </p:nvPr>
        </p:nvSpPr>
        <p:spPr>
          <a:xfrm>
            <a:off x="12192000" y="3746500"/>
            <a:ext cx="5778500" cy="3111500"/>
          </a:xfrm>
          <a:prstGeom prst="rect">
            <a:avLst/>
          </a:prstGeom>
        </p:spPr>
        <p:txBody>
          <a:bodyPr lIns="91439" tIns="45719" rIns="91439" bIns="45719">
            <a:noAutofit/>
          </a:bodyPr>
          <a:lstStyle/>
          <a:p>
            <a:endParaRPr/>
          </a:p>
        </p:txBody>
      </p:sp>
      <p:sp>
        <p:nvSpPr>
          <p:cNvPr id="309" name="Insert Picture Here.png"/>
          <p:cNvSpPr>
            <a:spLocks noGrp="1"/>
          </p:cNvSpPr>
          <p:nvPr>
            <p:ph type="pic" sz="quarter" idx="18"/>
          </p:nvPr>
        </p:nvSpPr>
        <p:spPr>
          <a:xfrm>
            <a:off x="6413500" y="3746500"/>
            <a:ext cx="5778500" cy="3111500"/>
          </a:xfrm>
          <a:prstGeom prst="rect">
            <a:avLst/>
          </a:prstGeom>
        </p:spPr>
        <p:txBody>
          <a:bodyPr lIns="91439" tIns="45719" rIns="91439" bIns="45719">
            <a:noAutofit/>
          </a:bodyPr>
          <a:lstStyle/>
          <a:p>
            <a:endParaRPr/>
          </a:p>
        </p:txBody>
      </p:sp>
      <p:sp>
        <p:nvSpPr>
          <p:cNvPr id="310" name="Insert Picture Here.png"/>
          <p:cNvSpPr>
            <a:spLocks noGrp="1"/>
          </p:cNvSpPr>
          <p:nvPr>
            <p:ph type="pic" sz="quarter" idx="19"/>
          </p:nvPr>
        </p:nvSpPr>
        <p:spPr>
          <a:xfrm>
            <a:off x="635000" y="6858000"/>
            <a:ext cx="5778500" cy="3111500"/>
          </a:xfrm>
          <a:prstGeom prst="rect">
            <a:avLst/>
          </a:prstGeom>
        </p:spPr>
        <p:txBody>
          <a:bodyPr lIns="91439" tIns="45719" rIns="91439" bIns="45719">
            <a:noAutofit/>
          </a:bodyPr>
          <a:lstStyle/>
          <a:p>
            <a:endParaRPr/>
          </a:p>
        </p:txBody>
      </p:sp>
      <p:sp>
        <p:nvSpPr>
          <p:cNvPr id="311" name="Insert Picture Here.png"/>
          <p:cNvSpPr>
            <a:spLocks noGrp="1"/>
          </p:cNvSpPr>
          <p:nvPr>
            <p:ph type="pic" sz="quarter" idx="20"/>
          </p:nvPr>
        </p:nvSpPr>
        <p:spPr>
          <a:xfrm>
            <a:off x="6413500" y="6858000"/>
            <a:ext cx="5778500" cy="3111500"/>
          </a:xfrm>
          <a:prstGeom prst="rect">
            <a:avLst/>
          </a:prstGeom>
        </p:spPr>
        <p:txBody>
          <a:bodyPr lIns="91439" tIns="45719" rIns="91439" bIns="45719">
            <a:noAutofit/>
          </a:bodyPr>
          <a:lstStyle/>
          <a:p>
            <a:endParaRPr/>
          </a:p>
        </p:txBody>
      </p:sp>
      <p:sp>
        <p:nvSpPr>
          <p:cNvPr id="312" name="Insert Picture Here.png"/>
          <p:cNvSpPr>
            <a:spLocks noGrp="1"/>
          </p:cNvSpPr>
          <p:nvPr>
            <p:ph type="pic" sz="quarter" idx="21"/>
          </p:nvPr>
        </p:nvSpPr>
        <p:spPr>
          <a:xfrm>
            <a:off x="17970500" y="3746500"/>
            <a:ext cx="5778500" cy="3111500"/>
          </a:xfrm>
          <a:prstGeom prst="rect">
            <a:avLst/>
          </a:prstGeom>
        </p:spPr>
        <p:txBody>
          <a:bodyPr lIns="91439" tIns="45719" rIns="91439" bIns="45719">
            <a:noAutofit/>
          </a:bodyPr>
          <a:lstStyle/>
          <a:p>
            <a:endParaRPr/>
          </a:p>
        </p:txBody>
      </p:sp>
      <p:sp>
        <p:nvSpPr>
          <p:cNvPr id="313" name="Insert Picture Here.png"/>
          <p:cNvSpPr>
            <a:spLocks noGrp="1"/>
          </p:cNvSpPr>
          <p:nvPr>
            <p:ph type="pic" sz="quarter" idx="22"/>
          </p:nvPr>
        </p:nvSpPr>
        <p:spPr>
          <a:xfrm>
            <a:off x="635000" y="9969500"/>
            <a:ext cx="5778500" cy="3111500"/>
          </a:xfrm>
          <a:prstGeom prst="rect">
            <a:avLst/>
          </a:prstGeom>
        </p:spPr>
        <p:txBody>
          <a:bodyPr lIns="91439" tIns="45719" rIns="91439" bIns="45719">
            <a:noAutofit/>
          </a:bodyPr>
          <a:lstStyle/>
          <a:p>
            <a:endParaRPr/>
          </a:p>
        </p:txBody>
      </p:sp>
      <p:sp>
        <p:nvSpPr>
          <p:cNvPr id="314" name="Insert Picture Here.png"/>
          <p:cNvSpPr>
            <a:spLocks noGrp="1"/>
          </p:cNvSpPr>
          <p:nvPr>
            <p:ph type="pic" sz="quarter" idx="23"/>
          </p:nvPr>
        </p:nvSpPr>
        <p:spPr>
          <a:xfrm>
            <a:off x="6413500" y="9969500"/>
            <a:ext cx="5778500" cy="3111500"/>
          </a:xfrm>
          <a:prstGeom prst="rect">
            <a:avLst/>
          </a:prstGeom>
        </p:spPr>
        <p:txBody>
          <a:bodyPr lIns="91439" tIns="45719" rIns="91439" bIns="45719">
            <a:noAutofit/>
          </a:bodyPr>
          <a:lstStyle/>
          <a:p>
            <a:endParaRPr/>
          </a:p>
        </p:txBody>
      </p:sp>
      <p:sp>
        <p:nvSpPr>
          <p:cNvPr id="315" name="Insert Picture Here.png"/>
          <p:cNvSpPr>
            <a:spLocks noGrp="1"/>
          </p:cNvSpPr>
          <p:nvPr>
            <p:ph type="pic" sz="quarter" idx="24"/>
          </p:nvPr>
        </p:nvSpPr>
        <p:spPr>
          <a:xfrm>
            <a:off x="12192000" y="9969500"/>
            <a:ext cx="5778500" cy="3111500"/>
          </a:xfrm>
          <a:prstGeom prst="rect">
            <a:avLst/>
          </a:prstGeom>
        </p:spPr>
        <p:txBody>
          <a:bodyPr lIns="91439" tIns="45719" rIns="91439" bIns="45719">
            <a:noAutofit/>
          </a:bodyPr>
          <a:lstStyle/>
          <a:p>
            <a:endParaRPr/>
          </a:p>
        </p:txBody>
      </p:sp>
      <p:sp>
        <p:nvSpPr>
          <p:cNvPr id="316" name="Insert Picture Here.png"/>
          <p:cNvSpPr>
            <a:spLocks noGrp="1"/>
          </p:cNvSpPr>
          <p:nvPr>
            <p:ph type="pic" sz="quarter" idx="25"/>
          </p:nvPr>
        </p:nvSpPr>
        <p:spPr>
          <a:xfrm>
            <a:off x="17970500" y="9969500"/>
            <a:ext cx="5778500" cy="3111500"/>
          </a:xfrm>
          <a:prstGeom prst="rect">
            <a:avLst/>
          </a:prstGeom>
        </p:spPr>
        <p:txBody>
          <a:bodyPr lIns="91439" tIns="45719" rIns="91439" bIns="45719">
            <a:noAutofit/>
          </a:bodyPr>
          <a:lstStyle/>
          <a:p>
            <a:endParaRPr/>
          </a:p>
        </p:txBody>
      </p:sp>
      <p:sp>
        <p:nvSpPr>
          <p:cNvPr id="317" name="Insert Picture Here.png"/>
          <p:cNvSpPr>
            <a:spLocks noGrp="1"/>
          </p:cNvSpPr>
          <p:nvPr>
            <p:ph type="pic" sz="quarter" idx="26"/>
          </p:nvPr>
        </p:nvSpPr>
        <p:spPr>
          <a:xfrm>
            <a:off x="635000" y="3746500"/>
            <a:ext cx="5778500" cy="3111500"/>
          </a:xfrm>
          <a:prstGeom prst="rect">
            <a:avLst/>
          </a:prstGeom>
        </p:spPr>
        <p:txBody>
          <a:bodyPr lIns="91439" tIns="45719" rIns="91439" bIns="45719">
            <a:noAutofit/>
          </a:bodyPr>
          <a:lstStyle/>
          <a:p>
            <a:endParaRPr/>
          </a:p>
        </p:txBody>
      </p:sp>
      <p:sp>
        <p:nvSpPr>
          <p:cNvPr id="3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19" name="Insert Picture Here.png"/>
          <p:cNvSpPr>
            <a:spLocks noGrp="1"/>
          </p:cNvSpPr>
          <p:nvPr>
            <p:ph type="pic" sz="quarter" idx="27"/>
          </p:nvPr>
        </p:nvSpPr>
        <p:spPr>
          <a:xfrm>
            <a:off x="12192000" y="6858000"/>
            <a:ext cx="5778500" cy="3111500"/>
          </a:xfrm>
          <a:prstGeom prst="rect">
            <a:avLst/>
          </a:prstGeom>
        </p:spPr>
        <p:txBody>
          <a:bodyPr lIns="91439" tIns="45719" rIns="91439" bIns="45719">
            <a:noAutofit/>
          </a:bodyPr>
          <a:lstStyle/>
          <a:p>
            <a:endParaRPr/>
          </a:p>
        </p:txBody>
      </p:sp>
      <p:sp>
        <p:nvSpPr>
          <p:cNvPr id="320" name="Insert Picture Here.png"/>
          <p:cNvSpPr>
            <a:spLocks noGrp="1"/>
          </p:cNvSpPr>
          <p:nvPr>
            <p:ph type="pic" sz="quarter" idx="28"/>
          </p:nvPr>
        </p:nvSpPr>
        <p:spPr>
          <a:xfrm>
            <a:off x="17970500" y="6858000"/>
            <a:ext cx="5778500" cy="3111500"/>
          </a:xfrm>
          <a:prstGeom prst="rect">
            <a:avLst/>
          </a:prstGeom>
        </p:spPr>
        <p:txBody>
          <a:bodyPr lIns="91439" tIns="45719" rIns="91439" bIns="45719">
            <a:noAutofit/>
          </a:bodyPr>
          <a:lstStyle/>
          <a:p>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Slide #27">
    <p:spTree>
      <p:nvGrpSpPr>
        <p:cNvPr id="1" name=""/>
        <p:cNvGrpSpPr/>
        <p:nvPr/>
      </p:nvGrpSpPr>
      <p:grpSpPr>
        <a:xfrm>
          <a:off x="0" y="0"/>
          <a:ext cx="0" cy="0"/>
          <a:chOff x="0" y="0"/>
          <a:chExt cx="0" cy="0"/>
        </a:xfrm>
      </p:grpSpPr>
      <p:sp>
        <p:nvSpPr>
          <p:cNvPr id="327" name="Insert Picture Here.png"/>
          <p:cNvSpPr>
            <a:spLocks noGrp="1"/>
          </p:cNvSpPr>
          <p:nvPr>
            <p:ph type="pic" sz="quarter" idx="13"/>
          </p:nvPr>
        </p:nvSpPr>
        <p:spPr>
          <a:xfrm>
            <a:off x="634999" y="635000"/>
            <a:ext cx="4622801" cy="3111500"/>
          </a:xfrm>
          <a:prstGeom prst="rect">
            <a:avLst/>
          </a:prstGeom>
        </p:spPr>
        <p:txBody>
          <a:bodyPr lIns="91439" tIns="45719" rIns="91439" bIns="45719">
            <a:noAutofit/>
          </a:bodyPr>
          <a:lstStyle/>
          <a:p>
            <a:endParaRPr/>
          </a:p>
        </p:txBody>
      </p:sp>
      <p:sp>
        <p:nvSpPr>
          <p:cNvPr id="328" name="Insert Picture Here.png"/>
          <p:cNvSpPr>
            <a:spLocks noGrp="1"/>
          </p:cNvSpPr>
          <p:nvPr>
            <p:ph type="pic" sz="quarter" idx="14"/>
          </p:nvPr>
        </p:nvSpPr>
        <p:spPr>
          <a:xfrm>
            <a:off x="634999" y="6858000"/>
            <a:ext cx="4622801" cy="3111500"/>
          </a:xfrm>
          <a:prstGeom prst="rect">
            <a:avLst/>
          </a:prstGeom>
        </p:spPr>
        <p:txBody>
          <a:bodyPr lIns="91439" tIns="45719" rIns="91439" bIns="45719">
            <a:noAutofit/>
          </a:bodyPr>
          <a:lstStyle/>
          <a:p>
            <a:endParaRPr/>
          </a:p>
        </p:txBody>
      </p:sp>
      <p:sp>
        <p:nvSpPr>
          <p:cNvPr id="329" name="Insert Picture Here.png"/>
          <p:cNvSpPr>
            <a:spLocks noGrp="1"/>
          </p:cNvSpPr>
          <p:nvPr>
            <p:ph type="pic" sz="quarter" idx="15"/>
          </p:nvPr>
        </p:nvSpPr>
        <p:spPr>
          <a:xfrm>
            <a:off x="634999" y="9969500"/>
            <a:ext cx="4622801" cy="3111500"/>
          </a:xfrm>
          <a:prstGeom prst="rect">
            <a:avLst/>
          </a:prstGeom>
        </p:spPr>
        <p:txBody>
          <a:bodyPr lIns="91439" tIns="45719" rIns="91439" bIns="45719">
            <a:noAutofit/>
          </a:bodyPr>
          <a:lstStyle/>
          <a:p>
            <a:endParaRPr/>
          </a:p>
        </p:txBody>
      </p:sp>
      <p:sp>
        <p:nvSpPr>
          <p:cNvPr id="330" name="Insert Picture Here.png"/>
          <p:cNvSpPr>
            <a:spLocks noGrp="1"/>
          </p:cNvSpPr>
          <p:nvPr>
            <p:ph type="pic" sz="quarter" idx="16"/>
          </p:nvPr>
        </p:nvSpPr>
        <p:spPr>
          <a:xfrm>
            <a:off x="634999" y="3746500"/>
            <a:ext cx="4622801" cy="3111500"/>
          </a:xfrm>
          <a:prstGeom prst="rect">
            <a:avLst/>
          </a:prstGeom>
        </p:spPr>
        <p:txBody>
          <a:bodyPr lIns="91439" tIns="45719" rIns="91439" bIns="45719">
            <a:noAutofit/>
          </a:bodyPr>
          <a:lstStyle/>
          <a:p>
            <a:endParaRPr/>
          </a:p>
        </p:txBody>
      </p:sp>
      <p:sp>
        <p:nvSpPr>
          <p:cNvPr id="331" name="Insert Picture Here.png"/>
          <p:cNvSpPr>
            <a:spLocks noGrp="1"/>
          </p:cNvSpPr>
          <p:nvPr>
            <p:ph type="pic" sz="quarter" idx="17"/>
          </p:nvPr>
        </p:nvSpPr>
        <p:spPr>
          <a:xfrm>
            <a:off x="5257800" y="635000"/>
            <a:ext cx="4622800" cy="3111500"/>
          </a:xfrm>
          <a:prstGeom prst="rect">
            <a:avLst/>
          </a:prstGeom>
        </p:spPr>
        <p:txBody>
          <a:bodyPr lIns="91439" tIns="45719" rIns="91439" bIns="45719">
            <a:noAutofit/>
          </a:bodyPr>
          <a:lstStyle/>
          <a:p>
            <a:endParaRPr/>
          </a:p>
        </p:txBody>
      </p:sp>
      <p:sp>
        <p:nvSpPr>
          <p:cNvPr id="332" name="Insert Picture Here.png"/>
          <p:cNvSpPr>
            <a:spLocks noGrp="1"/>
          </p:cNvSpPr>
          <p:nvPr>
            <p:ph type="pic" sz="quarter" idx="18"/>
          </p:nvPr>
        </p:nvSpPr>
        <p:spPr>
          <a:xfrm>
            <a:off x="5257800" y="6858000"/>
            <a:ext cx="4622800" cy="3111500"/>
          </a:xfrm>
          <a:prstGeom prst="rect">
            <a:avLst/>
          </a:prstGeom>
        </p:spPr>
        <p:txBody>
          <a:bodyPr lIns="91439" tIns="45719" rIns="91439" bIns="45719">
            <a:noAutofit/>
          </a:bodyPr>
          <a:lstStyle/>
          <a:p>
            <a:endParaRPr/>
          </a:p>
        </p:txBody>
      </p:sp>
      <p:sp>
        <p:nvSpPr>
          <p:cNvPr id="333" name="Insert Picture Here.png"/>
          <p:cNvSpPr>
            <a:spLocks noGrp="1"/>
          </p:cNvSpPr>
          <p:nvPr>
            <p:ph type="pic" sz="quarter" idx="19"/>
          </p:nvPr>
        </p:nvSpPr>
        <p:spPr>
          <a:xfrm>
            <a:off x="5257800" y="9969500"/>
            <a:ext cx="4622800" cy="3111500"/>
          </a:xfrm>
          <a:prstGeom prst="rect">
            <a:avLst/>
          </a:prstGeom>
        </p:spPr>
        <p:txBody>
          <a:bodyPr lIns="91439" tIns="45719" rIns="91439" bIns="45719">
            <a:noAutofit/>
          </a:bodyPr>
          <a:lstStyle/>
          <a:p>
            <a:endParaRPr/>
          </a:p>
        </p:txBody>
      </p:sp>
      <p:sp>
        <p:nvSpPr>
          <p:cNvPr id="334" name="Insert Picture Here.png"/>
          <p:cNvSpPr>
            <a:spLocks noGrp="1"/>
          </p:cNvSpPr>
          <p:nvPr>
            <p:ph type="pic" sz="quarter" idx="20"/>
          </p:nvPr>
        </p:nvSpPr>
        <p:spPr>
          <a:xfrm>
            <a:off x="5257800" y="3746500"/>
            <a:ext cx="4622800" cy="3111500"/>
          </a:xfrm>
          <a:prstGeom prst="rect">
            <a:avLst/>
          </a:prstGeom>
        </p:spPr>
        <p:txBody>
          <a:bodyPr lIns="91439" tIns="45719" rIns="91439" bIns="45719">
            <a:noAutofit/>
          </a:bodyPr>
          <a:lstStyle/>
          <a:p>
            <a:endParaRPr/>
          </a:p>
        </p:txBody>
      </p:sp>
      <p:sp>
        <p:nvSpPr>
          <p:cNvPr id="335" name="Insert Picture Here.png"/>
          <p:cNvSpPr>
            <a:spLocks noGrp="1"/>
          </p:cNvSpPr>
          <p:nvPr>
            <p:ph type="pic" sz="quarter" idx="21"/>
          </p:nvPr>
        </p:nvSpPr>
        <p:spPr>
          <a:xfrm>
            <a:off x="9880600" y="635000"/>
            <a:ext cx="4622800" cy="3111500"/>
          </a:xfrm>
          <a:prstGeom prst="rect">
            <a:avLst/>
          </a:prstGeom>
        </p:spPr>
        <p:txBody>
          <a:bodyPr lIns="91439" tIns="45719" rIns="91439" bIns="45719">
            <a:noAutofit/>
          </a:bodyPr>
          <a:lstStyle/>
          <a:p>
            <a:endParaRPr/>
          </a:p>
        </p:txBody>
      </p:sp>
      <p:sp>
        <p:nvSpPr>
          <p:cNvPr id="336" name="Insert Picture Here.png"/>
          <p:cNvSpPr>
            <a:spLocks noGrp="1"/>
          </p:cNvSpPr>
          <p:nvPr>
            <p:ph type="pic" sz="quarter" idx="22"/>
          </p:nvPr>
        </p:nvSpPr>
        <p:spPr>
          <a:xfrm>
            <a:off x="9880600" y="6858000"/>
            <a:ext cx="4622800" cy="3111500"/>
          </a:xfrm>
          <a:prstGeom prst="rect">
            <a:avLst/>
          </a:prstGeom>
        </p:spPr>
        <p:txBody>
          <a:bodyPr lIns="91439" tIns="45719" rIns="91439" bIns="45719">
            <a:noAutofit/>
          </a:bodyPr>
          <a:lstStyle/>
          <a:p>
            <a:endParaRPr/>
          </a:p>
        </p:txBody>
      </p:sp>
      <p:sp>
        <p:nvSpPr>
          <p:cNvPr id="337" name="Insert Picture Here.png"/>
          <p:cNvSpPr>
            <a:spLocks noGrp="1"/>
          </p:cNvSpPr>
          <p:nvPr>
            <p:ph type="pic" sz="quarter" idx="23"/>
          </p:nvPr>
        </p:nvSpPr>
        <p:spPr>
          <a:xfrm>
            <a:off x="9880600" y="9969500"/>
            <a:ext cx="4622800" cy="3111500"/>
          </a:xfrm>
          <a:prstGeom prst="rect">
            <a:avLst/>
          </a:prstGeom>
        </p:spPr>
        <p:txBody>
          <a:bodyPr lIns="91439" tIns="45719" rIns="91439" bIns="45719">
            <a:noAutofit/>
          </a:bodyPr>
          <a:lstStyle/>
          <a:p>
            <a:endParaRPr/>
          </a:p>
        </p:txBody>
      </p:sp>
      <p:sp>
        <p:nvSpPr>
          <p:cNvPr id="338" name="Insert Picture Here.png"/>
          <p:cNvSpPr>
            <a:spLocks noGrp="1"/>
          </p:cNvSpPr>
          <p:nvPr>
            <p:ph type="pic" sz="quarter" idx="24"/>
          </p:nvPr>
        </p:nvSpPr>
        <p:spPr>
          <a:xfrm>
            <a:off x="9880600" y="3746500"/>
            <a:ext cx="4622800" cy="3111500"/>
          </a:xfrm>
          <a:prstGeom prst="rect">
            <a:avLst/>
          </a:prstGeom>
        </p:spPr>
        <p:txBody>
          <a:bodyPr lIns="91439" tIns="45719" rIns="91439" bIns="45719">
            <a:noAutofit/>
          </a:bodyPr>
          <a:lstStyle/>
          <a:p>
            <a:endParaRPr/>
          </a:p>
        </p:txBody>
      </p:sp>
      <p:sp>
        <p:nvSpPr>
          <p:cNvPr id="339" name="Insert Picture Here.png"/>
          <p:cNvSpPr>
            <a:spLocks noGrp="1"/>
          </p:cNvSpPr>
          <p:nvPr>
            <p:ph type="pic" sz="quarter" idx="25"/>
          </p:nvPr>
        </p:nvSpPr>
        <p:spPr>
          <a:xfrm>
            <a:off x="14503400" y="635000"/>
            <a:ext cx="4622800" cy="3111500"/>
          </a:xfrm>
          <a:prstGeom prst="rect">
            <a:avLst/>
          </a:prstGeom>
        </p:spPr>
        <p:txBody>
          <a:bodyPr lIns="91439" tIns="45719" rIns="91439" bIns="45719">
            <a:noAutofit/>
          </a:bodyPr>
          <a:lstStyle/>
          <a:p>
            <a:endParaRPr/>
          </a:p>
        </p:txBody>
      </p:sp>
      <p:sp>
        <p:nvSpPr>
          <p:cNvPr id="340" name="Insert Picture Here.png"/>
          <p:cNvSpPr>
            <a:spLocks noGrp="1"/>
          </p:cNvSpPr>
          <p:nvPr>
            <p:ph type="pic" sz="quarter" idx="26"/>
          </p:nvPr>
        </p:nvSpPr>
        <p:spPr>
          <a:xfrm>
            <a:off x="14503400" y="6858000"/>
            <a:ext cx="4622800" cy="3111500"/>
          </a:xfrm>
          <a:prstGeom prst="rect">
            <a:avLst/>
          </a:prstGeom>
        </p:spPr>
        <p:txBody>
          <a:bodyPr lIns="91439" tIns="45719" rIns="91439" bIns="45719">
            <a:noAutofit/>
          </a:bodyPr>
          <a:lstStyle/>
          <a:p>
            <a:endParaRPr/>
          </a:p>
        </p:txBody>
      </p:sp>
      <p:sp>
        <p:nvSpPr>
          <p:cNvPr id="341" name="Insert Picture Here.png"/>
          <p:cNvSpPr>
            <a:spLocks noGrp="1"/>
          </p:cNvSpPr>
          <p:nvPr>
            <p:ph type="pic" sz="quarter" idx="27"/>
          </p:nvPr>
        </p:nvSpPr>
        <p:spPr>
          <a:xfrm>
            <a:off x="14503400" y="9969500"/>
            <a:ext cx="4622800" cy="3111500"/>
          </a:xfrm>
          <a:prstGeom prst="rect">
            <a:avLst/>
          </a:prstGeom>
        </p:spPr>
        <p:txBody>
          <a:bodyPr lIns="91439" tIns="45719" rIns="91439" bIns="45719">
            <a:noAutofit/>
          </a:bodyPr>
          <a:lstStyle/>
          <a:p>
            <a:endParaRPr/>
          </a:p>
        </p:txBody>
      </p:sp>
      <p:sp>
        <p:nvSpPr>
          <p:cNvPr id="342" name="Insert Picture Here.png"/>
          <p:cNvSpPr>
            <a:spLocks noGrp="1"/>
          </p:cNvSpPr>
          <p:nvPr>
            <p:ph type="pic" sz="quarter" idx="28"/>
          </p:nvPr>
        </p:nvSpPr>
        <p:spPr>
          <a:xfrm>
            <a:off x="14503400" y="3746500"/>
            <a:ext cx="4622800" cy="3111500"/>
          </a:xfrm>
          <a:prstGeom prst="rect">
            <a:avLst/>
          </a:prstGeom>
        </p:spPr>
        <p:txBody>
          <a:bodyPr lIns="91439" tIns="45719" rIns="91439" bIns="45719">
            <a:noAutofit/>
          </a:bodyPr>
          <a:lstStyle/>
          <a:p>
            <a:endParaRPr/>
          </a:p>
        </p:txBody>
      </p:sp>
      <p:sp>
        <p:nvSpPr>
          <p:cNvPr id="343" name="Insert Picture Here.png"/>
          <p:cNvSpPr>
            <a:spLocks noGrp="1"/>
          </p:cNvSpPr>
          <p:nvPr>
            <p:ph type="pic" sz="quarter" idx="29"/>
          </p:nvPr>
        </p:nvSpPr>
        <p:spPr>
          <a:xfrm>
            <a:off x="19126200" y="635000"/>
            <a:ext cx="4622800" cy="3111500"/>
          </a:xfrm>
          <a:prstGeom prst="rect">
            <a:avLst/>
          </a:prstGeom>
        </p:spPr>
        <p:txBody>
          <a:bodyPr lIns="91439" tIns="45719" rIns="91439" bIns="45719">
            <a:noAutofit/>
          </a:bodyPr>
          <a:lstStyle/>
          <a:p>
            <a:endParaRPr/>
          </a:p>
        </p:txBody>
      </p:sp>
      <p:sp>
        <p:nvSpPr>
          <p:cNvPr id="344" name="Insert Picture Here.png"/>
          <p:cNvSpPr>
            <a:spLocks noGrp="1"/>
          </p:cNvSpPr>
          <p:nvPr>
            <p:ph type="pic" sz="quarter" idx="30"/>
          </p:nvPr>
        </p:nvSpPr>
        <p:spPr>
          <a:xfrm>
            <a:off x="19126200" y="6858000"/>
            <a:ext cx="4622800" cy="3111500"/>
          </a:xfrm>
          <a:prstGeom prst="rect">
            <a:avLst/>
          </a:prstGeom>
        </p:spPr>
        <p:txBody>
          <a:bodyPr lIns="91439" tIns="45719" rIns="91439" bIns="45719">
            <a:noAutofit/>
          </a:bodyPr>
          <a:lstStyle/>
          <a:p>
            <a:endParaRPr/>
          </a:p>
        </p:txBody>
      </p:sp>
      <p:sp>
        <p:nvSpPr>
          <p:cNvPr id="345" name="Insert Picture Here.png"/>
          <p:cNvSpPr>
            <a:spLocks noGrp="1"/>
          </p:cNvSpPr>
          <p:nvPr>
            <p:ph type="pic" sz="quarter" idx="31"/>
          </p:nvPr>
        </p:nvSpPr>
        <p:spPr>
          <a:xfrm>
            <a:off x="19126200" y="9969500"/>
            <a:ext cx="4622800" cy="3111500"/>
          </a:xfrm>
          <a:prstGeom prst="rect">
            <a:avLst/>
          </a:prstGeom>
        </p:spPr>
        <p:txBody>
          <a:bodyPr lIns="91439" tIns="45719" rIns="91439" bIns="45719">
            <a:noAutofit/>
          </a:bodyPr>
          <a:lstStyle/>
          <a:p>
            <a:endParaRPr/>
          </a:p>
        </p:txBody>
      </p:sp>
      <p:sp>
        <p:nvSpPr>
          <p:cNvPr id="346" name="Insert Picture Here.png"/>
          <p:cNvSpPr>
            <a:spLocks noGrp="1"/>
          </p:cNvSpPr>
          <p:nvPr>
            <p:ph type="pic" sz="quarter" idx="32"/>
          </p:nvPr>
        </p:nvSpPr>
        <p:spPr>
          <a:xfrm>
            <a:off x="19126200" y="3746500"/>
            <a:ext cx="4622800" cy="3111500"/>
          </a:xfrm>
          <a:prstGeom prst="rect">
            <a:avLst/>
          </a:prstGeom>
        </p:spPr>
        <p:txBody>
          <a:bodyPr lIns="91439" tIns="45719" rIns="91439" bIns="45719">
            <a:noAutofit/>
          </a:bodyPr>
          <a:lstStyle/>
          <a:p>
            <a:endParaRPr/>
          </a:p>
        </p:txBody>
      </p:sp>
      <p:sp>
        <p:nvSpPr>
          <p:cNvPr id="3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Slide #28">
    <p:spTree>
      <p:nvGrpSpPr>
        <p:cNvPr id="1" name=""/>
        <p:cNvGrpSpPr/>
        <p:nvPr/>
      </p:nvGrpSpPr>
      <p:grpSpPr>
        <a:xfrm>
          <a:off x="0" y="0"/>
          <a:ext cx="0" cy="0"/>
          <a:chOff x="0" y="0"/>
          <a:chExt cx="0" cy="0"/>
        </a:xfrm>
      </p:grpSpPr>
      <p:sp>
        <p:nvSpPr>
          <p:cNvPr id="354"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355" name="Shape"/>
          <p:cNvSpPr>
            <a:spLocks noGrp="1"/>
          </p:cNvSpPr>
          <p:nvPr>
            <p:ph type="body" idx="14"/>
          </p:nvPr>
        </p:nvSpPr>
        <p:spPr>
          <a:xfrm>
            <a:off x="635000" y="634999"/>
            <a:ext cx="23114000" cy="12446015"/>
          </a:xfrm>
          <a:custGeom>
            <a:avLst/>
            <a:gdLst/>
            <a:ahLst/>
            <a:cxnLst>
              <a:cxn ang="0">
                <a:pos x="wd2" y="hd2"/>
              </a:cxn>
              <a:cxn ang="5400000">
                <a:pos x="wd2" y="hd2"/>
              </a:cxn>
              <a:cxn ang="10800000">
                <a:pos x="wd2" y="hd2"/>
              </a:cxn>
              <a:cxn ang="16200000">
                <a:pos x="wd2" y="hd2"/>
              </a:cxn>
            </a:cxnLst>
            <a:rect l="0" t="0" r="r" b="b"/>
            <a:pathLst>
              <a:path w="21600" h="21586" extrusionOk="0">
                <a:moveTo>
                  <a:pt x="0" y="0"/>
                </a:moveTo>
                <a:lnTo>
                  <a:pt x="0" y="244"/>
                </a:lnTo>
                <a:cubicBezTo>
                  <a:pt x="42" y="262"/>
                  <a:pt x="78" y="276"/>
                  <a:pt x="108" y="286"/>
                </a:cubicBezTo>
                <a:cubicBezTo>
                  <a:pt x="138" y="297"/>
                  <a:pt x="163" y="304"/>
                  <a:pt x="182" y="306"/>
                </a:cubicBezTo>
                <a:lnTo>
                  <a:pt x="229" y="372"/>
                </a:lnTo>
                <a:lnTo>
                  <a:pt x="167" y="321"/>
                </a:lnTo>
                <a:lnTo>
                  <a:pt x="81" y="431"/>
                </a:lnTo>
                <a:cubicBezTo>
                  <a:pt x="169" y="490"/>
                  <a:pt x="220" y="517"/>
                  <a:pt x="268" y="544"/>
                </a:cubicBezTo>
                <a:cubicBezTo>
                  <a:pt x="316" y="570"/>
                  <a:pt x="363" y="596"/>
                  <a:pt x="443" y="653"/>
                </a:cubicBezTo>
                <a:cubicBezTo>
                  <a:pt x="615" y="750"/>
                  <a:pt x="803" y="857"/>
                  <a:pt x="994" y="969"/>
                </a:cubicBezTo>
                <a:cubicBezTo>
                  <a:pt x="1186" y="1080"/>
                  <a:pt x="1381" y="1195"/>
                  <a:pt x="1568" y="1309"/>
                </a:cubicBezTo>
                <a:lnTo>
                  <a:pt x="1556" y="1279"/>
                </a:lnTo>
                <a:cubicBezTo>
                  <a:pt x="1561" y="1285"/>
                  <a:pt x="1569" y="1293"/>
                  <a:pt x="1577" y="1302"/>
                </a:cubicBezTo>
                <a:cubicBezTo>
                  <a:pt x="1586" y="1312"/>
                  <a:pt x="1596" y="1322"/>
                  <a:pt x="1607" y="1332"/>
                </a:cubicBezTo>
                <a:cubicBezTo>
                  <a:pt x="1626" y="1344"/>
                  <a:pt x="1645" y="1355"/>
                  <a:pt x="1664" y="1367"/>
                </a:cubicBezTo>
                <a:cubicBezTo>
                  <a:pt x="1683" y="1378"/>
                  <a:pt x="1701" y="1390"/>
                  <a:pt x="1720" y="1401"/>
                </a:cubicBezTo>
                <a:lnTo>
                  <a:pt x="1463" y="1104"/>
                </a:lnTo>
                <a:cubicBezTo>
                  <a:pt x="1544" y="1190"/>
                  <a:pt x="1637" y="1273"/>
                  <a:pt x="1724" y="1343"/>
                </a:cubicBezTo>
                <a:cubicBezTo>
                  <a:pt x="1811" y="1414"/>
                  <a:pt x="1893" y="1471"/>
                  <a:pt x="1951" y="1504"/>
                </a:cubicBezTo>
                <a:cubicBezTo>
                  <a:pt x="2063" y="1551"/>
                  <a:pt x="1695" y="1198"/>
                  <a:pt x="1386" y="900"/>
                </a:cubicBezTo>
                <a:cubicBezTo>
                  <a:pt x="1076" y="603"/>
                  <a:pt x="825" y="361"/>
                  <a:pt x="1172" y="630"/>
                </a:cubicBezTo>
                <a:cubicBezTo>
                  <a:pt x="1164" y="629"/>
                  <a:pt x="1180" y="648"/>
                  <a:pt x="1197" y="666"/>
                </a:cubicBezTo>
                <a:cubicBezTo>
                  <a:pt x="1213" y="685"/>
                  <a:pt x="1230" y="703"/>
                  <a:pt x="1222" y="702"/>
                </a:cubicBezTo>
                <a:lnTo>
                  <a:pt x="1528" y="934"/>
                </a:lnTo>
                <a:cubicBezTo>
                  <a:pt x="1043" y="493"/>
                  <a:pt x="883" y="317"/>
                  <a:pt x="823" y="222"/>
                </a:cubicBezTo>
                <a:cubicBezTo>
                  <a:pt x="763" y="127"/>
                  <a:pt x="804" y="114"/>
                  <a:pt x="722" y="0"/>
                </a:cubicBezTo>
                <a:lnTo>
                  <a:pt x="0" y="0"/>
                </a:lnTo>
                <a:close/>
                <a:moveTo>
                  <a:pt x="756" y="0"/>
                </a:moveTo>
                <a:cubicBezTo>
                  <a:pt x="792" y="39"/>
                  <a:pt x="827" y="78"/>
                  <a:pt x="870" y="124"/>
                </a:cubicBezTo>
                <a:cubicBezTo>
                  <a:pt x="912" y="169"/>
                  <a:pt x="961" y="221"/>
                  <a:pt x="1024" y="286"/>
                </a:cubicBezTo>
                <a:lnTo>
                  <a:pt x="1444" y="600"/>
                </a:lnTo>
                <a:cubicBezTo>
                  <a:pt x="1468" y="635"/>
                  <a:pt x="1451" y="633"/>
                  <a:pt x="1445" y="640"/>
                </a:cubicBezTo>
                <a:cubicBezTo>
                  <a:pt x="1439" y="647"/>
                  <a:pt x="1444" y="664"/>
                  <a:pt x="1509" y="738"/>
                </a:cubicBezTo>
                <a:cubicBezTo>
                  <a:pt x="1623" y="825"/>
                  <a:pt x="1691" y="870"/>
                  <a:pt x="1723" y="884"/>
                </a:cubicBezTo>
                <a:cubicBezTo>
                  <a:pt x="1755" y="897"/>
                  <a:pt x="1752" y="878"/>
                  <a:pt x="1724" y="838"/>
                </a:cubicBezTo>
                <a:lnTo>
                  <a:pt x="1648" y="805"/>
                </a:lnTo>
                <a:lnTo>
                  <a:pt x="1441" y="530"/>
                </a:lnTo>
                <a:cubicBezTo>
                  <a:pt x="1447" y="534"/>
                  <a:pt x="1454" y="538"/>
                  <a:pt x="1460" y="542"/>
                </a:cubicBezTo>
                <a:cubicBezTo>
                  <a:pt x="1466" y="546"/>
                  <a:pt x="1472" y="550"/>
                  <a:pt x="1478" y="554"/>
                </a:cubicBezTo>
                <a:cubicBezTo>
                  <a:pt x="1407" y="477"/>
                  <a:pt x="1328" y="394"/>
                  <a:pt x="1251" y="314"/>
                </a:cubicBezTo>
                <a:cubicBezTo>
                  <a:pt x="1175" y="234"/>
                  <a:pt x="1101" y="157"/>
                  <a:pt x="1038" y="91"/>
                </a:cubicBezTo>
                <a:cubicBezTo>
                  <a:pt x="1107" y="143"/>
                  <a:pt x="1243" y="266"/>
                  <a:pt x="1387" y="398"/>
                </a:cubicBezTo>
                <a:cubicBezTo>
                  <a:pt x="1532" y="530"/>
                  <a:pt x="1685" y="671"/>
                  <a:pt x="1788" y="759"/>
                </a:cubicBezTo>
                <a:cubicBezTo>
                  <a:pt x="1794" y="764"/>
                  <a:pt x="1800" y="768"/>
                  <a:pt x="1805" y="773"/>
                </a:cubicBezTo>
                <a:cubicBezTo>
                  <a:pt x="1810" y="777"/>
                  <a:pt x="1815" y="782"/>
                  <a:pt x="1820" y="786"/>
                </a:cubicBezTo>
                <a:cubicBezTo>
                  <a:pt x="1863" y="822"/>
                  <a:pt x="1893" y="844"/>
                  <a:pt x="1905" y="846"/>
                </a:cubicBezTo>
                <a:cubicBezTo>
                  <a:pt x="1916" y="848"/>
                  <a:pt x="1909" y="830"/>
                  <a:pt x="1876" y="786"/>
                </a:cubicBezTo>
                <a:cubicBezTo>
                  <a:pt x="1798" y="672"/>
                  <a:pt x="1666" y="538"/>
                  <a:pt x="1517" y="402"/>
                </a:cubicBezTo>
                <a:cubicBezTo>
                  <a:pt x="1368" y="265"/>
                  <a:pt x="1201" y="125"/>
                  <a:pt x="1056" y="0"/>
                </a:cubicBezTo>
                <a:lnTo>
                  <a:pt x="756" y="0"/>
                </a:lnTo>
                <a:close/>
                <a:moveTo>
                  <a:pt x="1111" y="0"/>
                </a:moveTo>
                <a:lnTo>
                  <a:pt x="1439" y="273"/>
                </a:lnTo>
                <a:cubicBezTo>
                  <a:pt x="1413" y="244"/>
                  <a:pt x="1390" y="218"/>
                  <a:pt x="1368" y="194"/>
                </a:cubicBezTo>
                <a:cubicBezTo>
                  <a:pt x="1347" y="170"/>
                  <a:pt x="1329" y="148"/>
                  <a:pt x="1312" y="128"/>
                </a:cubicBezTo>
                <a:cubicBezTo>
                  <a:pt x="1303" y="122"/>
                  <a:pt x="1295" y="118"/>
                  <a:pt x="1288" y="114"/>
                </a:cubicBezTo>
                <a:cubicBezTo>
                  <a:pt x="1281" y="109"/>
                  <a:pt x="1276" y="106"/>
                  <a:pt x="1273" y="103"/>
                </a:cubicBezTo>
                <a:cubicBezTo>
                  <a:pt x="1279" y="107"/>
                  <a:pt x="1285" y="110"/>
                  <a:pt x="1290" y="113"/>
                </a:cubicBezTo>
                <a:cubicBezTo>
                  <a:pt x="1296" y="117"/>
                  <a:pt x="1302" y="120"/>
                  <a:pt x="1308" y="123"/>
                </a:cubicBezTo>
                <a:cubicBezTo>
                  <a:pt x="1285" y="95"/>
                  <a:pt x="1266" y="71"/>
                  <a:pt x="1251" y="51"/>
                </a:cubicBezTo>
                <a:cubicBezTo>
                  <a:pt x="1237" y="30"/>
                  <a:pt x="1226" y="14"/>
                  <a:pt x="1218" y="0"/>
                </a:cubicBezTo>
                <a:lnTo>
                  <a:pt x="1111" y="0"/>
                </a:lnTo>
                <a:close/>
                <a:moveTo>
                  <a:pt x="1337" y="0"/>
                </a:moveTo>
                <a:cubicBezTo>
                  <a:pt x="1375" y="20"/>
                  <a:pt x="1414" y="42"/>
                  <a:pt x="1449" y="59"/>
                </a:cubicBezTo>
                <a:cubicBezTo>
                  <a:pt x="1484" y="77"/>
                  <a:pt x="1515" y="90"/>
                  <a:pt x="1534" y="93"/>
                </a:cubicBezTo>
                <a:cubicBezTo>
                  <a:pt x="1523" y="79"/>
                  <a:pt x="1512" y="64"/>
                  <a:pt x="1500" y="50"/>
                </a:cubicBezTo>
                <a:cubicBezTo>
                  <a:pt x="1487" y="35"/>
                  <a:pt x="1474" y="21"/>
                  <a:pt x="1461" y="6"/>
                </a:cubicBezTo>
                <a:cubicBezTo>
                  <a:pt x="1459" y="5"/>
                  <a:pt x="1458" y="4"/>
                  <a:pt x="1456" y="3"/>
                </a:cubicBezTo>
                <a:cubicBezTo>
                  <a:pt x="1455" y="2"/>
                  <a:pt x="1453" y="1"/>
                  <a:pt x="1452" y="0"/>
                </a:cubicBezTo>
                <a:lnTo>
                  <a:pt x="1337" y="0"/>
                </a:lnTo>
                <a:close/>
                <a:moveTo>
                  <a:pt x="1885" y="0"/>
                </a:moveTo>
                <a:cubicBezTo>
                  <a:pt x="1929" y="41"/>
                  <a:pt x="1971" y="81"/>
                  <a:pt x="2013" y="122"/>
                </a:cubicBezTo>
                <a:cubicBezTo>
                  <a:pt x="2055" y="162"/>
                  <a:pt x="2097" y="202"/>
                  <a:pt x="2141" y="244"/>
                </a:cubicBezTo>
                <a:cubicBezTo>
                  <a:pt x="2130" y="221"/>
                  <a:pt x="2101" y="183"/>
                  <a:pt x="2065" y="140"/>
                </a:cubicBezTo>
                <a:cubicBezTo>
                  <a:pt x="2028" y="96"/>
                  <a:pt x="1984" y="47"/>
                  <a:pt x="1942" y="0"/>
                </a:cubicBezTo>
                <a:lnTo>
                  <a:pt x="1885" y="0"/>
                </a:lnTo>
                <a:close/>
                <a:moveTo>
                  <a:pt x="1958" y="0"/>
                </a:moveTo>
                <a:cubicBezTo>
                  <a:pt x="2012" y="55"/>
                  <a:pt x="2067" y="110"/>
                  <a:pt x="2126" y="166"/>
                </a:cubicBezTo>
                <a:cubicBezTo>
                  <a:pt x="2185" y="222"/>
                  <a:pt x="2247" y="278"/>
                  <a:pt x="2317" y="335"/>
                </a:cubicBezTo>
                <a:lnTo>
                  <a:pt x="2021" y="0"/>
                </a:lnTo>
                <a:lnTo>
                  <a:pt x="1958" y="0"/>
                </a:lnTo>
                <a:close/>
                <a:moveTo>
                  <a:pt x="2127" y="0"/>
                </a:moveTo>
                <a:cubicBezTo>
                  <a:pt x="2163" y="37"/>
                  <a:pt x="2195" y="70"/>
                  <a:pt x="2228" y="103"/>
                </a:cubicBezTo>
                <a:cubicBezTo>
                  <a:pt x="2260" y="137"/>
                  <a:pt x="2293" y="170"/>
                  <a:pt x="2332" y="209"/>
                </a:cubicBezTo>
                <a:cubicBezTo>
                  <a:pt x="2307" y="141"/>
                  <a:pt x="2335" y="161"/>
                  <a:pt x="2408" y="229"/>
                </a:cubicBezTo>
                <a:cubicBezTo>
                  <a:pt x="2480" y="296"/>
                  <a:pt x="2596" y="411"/>
                  <a:pt x="2749" y="532"/>
                </a:cubicBezTo>
                <a:cubicBezTo>
                  <a:pt x="2749" y="511"/>
                  <a:pt x="2690" y="440"/>
                  <a:pt x="2600" y="344"/>
                </a:cubicBezTo>
                <a:cubicBezTo>
                  <a:pt x="2509" y="247"/>
                  <a:pt x="2387" y="125"/>
                  <a:pt x="2258" y="0"/>
                </a:cubicBezTo>
                <a:lnTo>
                  <a:pt x="2127" y="0"/>
                </a:lnTo>
                <a:close/>
                <a:moveTo>
                  <a:pt x="2468" y="0"/>
                </a:moveTo>
                <a:lnTo>
                  <a:pt x="2811" y="351"/>
                </a:lnTo>
                <a:cubicBezTo>
                  <a:pt x="2916" y="416"/>
                  <a:pt x="2907" y="390"/>
                  <a:pt x="2839" y="316"/>
                </a:cubicBezTo>
                <a:cubicBezTo>
                  <a:pt x="2772" y="243"/>
                  <a:pt x="2647" y="122"/>
                  <a:pt x="2522" y="0"/>
                </a:cubicBezTo>
                <a:lnTo>
                  <a:pt x="2468" y="0"/>
                </a:lnTo>
                <a:close/>
                <a:moveTo>
                  <a:pt x="2617" y="0"/>
                </a:moveTo>
                <a:lnTo>
                  <a:pt x="2698" y="76"/>
                </a:lnTo>
                <a:cubicBezTo>
                  <a:pt x="2691" y="68"/>
                  <a:pt x="2679" y="55"/>
                  <a:pt x="2665" y="41"/>
                </a:cubicBezTo>
                <a:cubicBezTo>
                  <a:pt x="2652" y="27"/>
                  <a:pt x="2639" y="12"/>
                  <a:pt x="2628" y="0"/>
                </a:cubicBezTo>
                <a:lnTo>
                  <a:pt x="2617" y="0"/>
                </a:lnTo>
                <a:close/>
                <a:moveTo>
                  <a:pt x="3429" y="0"/>
                </a:moveTo>
                <a:cubicBezTo>
                  <a:pt x="3478" y="54"/>
                  <a:pt x="3528" y="109"/>
                  <a:pt x="3578" y="162"/>
                </a:cubicBezTo>
                <a:cubicBezTo>
                  <a:pt x="3628" y="215"/>
                  <a:pt x="3677" y="267"/>
                  <a:pt x="3724" y="314"/>
                </a:cubicBezTo>
                <a:cubicBezTo>
                  <a:pt x="3865" y="419"/>
                  <a:pt x="3885" y="411"/>
                  <a:pt x="3838" y="342"/>
                </a:cubicBezTo>
                <a:cubicBezTo>
                  <a:pt x="3791" y="273"/>
                  <a:pt x="3677" y="142"/>
                  <a:pt x="3551" y="0"/>
                </a:cubicBezTo>
                <a:lnTo>
                  <a:pt x="3429" y="0"/>
                </a:lnTo>
                <a:close/>
                <a:moveTo>
                  <a:pt x="3924" y="0"/>
                </a:moveTo>
                <a:cubicBezTo>
                  <a:pt x="3953" y="24"/>
                  <a:pt x="3977" y="44"/>
                  <a:pt x="3996" y="58"/>
                </a:cubicBezTo>
                <a:cubicBezTo>
                  <a:pt x="4014" y="72"/>
                  <a:pt x="4026" y="80"/>
                  <a:pt x="4029" y="79"/>
                </a:cubicBezTo>
                <a:cubicBezTo>
                  <a:pt x="4046" y="88"/>
                  <a:pt x="4049" y="84"/>
                  <a:pt x="4042" y="69"/>
                </a:cubicBezTo>
                <a:cubicBezTo>
                  <a:pt x="4036" y="54"/>
                  <a:pt x="4020" y="30"/>
                  <a:pt x="3998" y="0"/>
                </a:cubicBezTo>
                <a:lnTo>
                  <a:pt x="3924" y="0"/>
                </a:lnTo>
                <a:close/>
                <a:moveTo>
                  <a:pt x="6656" y="0"/>
                </a:moveTo>
                <a:cubicBezTo>
                  <a:pt x="6776" y="122"/>
                  <a:pt x="6915" y="269"/>
                  <a:pt x="7035" y="394"/>
                </a:cubicBezTo>
                <a:cubicBezTo>
                  <a:pt x="7155" y="519"/>
                  <a:pt x="7255" y="622"/>
                  <a:pt x="7297" y="654"/>
                </a:cubicBezTo>
                <a:cubicBezTo>
                  <a:pt x="7299" y="674"/>
                  <a:pt x="7307" y="697"/>
                  <a:pt x="7358" y="756"/>
                </a:cubicBezTo>
                <a:cubicBezTo>
                  <a:pt x="7409" y="815"/>
                  <a:pt x="7504" y="910"/>
                  <a:pt x="7682" y="1069"/>
                </a:cubicBezTo>
                <a:cubicBezTo>
                  <a:pt x="6831" y="360"/>
                  <a:pt x="6776" y="476"/>
                  <a:pt x="6818" y="685"/>
                </a:cubicBezTo>
                <a:cubicBezTo>
                  <a:pt x="6825" y="721"/>
                  <a:pt x="6834" y="760"/>
                  <a:pt x="6844" y="798"/>
                </a:cubicBezTo>
                <a:cubicBezTo>
                  <a:pt x="7147" y="1032"/>
                  <a:pt x="7442" y="1254"/>
                  <a:pt x="7719" y="1485"/>
                </a:cubicBezTo>
                <a:cubicBezTo>
                  <a:pt x="7995" y="1715"/>
                  <a:pt x="8253" y="1953"/>
                  <a:pt x="8480" y="2221"/>
                </a:cubicBezTo>
                <a:lnTo>
                  <a:pt x="8393" y="2009"/>
                </a:lnTo>
                <a:cubicBezTo>
                  <a:pt x="8579" y="2197"/>
                  <a:pt x="8651" y="2303"/>
                  <a:pt x="8674" y="2377"/>
                </a:cubicBezTo>
                <a:cubicBezTo>
                  <a:pt x="8698" y="2452"/>
                  <a:pt x="8674" y="2493"/>
                  <a:pt x="8671" y="2550"/>
                </a:cubicBezTo>
                <a:cubicBezTo>
                  <a:pt x="8680" y="2557"/>
                  <a:pt x="8689" y="2564"/>
                  <a:pt x="8700" y="2572"/>
                </a:cubicBezTo>
                <a:cubicBezTo>
                  <a:pt x="8710" y="2580"/>
                  <a:pt x="8722" y="2589"/>
                  <a:pt x="8734" y="2598"/>
                </a:cubicBezTo>
                <a:cubicBezTo>
                  <a:pt x="8663" y="2563"/>
                  <a:pt x="8718" y="2605"/>
                  <a:pt x="8806" y="2668"/>
                </a:cubicBezTo>
                <a:cubicBezTo>
                  <a:pt x="8895" y="2732"/>
                  <a:pt x="9016" y="2817"/>
                  <a:pt x="9079" y="2870"/>
                </a:cubicBezTo>
                <a:cubicBezTo>
                  <a:pt x="9076" y="2852"/>
                  <a:pt x="9070" y="2832"/>
                  <a:pt x="9061" y="2809"/>
                </a:cubicBezTo>
                <a:cubicBezTo>
                  <a:pt x="9052" y="2785"/>
                  <a:pt x="9041" y="2759"/>
                  <a:pt x="9026" y="2729"/>
                </a:cubicBezTo>
                <a:cubicBezTo>
                  <a:pt x="9001" y="2710"/>
                  <a:pt x="8973" y="2690"/>
                  <a:pt x="8945" y="2669"/>
                </a:cubicBezTo>
                <a:cubicBezTo>
                  <a:pt x="8917" y="2648"/>
                  <a:pt x="8887" y="2626"/>
                  <a:pt x="8858" y="2602"/>
                </a:cubicBezTo>
                <a:cubicBezTo>
                  <a:pt x="8884" y="2617"/>
                  <a:pt x="8910" y="2631"/>
                  <a:pt x="8934" y="2644"/>
                </a:cubicBezTo>
                <a:cubicBezTo>
                  <a:pt x="8958" y="2657"/>
                  <a:pt x="8980" y="2669"/>
                  <a:pt x="9001" y="2680"/>
                </a:cubicBezTo>
                <a:cubicBezTo>
                  <a:pt x="8987" y="2652"/>
                  <a:pt x="8971" y="2622"/>
                  <a:pt x="8952" y="2590"/>
                </a:cubicBezTo>
                <a:cubicBezTo>
                  <a:pt x="8934" y="2557"/>
                  <a:pt x="8914" y="2523"/>
                  <a:pt x="8891" y="2485"/>
                </a:cubicBezTo>
                <a:cubicBezTo>
                  <a:pt x="8888" y="2485"/>
                  <a:pt x="8884" y="2484"/>
                  <a:pt x="8881" y="2483"/>
                </a:cubicBezTo>
                <a:cubicBezTo>
                  <a:pt x="8878" y="2483"/>
                  <a:pt x="8874" y="2482"/>
                  <a:pt x="8871" y="2481"/>
                </a:cubicBezTo>
                <a:cubicBezTo>
                  <a:pt x="8874" y="2480"/>
                  <a:pt x="8876" y="2480"/>
                  <a:pt x="8879" y="2479"/>
                </a:cubicBezTo>
                <a:cubicBezTo>
                  <a:pt x="8881" y="2479"/>
                  <a:pt x="8884" y="2478"/>
                  <a:pt x="8887" y="2478"/>
                </a:cubicBezTo>
                <a:cubicBezTo>
                  <a:pt x="8875" y="2458"/>
                  <a:pt x="8862" y="2437"/>
                  <a:pt x="8849" y="2416"/>
                </a:cubicBezTo>
                <a:cubicBezTo>
                  <a:pt x="8836" y="2394"/>
                  <a:pt x="8822" y="2372"/>
                  <a:pt x="8808" y="2349"/>
                </a:cubicBezTo>
                <a:cubicBezTo>
                  <a:pt x="8807" y="2349"/>
                  <a:pt x="8807" y="2350"/>
                  <a:pt x="8806" y="2350"/>
                </a:cubicBezTo>
                <a:cubicBezTo>
                  <a:pt x="8805" y="2350"/>
                  <a:pt x="8805" y="2350"/>
                  <a:pt x="8804" y="2350"/>
                </a:cubicBezTo>
                <a:cubicBezTo>
                  <a:pt x="8799" y="2341"/>
                  <a:pt x="8794" y="2333"/>
                  <a:pt x="8790" y="2326"/>
                </a:cubicBezTo>
                <a:cubicBezTo>
                  <a:pt x="8786" y="2319"/>
                  <a:pt x="8783" y="2312"/>
                  <a:pt x="8781" y="2306"/>
                </a:cubicBezTo>
                <a:cubicBezTo>
                  <a:pt x="8778" y="2301"/>
                  <a:pt x="8775" y="2297"/>
                  <a:pt x="8772" y="2292"/>
                </a:cubicBezTo>
                <a:cubicBezTo>
                  <a:pt x="8768" y="2287"/>
                  <a:pt x="8765" y="2282"/>
                  <a:pt x="8762" y="2277"/>
                </a:cubicBezTo>
                <a:cubicBezTo>
                  <a:pt x="8764" y="2280"/>
                  <a:pt x="8767" y="2282"/>
                  <a:pt x="8769" y="2285"/>
                </a:cubicBezTo>
                <a:cubicBezTo>
                  <a:pt x="8771" y="2287"/>
                  <a:pt x="8773" y="2290"/>
                  <a:pt x="8775" y="2292"/>
                </a:cubicBezTo>
                <a:cubicBezTo>
                  <a:pt x="8767" y="2270"/>
                  <a:pt x="8774" y="2265"/>
                  <a:pt x="8791" y="2272"/>
                </a:cubicBezTo>
                <a:cubicBezTo>
                  <a:pt x="8807" y="2279"/>
                  <a:pt x="8833" y="2297"/>
                  <a:pt x="8863" y="2321"/>
                </a:cubicBezTo>
                <a:cubicBezTo>
                  <a:pt x="8935" y="2277"/>
                  <a:pt x="8917" y="2236"/>
                  <a:pt x="8854" y="2188"/>
                </a:cubicBezTo>
                <a:cubicBezTo>
                  <a:pt x="8791" y="2139"/>
                  <a:pt x="8682" y="2084"/>
                  <a:pt x="8572" y="2012"/>
                </a:cubicBezTo>
                <a:cubicBezTo>
                  <a:pt x="8973" y="2179"/>
                  <a:pt x="9050" y="2150"/>
                  <a:pt x="9142" y="2138"/>
                </a:cubicBezTo>
                <a:cubicBezTo>
                  <a:pt x="9189" y="2132"/>
                  <a:pt x="9240" y="2130"/>
                  <a:pt x="9341" y="2162"/>
                </a:cubicBezTo>
                <a:cubicBezTo>
                  <a:pt x="9321" y="2147"/>
                  <a:pt x="9299" y="2131"/>
                  <a:pt x="9277" y="2115"/>
                </a:cubicBezTo>
                <a:cubicBezTo>
                  <a:pt x="9254" y="2099"/>
                  <a:pt x="9230" y="2082"/>
                  <a:pt x="9204" y="2064"/>
                </a:cubicBezTo>
                <a:cubicBezTo>
                  <a:pt x="9243" y="2088"/>
                  <a:pt x="9278" y="2110"/>
                  <a:pt x="9309" y="2129"/>
                </a:cubicBezTo>
                <a:cubicBezTo>
                  <a:pt x="9341" y="2148"/>
                  <a:pt x="9369" y="2165"/>
                  <a:pt x="9394" y="2180"/>
                </a:cubicBezTo>
                <a:cubicBezTo>
                  <a:pt x="9422" y="2190"/>
                  <a:pt x="9454" y="2203"/>
                  <a:pt x="9490" y="2218"/>
                </a:cubicBezTo>
                <a:cubicBezTo>
                  <a:pt x="9525" y="2234"/>
                  <a:pt x="9565" y="2251"/>
                  <a:pt x="9609" y="2272"/>
                </a:cubicBezTo>
                <a:cubicBezTo>
                  <a:pt x="9609" y="2272"/>
                  <a:pt x="9609" y="2271"/>
                  <a:pt x="9609" y="2270"/>
                </a:cubicBezTo>
                <a:cubicBezTo>
                  <a:pt x="9609" y="2269"/>
                  <a:pt x="9609" y="2269"/>
                  <a:pt x="9609" y="2268"/>
                </a:cubicBezTo>
                <a:cubicBezTo>
                  <a:pt x="9423" y="2163"/>
                  <a:pt x="9350" y="2088"/>
                  <a:pt x="9327" y="2026"/>
                </a:cubicBezTo>
                <a:cubicBezTo>
                  <a:pt x="9303" y="1963"/>
                  <a:pt x="9329" y="1913"/>
                  <a:pt x="9340" y="1856"/>
                </a:cubicBezTo>
                <a:lnTo>
                  <a:pt x="9168" y="1644"/>
                </a:lnTo>
                <a:lnTo>
                  <a:pt x="9342" y="1792"/>
                </a:lnTo>
                <a:cubicBezTo>
                  <a:pt x="9336" y="1748"/>
                  <a:pt x="9312" y="1697"/>
                  <a:pt x="9246" y="1634"/>
                </a:cubicBezTo>
                <a:cubicBezTo>
                  <a:pt x="9181" y="1571"/>
                  <a:pt x="9074" y="1495"/>
                  <a:pt x="8905" y="1400"/>
                </a:cubicBezTo>
                <a:cubicBezTo>
                  <a:pt x="9277" y="1587"/>
                  <a:pt x="9314" y="1584"/>
                  <a:pt x="9317" y="1567"/>
                </a:cubicBezTo>
                <a:cubicBezTo>
                  <a:pt x="9319" y="1549"/>
                  <a:pt x="9287" y="1516"/>
                  <a:pt x="9521" y="1642"/>
                </a:cubicBezTo>
                <a:lnTo>
                  <a:pt x="9152" y="1247"/>
                </a:lnTo>
                <a:lnTo>
                  <a:pt x="9098" y="1234"/>
                </a:lnTo>
                <a:lnTo>
                  <a:pt x="8860" y="966"/>
                </a:lnTo>
                <a:lnTo>
                  <a:pt x="9284" y="1280"/>
                </a:lnTo>
                <a:lnTo>
                  <a:pt x="9159" y="1249"/>
                </a:lnTo>
                <a:lnTo>
                  <a:pt x="9603" y="1646"/>
                </a:lnTo>
                <a:lnTo>
                  <a:pt x="9775" y="1912"/>
                </a:lnTo>
                <a:lnTo>
                  <a:pt x="9597" y="1722"/>
                </a:lnTo>
                <a:cubicBezTo>
                  <a:pt x="9536" y="1781"/>
                  <a:pt x="9653" y="1965"/>
                  <a:pt x="9822" y="2178"/>
                </a:cubicBezTo>
                <a:cubicBezTo>
                  <a:pt x="9990" y="2390"/>
                  <a:pt x="10209" y="2633"/>
                  <a:pt x="10349" y="2810"/>
                </a:cubicBezTo>
                <a:lnTo>
                  <a:pt x="10842" y="2981"/>
                </a:lnTo>
                <a:cubicBezTo>
                  <a:pt x="11266" y="3330"/>
                  <a:pt x="11167" y="3355"/>
                  <a:pt x="10997" y="3330"/>
                </a:cubicBezTo>
                <a:cubicBezTo>
                  <a:pt x="10989" y="3329"/>
                  <a:pt x="10981" y="3328"/>
                  <a:pt x="10973" y="3327"/>
                </a:cubicBezTo>
                <a:cubicBezTo>
                  <a:pt x="10972" y="3336"/>
                  <a:pt x="10972" y="3346"/>
                  <a:pt x="10973" y="3357"/>
                </a:cubicBezTo>
                <a:cubicBezTo>
                  <a:pt x="10975" y="3368"/>
                  <a:pt x="10977" y="3380"/>
                  <a:pt x="10980" y="3392"/>
                </a:cubicBezTo>
                <a:cubicBezTo>
                  <a:pt x="10976" y="3382"/>
                  <a:pt x="10970" y="3370"/>
                  <a:pt x="10963" y="3358"/>
                </a:cubicBezTo>
                <a:cubicBezTo>
                  <a:pt x="10956" y="3346"/>
                  <a:pt x="10948" y="3334"/>
                  <a:pt x="10941" y="3321"/>
                </a:cubicBezTo>
                <a:cubicBezTo>
                  <a:pt x="10919" y="3317"/>
                  <a:pt x="10897" y="3313"/>
                  <a:pt x="10876" y="3309"/>
                </a:cubicBezTo>
                <a:cubicBezTo>
                  <a:pt x="10854" y="3305"/>
                  <a:pt x="10834" y="3302"/>
                  <a:pt x="10814" y="3299"/>
                </a:cubicBezTo>
                <a:cubicBezTo>
                  <a:pt x="10815" y="3300"/>
                  <a:pt x="10817" y="3301"/>
                  <a:pt x="10819" y="3303"/>
                </a:cubicBezTo>
                <a:cubicBezTo>
                  <a:pt x="10821" y="3304"/>
                  <a:pt x="10822" y="3306"/>
                  <a:pt x="10824" y="3307"/>
                </a:cubicBezTo>
                <a:cubicBezTo>
                  <a:pt x="10832" y="3308"/>
                  <a:pt x="10841" y="3311"/>
                  <a:pt x="10853" y="3317"/>
                </a:cubicBezTo>
                <a:cubicBezTo>
                  <a:pt x="10865" y="3322"/>
                  <a:pt x="10880" y="3330"/>
                  <a:pt x="10897" y="3340"/>
                </a:cubicBezTo>
                <a:cubicBezTo>
                  <a:pt x="10914" y="3359"/>
                  <a:pt x="10930" y="3377"/>
                  <a:pt x="10944" y="3394"/>
                </a:cubicBezTo>
                <a:cubicBezTo>
                  <a:pt x="10959" y="3411"/>
                  <a:pt x="10973" y="3428"/>
                  <a:pt x="10986" y="3444"/>
                </a:cubicBezTo>
                <a:cubicBezTo>
                  <a:pt x="10988" y="3442"/>
                  <a:pt x="10989" y="3440"/>
                  <a:pt x="10989" y="3437"/>
                </a:cubicBezTo>
                <a:cubicBezTo>
                  <a:pt x="10990" y="3434"/>
                  <a:pt x="10989" y="3430"/>
                  <a:pt x="10989" y="3427"/>
                </a:cubicBezTo>
                <a:cubicBezTo>
                  <a:pt x="10991" y="3433"/>
                  <a:pt x="10993" y="3439"/>
                  <a:pt x="10995" y="3445"/>
                </a:cubicBezTo>
                <a:cubicBezTo>
                  <a:pt x="10997" y="3451"/>
                  <a:pt x="10999" y="3457"/>
                  <a:pt x="11001" y="3463"/>
                </a:cubicBezTo>
                <a:cubicBezTo>
                  <a:pt x="11111" y="3601"/>
                  <a:pt x="11149" y="3688"/>
                  <a:pt x="11161" y="3754"/>
                </a:cubicBezTo>
                <a:cubicBezTo>
                  <a:pt x="11173" y="3820"/>
                  <a:pt x="11159" y="3866"/>
                  <a:pt x="11167" y="3922"/>
                </a:cubicBezTo>
                <a:cubicBezTo>
                  <a:pt x="11263" y="4019"/>
                  <a:pt x="11321" y="4087"/>
                  <a:pt x="11350" y="4134"/>
                </a:cubicBezTo>
                <a:cubicBezTo>
                  <a:pt x="11379" y="4181"/>
                  <a:pt x="11380" y="4207"/>
                  <a:pt x="11362" y="4219"/>
                </a:cubicBezTo>
                <a:cubicBezTo>
                  <a:pt x="11392" y="4248"/>
                  <a:pt x="11425" y="4280"/>
                  <a:pt x="11464" y="4315"/>
                </a:cubicBezTo>
                <a:cubicBezTo>
                  <a:pt x="11503" y="4350"/>
                  <a:pt x="11546" y="4388"/>
                  <a:pt x="11595" y="4430"/>
                </a:cubicBezTo>
                <a:lnTo>
                  <a:pt x="11554" y="4314"/>
                </a:lnTo>
                <a:cubicBezTo>
                  <a:pt x="11576" y="4324"/>
                  <a:pt x="11598" y="4335"/>
                  <a:pt x="11618" y="4346"/>
                </a:cubicBezTo>
                <a:cubicBezTo>
                  <a:pt x="11639" y="4358"/>
                  <a:pt x="11660" y="4371"/>
                  <a:pt x="11680" y="4384"/>
                </a:cubicBezTo>
                <a:cubicBezTo>
                  <a:pt x="11663" y="4352"/>
                  <a:pt x="11646" y="4319"/>
                  <a:pt x="11650" y="4302"/>
                </a:cubicBezTo>
                <a:cubicBezTo>
                  <a:pt x="11654" y="4286"/>
                  <a:pt x="11678" y="4287"/>
                  <a:pt x="11745" y="4322"/>
                </a:cubicBezTo>
                <a:cubicBezTo>
                  <a:pt x="11801" y="4394"/>
                  <a:pt x="11880" y="4492"/>
                  <a:pt x="11966" y="4591"/>
                </a:cubicBezTo>
                <a:cubicBezTo>
                  <a:pt x="12052" y="4690"/>
                  <a:pt x="12144" y="4791"/>
                  <a:pt x="12226" y="4868"/>
                </a:cubicBezTo>
                <a:cubicBezTo>
                  <a:pt x="12492" y="4952"/>
                  <a:pt x="12388" y="4763"/>
                  <a:pt x="12195" y="4514"/>
                </a:cubicBezTo>
                <a:cubicBezTo>
                  <a:pt x="12002" y="4265"/>
                  <a:pt x="11719" y="3957"/>
                  <a:pt x="11627" y="3800"/>
                </a:cubicBezTo>
                <a:lnTo>
                  <a:pt x="11760" y="4194"/>
                </a:lnTo>
                <a:cubicBezTo>
                  <a:pt x="11718" y="4159"/>
                  <a:pt x="11681" y="4126"/>
                  <a:pt x="11646" y="4097"/>
                </a:cubicBezTo>
                <a:cubicBezTo>
                  <a:pt x="11612" y="4067"/>
                  <a:pt x="11582" y="4041"/>
                  <a:pt x="11554" y="4016"/>
                </a:cubicBezTo>
                <a:lnTo>
                  <a:pt x="11374" y="4071"/>
                </a:lnTo>
                <a:cubicBezTo>
                  <a:pt x="11295" y="4020"/>
                  <a:pt x="11286" y="3986"/>
                  <a:pt x="11302" y="3954"/>
                </a:cubicBezTo>
                <a:cubicBezTo>
                  <a:pt x="11318" y="3922"/>
                  <a:pt x="11359" y="3893"/>
                  <a:pt x="11380" y="3853"/>
                </a:cubicBezTo>
                <a:cubicBezTo>
                  <a:pt x="11292" y="3759"/>
                  <a:pt x="11318" y="3751"/>
                  <a:pt x="11306" y="3710"/>
                </a:cubicBezTo>
                <a:cubicBezTo>
                  <a:pt x="11294" y="3669"/>
                  <a:pt x="11245" y="3595"/>
                  <a:pt x="11006" y="3369"/>
                </a:cubicBezTo>
                <a:cubicBezTo>
                  <a:pt x="11246" y="3494"/>
                  <a:pt x="11209" y="3400"/>
                  <a:pt x="11150" y="3291"/>
                </a:cubicBezTo>
                <a:cubicBezTo>
                  <a:pt x="11091" y="3183"/>
                  <a:pt x="11009" y="3059"/>
                  <a:pt x="11160" y="3124"/>
                </a:cubicBezTo>
                <a:cubicBezTo>
                  <a:pt x="11154" y="3134"/>
                  <a:pt x="11169" y="3154"/>
                  <a:pt x="11186" y="3175"/>
                </a:cubicBezTo>
                <a:cubicBezTo>
                  <a:pt x="11202" y="3196"/>
                  <a:pt x="11220" y="3218"/>
                  <a:pt x="11219" y="3231"/>
                </a:cubicBezTo>
                <a:cubicBezTo>
                  <a:pt x="11222" y="3218"/>
                  <a:pt x="11228" y="3209"/>
                  <a:pt x="11237" y="3202"/>
                </a:cubicBezTo>
                <a:cubicBezTo>
                  <a:pt x="11245" y="3196"/>
                  <a:pt x="11256" y="3192"/>
                  <a:pt x="11270" y="3190"/>
                </a:cubicBezTo>
                <a:cubicBezTo>
                  <a:pt x="11231" y="3154"/>
                  <a:pt x="11191" y="3119"/>
                  <a:pt x="11148" y="3086"/>
                </a:cubicBezTo>
                <a:cubicBezTo>
                  <a:pt x="11106" y="3053"/>
                  <a:pt x="11061" y="3021"/>
                  <a:pt x="11013" y="2990"/>
                </a:cubicBezTo>
                <a:cubicBezTo>
                  <a:pt x="11135" y="3033"/>
                  <a:pt x="11285" y="3138"/>
                  <a:pt x="11384" y="3186"/>
                </a:cubicBezTo>
                <a:cubicBezTo>
                  <a:pt x="11482" y="3233"/>
                  <a:pt x="11530" y="3224"/>
                  <a:pt x="11447" y="3040"/>
                </a:cubicBezTo>
                <a:cubicBezTo>
                  <a:pt x="11327" y="2891"/>
                  <a:pt x="11203" y="2796"/>
                  <a:pt x="11082" y="2730"/>
                </a:cubicBezTo>
                <a:cubicBezTo>
                  <a:pt x="10962" y="2664"/>
                  <a:pt x="10845" y="2627"/>
                  <a:pt x="10738" y="2593"/>
                </a:cubicBezTo>
                <a:cubicBezTo>
                  <a:pt x="10768" y="2671"/>
                  <a:pt x="10810" y="2752"/>
                  <a:pt x="10791" y="2778"/>
                </a:cubicBezTo>
                <a:cubicBezTo>
                  <a:pt x="10771" y="2805"/>
                  <a:pt x="10691" y="2777"/>
                  <a:pt x="10478" y="2635"/>
                </a:cubicBezTo>
                <a:cubicBezTo>
                  <a:pt x="10411" y="2542"/>
                  <a:pt x="10345" y="2450"/>
                  <a:pt x="10319" y="2394"/>
                </a:cubicBezTo>
                <a:cubicBezTo>
                  <a:pt x="10293" y="2337"/>
                  <a:pt x="10307" y="2317"/>
                  <a:pt x="10401" y="2369"/>
                </a:cubicBezTo>
                <a:cubicBezTo>
                  <a:pt x="10314" y="2241"/>
                  <a:pt x="10233" y="2146"/>
                  <a:pt x="10155" y="2068"/>
                </a:cubicBezTo>
                <a:cubicBezTo>
                  <a:pt x="10077" y="1989"/>
                  <a:pt x="10000" y="1925"/>
                  <a:pt x="9922" y="1859"/>
                </a:cubicBezTo>
                <a:cubicBezTo>
                  <a:pt x="10320" y="2110"/>
                  <a:pt x="10867" y="2490"/>
                  <a:pt x="11350" y="2857"/>
                </a:cubicBezTo>
                <a:cubicBezTo>
                  <a:pt x="11833" y="3225"/>
                  <a:pt x="12253" y="3580"/>
                  <a:pt x="12397" y="3781"/>
                </a:cubicBezTo>
                <a:cubicBezTo>
                  <a:pt x="12479" y="3831"/>
                  <a:pt x="12551" y="3873"/>
                  <a:pt x="12603" y="3899"/>
                </a:cubicBezTo>
                <a:cubicBezTo>
                  <a:pt x="12655" y="3926"/>
                  <a:pt x="12689" y="3936"/>
                  <a:pt x="12696" y="3925"/>
                </a:cubicBezTo>
                <a:cubicBezTo>
                  <a:pt x="12738" y="3922"/>
                  <a:pt x="12727" y="3863"/>
                  <a:pt x="12680" y="3778"/>
                </a:cubicBezTo>
                <a:cubicBezTo>
                  <a:pt x="12632" y="3693"/>
                  <a:pt x="12549" y="3580"/>
                  <a:pt x="12448" y="3469"/>
                </a:cubicBezTo>
                <a:cubicBezTo>
                  <a:pt x="12454" y="3484"/>
                  <a:pt x="12451" y="3491"/>
                  <a:pt x="12451" y="3502"/>
                </a:cubicBezTo>
                <a:cubicBezTo>
                  <a:pt x="12452" y="3513"/>
                  <a:pt x="12456" y="3526"/>
                  <a:pt x="12478" y="3554"/>
                </a:cubicBezTo>
                <a:cubicBezTo>
                  <a:pt x="12416" y="3559"/>
                  <a:pt x="12341" y="3507"/>
                  <a:pt x="12283" y="3441"/>
                </a:cubicBezTo>
                <a:cubicBezTo>
                  <a:pt x="12225" y="3375"/>
                  <a:pt x="12183" y="3296"/>
                  <a:pt x="12187" y="3246"/>
                </a:cubicBezTo>
                <a:lnTo>
                  <a:pt x="12384" y="3400"/>
                </a:lnTo>
                <a:cubicBezTo>
                  <a:pt x="12332" y="3347"/>
                  <a:pt x="12277" y="3296"/>
                  <a:pt x="12221" y="3250"/>
                </a:cubicBezTo>
                <a:cubicBezTo>
                  <a:pt x="12165" y="3203"/>
                  <a:pt x="12108" y="3162"/>
                  <a:pt x="12052" y="3128"/>
                </a:cubicBezTo>
                <a:cubicBezTo>
                  <a:pt x="12049" y="3124"/>
                  <a:pt x="12046" y="3121"/>
                  <a:pt x="12044" y="3118"/>
                </a:cubicBezTo>
                <a:cubicBezTo>
                  <a:pt x="12041" y="3115"/>
                  <a:pt x="12039" y="3112"/>
                  <a:pt x="12036" y="3109"/>
                </a:cubicBezTo>
                <a:lnTo>
                  <a:pt x="12257" y="3444"/>
                </a:lnTo>
                <a:cubicBezTo>
                  <a:pt x="12187" y="3400"/>
                  <a:pt x="12123" y="3355"/>
                  <a:pt x="12063" y="3311"/>
                </a:cubicBezTo>
                <a:cubicBezTo>
                  <a:pt x="12002" y="3267"/>
                  <a:pt x="11946" y="3224"/>
                  <a:pt x="11893" y="3180"/>
                </a:cubicBezTo>
                <a:cubicBezTo>
                  <a:pt x="11852" y="3185"/>
                  <a:pt x="11785" y="3162"/>
                  <a:pt x="11671" y="3082"/>
                </a:cubicBezTo>
                <a:cubicBezTo>
                  <a:pt x="11557" y="3002"/>
                  <a:pt x="11397" y="2865"/>
                  <a:pt x="11168" y="2638"/>
                </a:cubicBezTo>
                <a:cubicBezTo>
                  <a:pt x="11270" y="2708"/>
                  <a:pt x="11353" y="2762"/>
                  <a:pt x="11420" y="2803"/>
                </a:cubicBezTo>
                <a:cubicBezTo>
                  <a:pt x="11487" y="2844"/>
                  <a:pt x="11539" y="2872"/>
                  <a:pt x="11578" y="2889"/>
                </a:cubicBezTo>
                <a:cubicBezTo>
                  <a:pt x="11431" y="2740"/>
                  <a:pt x="11309" y="2599"/>
                  <a:pt x="11180" y="2471"/>
                </a:cubicBezTo>
                <a:cubicBezTo>
                  <a:pt x="11051" y="2344"/>
                  <a:pt x="10916" y="2231"/>
                  <a:pt x="10743" y="2137"/>
                </a:cubicBezTo>
                <a:cubicBezTo>
                  <a:pt x="10867" y="2170"/>
                  <a:pt x="11020" y="2261"/>
                  <a:pt x="11119" y="2300"/>
                </a:cubicBezTo>
                <a:cubicBezTo>
                  <a:pt x="11219" y="2339"/>
                  <a:pt x="11266" y="2326"/>
                  <a:pt x="11178" y="2150"/>
                </a:cubicBezTo>
                <a:cubicBezTo>
                  <a:pt x="11161" y="2130"/>
                  <a:pt x="11143" y="2112"/>
                  <a:pt x="11126" y="2094"/>
                </a:cubicBezTo>
                <a:cubicBezTo>
                  <a:pt x="11108" y="2077"/>
                  <a:pt x="11091" y="2060"/>
                  <a:pt x="11073" y="2044"/>
                </a:cubicBezTo>
                <a:cubicBezTo>
                  <a:pt x="11107" y="2085"/>
                  <a:pt x="11136" y="2125"/>
                  <a:pt x="11156" y="2164"/>
                </a:cubicBezTo>
                <a:cubicBezTo>
                  <a:pt x="11175" y="2203"/>
                  <a:pt x="11185" y="2241"/>
                  <a:pt x="11183" y="2278"/>
                </a:cubicBezTo>
                <a:cubicBezTo>
                  <a:pt x="11052" y="2199"/>
                  <a:pt x="10944" y="2120"/>
                  <a:pt x="10848" y="2040"/>
                </a:cubicBezTo>
                <a:cubicBezTo>
                  <a:pt x="10753" y="1960"/>
                  <a:pt x="10670" y="1879"/>
                  <a:pt x="10589" y="1795"/>
                </a:cubicBezTo>
                <a:cubicBezTo>
                  <a:pt x="10516" y="1775"/>
                  <a:pt x="10446" y="1761"/>
                  <a:pt x="10380" y="1746"/>
                </a:cubicBezTo>
                <a:cubicBezTo>
                  <a:pt x="10315" y="1731"/>
                  <a:pt x="10254" y="1714"/>
                  <a:pt x="10200" y="1690"/>
                </a:cubicBezTo>
                <a:cubicBezTo>
                  <a:pt x="10174" y="1651"/>
                  <a:pt x="10149" y="1615"/>
                  <a:pt x="10124" y="1581"/>
                </a:cubicBezTo>
                <a:cubicBezTo>
                  <a:pt x="10100" y="1548"/>
                  <a:pt x="10076" y="1517"/>
                  <a:pt x="10052" y="1488"/>
                </a:cubicBezTo>
                <a:cubicBezTo>
                  <a:pt x="10046" y="1497"/>
                  <a:pt x="10039" y="1504"/>
                  <a:pt x="10030" y="1509"/>
                </a:cubicBezTo>
                <a:cubicBezTo>
                  <a:pt x="10021" y="1514"/>
                  <a:pt x="10011" y="1517"/>
                  <a:pt x="9998" y="1518"/>
                </a:cubicBezTo>
                <a:lnTo>
                  <a:pt x="9942" y="1364"/>
                </a:lnTo>
                <a:cubicBezTo>
                  <a:pt x="9887" y="1308"/>
                  <a:pt x="9834" y="1261"/>
                  <a:pt x="9782" y="1218"/>
                </a:cubicBezTo>
                <a:cubicBezTo>
                  <a:pt x="9729" y="1176"/>
                  <a:pt x="9677" y="1137"/>
                  <a:pt x="9624" y="1098"/>
                </a:cubicBezTo>
                <a:cubicBezTo>
                  <a:pt x="9667" y="1120"/>
                  <a:pt x="9711" y="1144"/>
                  <a:pt x="9757" y="1170"/>
                </a:cubicBezTo>
                <a:cubicBezTo>
                  <a:pt x="9803" y="1195"/>
                  <a:pt x="9851" y="1221"/>
                  <a:pt x="9900" y="1249"/>
                </a:cubicBezTo>
                <a:lnTo>
                  <a:pt x="9821" y="1035"/>
                </a:lnTo>
                <a:cubicBezTo>
                  <a:pt x="9816" y="1032"/>
                  <a:pt x="9811" y="1030"/>
                  <a:pt x="9807" y="1027"/>
                </a:cubicBezTo>
                <a:cubicBezTo>
                  <a:pt x="9802" y="1024"/>
                  <a:pt x="9797" y="1022"/>
                  <a:pt x="9791" y="1018"/>
                </a:cubicBezTo>
                <a:cubicBezTo>
                  <a:pt x="9839" y="1029"/>
                  <a:pt x="9883" y="1037"/>
                  <a:pt x="9924" y="1041"/>
                </a:cubicBezTo>
                <a:cubicBezTo>
                  <a:pt x="9965" y="1045"/>
                  <a:pt x="10002" y="1045"/>
                  <a:pt x="10036" y="1042"/>
                </a:cubicBezTo>
                <a:cubicBezTo>
                  <a:pt x="10040" y="1073"/>
                  <a:pt x="10044" y="1106"/>
                  <a:pt x="10056" y="1145"/>
                </a:cubicBezTo>
                <a:cubicBezTo>
                  <a:pt x="10068" y="1185"/>
                  <a:pt x="10086" y="1232"/>
                  <a:pt x="10118" y="1291"/>
                </a:cubicBezTo>
                <a:cubicBezTo>
                  <a:pt x="10220" y="1292"/>
                  <a:pt x="10318" y="1365"/>
                  <a:pt x="10402" y="1448"/>
                </a:cubicBezTo>
                <a:cubicBezTo>
                  <a:pt x="10486" y="1531"/>
                  <a:pt x="10557" y="1624"/>
                  <a:pt x="10603" y="1670"/>
                </a:cubicBezTo>
                <a:cubicBezTo>
                  <a:pt x="10611" y="1674"/>
                  <a:pt x="10618" y="1679"/>
                  <a:pt x="10625" y="1683"/>
                </a:cubicBezTo>
                <a:cubicBezTo>
                  <a:pt x="10633" y="1688"/>
                  <a:pt x="10640" y="1693"/>
                  <a:pt x="10647" y="1697"/>
                </a:cubicBezTo>
                <a:cubicBezTo>
                  <a:pt x="10656" y="1697"/>
                  <a:pt x="10662" y="1688"/>
                  <a:pt x="10665" y="1670"/>
                </a:cubicBezTo>
                <a:cubicBezTo>
                  <a:pt x="10667" y="1652"/>
                  <a:pt x="10666" y="1623"/>
                  <a:pt x="10662" y="1583"/>
                </a:cubicBezTo>
                <a:cubicBezTo>
                  <a:pt x="10693" y="1631"/>
                  <a:pt x="10730" y="1677"/>
                  <a:pt x="10770" y="1723"/>
                </a:cubicBezTo>
                <a:cubicBezTo>
                  <a:pt x="10811" y="1768"/>
                  <a:pt x="10854" y="1813"/>
                  <a:pt x="10896" y="1856"/>
                </a:cubicBezTo>
                <a:cubicBezTo>
                  <a:pt x="11005" y="1927"/>
                  <a:pt x="11111" y="1998"/>
                  <a:pt x="11214" y="2068"/>
                </a:cubicBezTo>
                <a:cubicBezTo>
                  <a:pt x="11317" y="2138"/>
                  <a:pt x="11416" y="2207"/>
                  <a:pt x="11508" y="2274"/>
                </a:cubicBezTo>
                <a:cubicBezTo>
                  <a:pt x="11532" y="2276"/>
                  <a:pt x="11561" y="2282"/>
                  <a:pt x="11595" y="2292"/>
                </a:cubicBezTo>
                <a:cubicBezTo>
                  <a:pt x="11630" y="2302"/>
                  <a:pt x="11670" y="2316"/>
                  <a:pt x="11718" y="2335"/>
                </a:cubicBezTo>
                <a:cubicBezTo>
                  <a:pt x="11921" y="2588"/>
                  <a:pt x="12103" y="2713"/>
                  <a:pt x="12271" y="2824"/>
                </a:cubicBezTo>
                <a:cubicBezTo>
                  <a:pt x="12439" y="2936"/>
                  <a:pt x="12594" y="3034"/>
                  <a:pt x="12746" y="3235"/>
                </a:cubicBezTo>
                <a:cubicBezTo>
                  <a:pt x="12716" y="3121"/>
                  <a:pt x="12657" y="3024"/>
                  <a:pt x="12565" y="2913"/>
                </a:cubicBezTo>
                <a:cubicBezTo>
                  <a:pt x="12473" y="2802"/>
                  <a:pt x="12348" y="2677"/>
                  <a:pt x="12188" y="2507"/>
                </a:cubicBezTo>
                <a:cubicBezTo>
                  <a:pt x="12194" y="2520"/>
                  <a:pt x="12191" y="2528"/>
                  <a:pt x="12192" y="2538"/>
                </a:cubicBezTo>
                <a:cubicBezTo>
                  <a:pt x="12192" y="2549"/>
                  <a:pt x="12197" y="2562"/>
                  <a:pt x="12220" y="2587"/>
                </a:cubicBezTo>
                <a:cubicBezTo>
                  <a:pt x="12158" y="2595"/>
                  <a:pt x="12082" y="2549"/>
                  <a:pt x="12022" y="2488"/>
                </a:cubicBezTo>
                <a:cubicBezTo>
                  <a:pt x="11962" y="2427"/>
                  <a:pt x="11918" y="2352"/>
                  <a:pt x="11920" y="2302"/>
                </a:cubicBezTo>
                <a:lnTo>
                  <a:pt x="12163" y="2472"/>
                </a:lnTo>
                <a:cubicBezTo>
                  <a:pt x="12166" y="2475"/>
                  <a:pt x="12169" y="2479"/>
                  <a:pt x="12172" y="2482"/>
                </a:cubicBezTo>
                <a:cubicBezTo>
                  <a:pt x="12174" y="2485"/>
                  <a:pt x="12176" y="2488"/>
                  <a:pt x="12178" y="2491"/>
                </a:cubicBezTo>
                <a:lnTo>
                  <a:pt x="12567" y="2758"/>
                </a:lnTo>
                <a:cubicBezTo>
                  <a:pt x="12303" y="2464"/>
                  <a:pt x="12130" y="2287"/>
                  <a:pt x="12004" y="2161"/>
                </a:cubicBezTo>
                <a:cubicBezTo>
                  <a:pt x="11878" y="2035"/>
                  <a:pt x="11799" y="1959"/>
                  <a:pt x="11723" y="1865"/>
                </a:cubicBezTo>
                <a:cubicBezTo>
                  <a:pt x="11731" y="1882"/>
                  <a:pt x="11735" y="1897"/>
                  <a:pt x="11732" y="1911"/>
                </a:cubicBezTo>
                <a:cubicBezTo>
                  <a:pt x="11729" y="1924"/>
                  <a:pt x="11720" y="1934"/>
                  <a:pt x="11702" y="1943"/>
                </a:cubicBezTo>
                <a:lnTo>
                  <a:pt x="11941" y="2127"/>
                </a:lnTo>
                <a:lnTo>
                  <a:pt x="11515" y="1930"/>
                </a:lnTo>
                <a:lnTo>
                  <a:pt x="11352" y="1514"/>
                </a:lnTo>
                <a:cubicBezTo>
                  <a:pt x="11401" y="1559"/>
                  <a:pt x="11460" y="1608"/>
                  <a:pt x="11516" y="1655"/>
                </a:cubicBezTo>
                <a:cubicBezTo>
                  <a:pt x="11572" y="1703"/>
                  <a:pt x="11626" y="1749"/>
                  <a:pt x="11666" y="1791"/>
                </a:cubicBezTo>
                <a:cubicBezTo>
                  <a:pt x="11632" y="1745"/>
                  <a:pt x="11596" y="1691"/>
                  <a:pt x="11556" y="1625"/>
                </a:cubicBezTo>
                <a:cubicBezTo>
                  <a:pt x="11515" y="1559"/>
                  <a:pt x="11469" y="1480"/>
                  <a:pt x="11414" y="1383"/>
                </a:cubicBezTo>
                <a:cubicBezTo>
                  <a:pt x="11554" y="1560"/>
                  <a:pt x="11703" y="1647"/>
                  <a:pt x="11850" y="1728"/>
                </a:cubicBezTo>
                <a:cubicBezTo>
                  <a:pt x="11996" y="1808"/>
                  <a:pt x="12139" y="1883"/>
                  <a:pt x="12267" y="2036"/>
                </a:cubicBezTo>
                <a:cubicBezTo>
                  <a:pt x="12292" y="2005"/>
                  <a:pt x="12280" y="1945"/>
                  <a:pt x="12234" y="1861"/>
                </a:cubicBezTo>
                <a:cubicBezTo>
                  <a:pt x="12189" y="1777"/>
                  <a:pt x="12110" y="1668"/>
                  <a:pt x="12001" y="1540"/>
                </a:cubicBezTo>
                <a:lnTo>
                  <a:pt x="12053" y="1597"/>
                </a:lnTo>
                <a:cubicBezTo>
                  <a:pt x="12031" y="1511"/>
                  <a:pt x="12036" y="1462"/>
                  <a:pt x="12055" y="1435"/>
                </a:cubicBezTo>
                <a:cubicBezTo>
                  <a:pt x="12075" y="1408"/>
                  <a:pt x="12110" y="1404"/>
                  <a:pt x="12150" y="1407"/>
                </a:cubicBezTo>
                <a:cubicBezTo>
                  <a:pt x="12017" y="1326"/>
                  <a:pt x="11893" y="1246"/>
                  <a:pt x="11767" y="1162"/>
                </a:cubicBezTo>
                <a:cubicBezTo>
                  <a:pt x="11641" y="1078"/>
                  <a:pt x="11513" y="990"/>
                  <a:pt x="11374" y="893"/>
                </a:cubicBezTo>
                <a:cubicBezTo>
                  <a:pt x="11472" y="951"/>
                  <a:pt x="11622" y="1027"/>
                  <a:pt x="11765" y="1090"/>
                </a:cubicBezTo>
                <a:cubicBezTo>
                  <a:pt x="11909" y="1153"/>
                  <a:pt x="12046" y="1202"/>
                  <a:pt x="12119" y="1206"/>
                </a:cubicBezTo>
                <a:lnTo>
                  <a:pt x="12062" y="1136"/>
                </a:lnTo>
                <a:cubicBezTo>
                  <a:pt x="12112" y="1146"/>
                  <a:pt x="12159" y="1164"/>
                  <a:pt x="12203" y="1188"/>
                </a:cubicBezTo>
                <a:cubicBezTo>
                  <a:pt x="12247" y="1212"/>
                  <a:pt x="12289" y="1241"/>
                  <a:pt x="12328" y="1274"/>
                </a:cubicBezTo>
                <a:cubicBezTo>
                  <a:pt x="12319" y="1253"/>
                  <a:pt x="12308" y="1230"/>
                  <a:pt x="12295" y="1205"/>
                </a:cubicBezTo>
                <a:cubicBezTo>
                  <a:pt x="12282" y="1179"/>
                  <a:pt x="12267" y="1151"/>
                  <a:pt x="12249" y="1119"/>
                </a:cubicBezTo>
                <a:lnTo>
                  <a:pt x="12007" y="951"/>
                </a:lnTo>
                <a:cubicBezTo>
                  <a:pt x="11947" y="851"/>
                  <a:pt x="11900" y="762"/>
                  <a:pt x="11864" y="680"/>
                </a:cubicBezTo>
                <a:cubicBezTo>
                  <a:pt x="11828" y="598"/>
                  <a:pt x="11803" y="524"/>
                  <a:pt x="11786" y="456"/>
                </a:cubicBezTo>
                <a:cubicBezTo>
                  <a:pt x="11545" y="313"/>
                  <a:pt x="11327" y="172"/>
                  <a:pt x="11068" y="0"/>
                </a:cubicBezTo>
                <a:cubicBezTo>
                  <a:pt x="11068" y="0"/>
                  <a:pt x="11068" y="0"/>
                  <a:pt x="11068" y="0"/>
                </a:cubicBezTo>
                <a:lnTo>
                  <a:pt x="6930" y="0"/>
                </a:lnTo>
                <a:cubicBezTo>
                  <a:pt x="7005" y="99"/>
                  <a:pt x="6974" y="97"/>
                  <a:pt x="6988" y="139"/>
                </a:cubicBezTo>
                <a:cubicBezTo>
                  <a:pt x="7002" y="181"/>
                  <a:pt x="7062" y="267"/>
                  <a:pt x="7319" y="542"/>
                </a:cubicBezTo>
                <a:lnTo>
                  <a:pt x="6666" y="0"/>
                </a:lnTo>
                <a:lnTo>
                  <a:pt x="6656" y="0"/>
                </a:lnTo>
                <a:close/>
                <a:moveTo>
                  <a:pt x="11068" y="0"/>
                </a:moveTo>
                <a:cubicBezTo>
                  <a:pt x="11156" y="49"/>
                  <a:pt x="11285" y="111"/>
                  <a:pt x="11414" y="166"/>
                </a:cubicBezTo>
                <a:cubicBezTo>
                  <a:pt x="11542" y="221"/>
                  <a:pt x="11671" y="268"/>
                  <a:pt x="11759" y="286"/>
                </a:cubicBezTo>
                <a:cubicBezTo>
                  <a:pt x="11755" y="233"/>
                  <a:pt x="11757" y="183"/>
                  <a:pt x="11762" y="136"/>
                </a:cubicBezTo>
                <a:cubicBezTo>
                  <a:pt x="11767" y="89"/>
                  <a:pt x="11775" y="44"/>
                  <a:pt x="11784" y="0"/>
                </a:cubicBezTo>
                <a:lnTo>
                  <a:pt x="11068" y="0"/>
                </a:lnTo>
                <a:close/>
                <a:moveTo>
                  <a:pt x="9821" y="1035"/>
                </a:moveTo>
                <a:cubicBezTo>
                  <a:pt x="9822" y="1036"/>
                  <a:pt x="9823" y="1036"/>
                  <a:pt x="9824" y="1037"/>
                </a:cubicBezTo>
                <a:cubicBezTo>
                  <a:pt x="9825" y="1037"/>
                  <a:pt x="9826" y="1038"/>
                  <a:pt x="9827" y="1038"/>
                </a:cubicBezTo>
                <a:cubicBezTo>
                  <a:pt x="9826" y="1038"/>
                  <a:pt x="9825" y="1037"/>
                  <a:pt x="9823" y="1036"/>
                </a:cubicBezTo>
                <a:cubicBezTo>
                  <a:pt x="9822" y="1035"/>
                  <a:pt x="9821" y="1034"/>
                  <a:pt x="9821" y="1033"/>
                </a:cubicBezTo>
                <a:lnTo>
                  <a:pt x="9821" y="1035"/>
                </a:lnTo>
                <a:close/>
                <a:moveTo>
                  <a:pt x="9827" y="1038"/>
                </a:moveTo>
                <a:cubicBezTo>
                  <a:pt x="9839" y="1048"/>
                  <a:pt x="9850" y="1058"/>
                  <a:pt x="9861" y="1068"/>
                </a:cubicBezTo>
                <a:cubicBezTo>
                  <a:pt x="9872" y="1078"/>
                  <a:pt x="9883" y="1088"/>
                  <a:pt x="9895" y="1098"/>
                </a:cubicBezTo>
                <a:cubicBezTo>
                  <a:pt x="9894" y="1096"/>
                  <a:pt x="9893" y="1094"/>
                  <a:pt x="9892" y="1091"/>
                </a:cubicBezTo>
                <a:cubicBezTo>
                  <a:pt x="9891" y="1089"/>
                  <a:pt x="9889" y="1086"/>
                  <a:pt x="9887" y="1084"/>
                </a:cubicBezTo>
                <a:cubicBezTo>
                  <a:pt x="9905" y="1090"/>
                  <a:pt x="9905" y="1087"/>
                  <a:pt x="9893" y="1079"/>
                </a:cubicBezTo>
                <a:cubicBezTo>
                  <a:pt x="9881" y="1070"/>
                  <a:pt x="9857" y="1055"/>
                  <a:pt x="9827" y="1038"/>
                </a:cubicBezTo>
                <a:close/>
                <a:moveTo>
                  <a:pt x="9895" y="1098"/>
                </a:moveTo>
                <a:cubicBezTo>
                  <a:pt x="9918" y="1132"/>
                  <a:pt x="9932" y="1171"/>
                  <a:pt x="9953" y="1201"/>
                </a:cubicBezTo>
                <a:cubicBezTo>
                  <a:pt x="9975" y="1231"/>
                  <a:pt x="10005" y="1251"/>
                  <a:pt x="10063" y="1249"/>
                </a:cubicBezTo>
                <a:cubicBezTo>
                  <a:pt x="10037" y="1224"/>
                  <a:pt x="10010" y="1200"/>
                  <a:pt x="9983" y="1175"/>
                </a:cubicBezTo>
                <a:cubicBezTo>
                  <a:pt x="9955" y="1149"/>
                  <a:pt x="9926" y="1124"/>
                  <a:pt x="9895" y="1098"/>
                </a:cubicBezTo>
                <a:close/>
                <a:moveTo>
                  <a:pt x="8863" y="2321"/>
                </a:moveTo>
                <a:cubicBezTo>
                  <a:pt x="8856" y="2325"/>
                  <a:pt x="8850" y="2329"/>
                  <a:pt x="8842" y="2333"/>
                </a:cubicBezTo>
                <a:cubicBezTo>
                  <a:pt x="8835" y="2337"/>
                  <a:pt x="8827" y="2341"/>
                  <a:pt x="8818" y="2345"/>
                </a:cubicBezTo>
                <a:cubicBezTo>
                  <a:pt x="8836" y="2367"/>
                  <a:pt x="8852" y="2389"/>
                  <a:pt x="8868" y="2411"/>
                </a:cubicBezTo>
                <a:cubicBezTo>
                  <a:pt x="8884" y="2432"/>
                  <a:pt x="8899" y="2454"/>
                  <a:pt x="8913" y="2475"/>
                </a:cubicBezTo>
                <a:cubicBezTo>
                  <a:pt x="8923" y="2475"/>
                  <a:pt x="8933" y="2475"/>
                  <a:pt x="8944" y="2476"/>
                </a:cubicBezTo>
                <a:cubicBezTo>
                  <a:pt x="8955" y="2477"/>
                  <a:pt x="8966" y="2478"/>
                  <a:pt x="8978" y="2479"/>
                </a:cubicBezTo>
                <a:lnTo>
                  <a:pt x="8869" y="2382"/>
                </a:lnTo>
                <a:cubicBezTo>
                  <a:pt x="8903" y="2409"/>
                  <a:pt x="8927" y="2424"/>
                  <a:pt x="8945" y="2432"/>
                </a:cubicBezTo>
                <a:cubicBezTo>
                  <a:pt x="8962" y="2440"/>
                  <a:pt x="8972" y="2440"/>
                  <a:pt x="8978" y="2435"/>
                </a:cubicBezTo>
                <a:cubicBezTo>
                  <a:pt x="8977" y="2432"/>
                  <a:pt x="8975" y="2428"/>
                  <a:pt x="8974" y="2425"/>
                </a:cubicBezTo>
                <a:cubicBezTo>
                  <a:pt x="8973" y="2422"/>
                  <a:pt x="8972" y="2418"/>
                  <a:pt x="8970" y="2415"/>
                </a:cubicBezTo>
                <a:cubicBezTo>
                  <a:pt x="8953" y="2399"/>
                  <a:pt x="8934" y="2382"/>
                  <a:pt x="8916" y="2366"/>
                </a:cubicBezTo>
                <a:cubicBezTo>
                  <a:pt x="8898" y="2350"/>
                  <a:pt x="8880" y="2335"/>
                  <a:pt x="8863" y="2321"/>
                </a:cubicBezTo>
                <a:close/>
                <a:moveTo>
                  <a:pt x="18918" y="0"/>
                </a:moveTo>
                <a:cubicBezTo>
                  <a:pt x="19043" y="103"/>
                  <a:pt x="19192" y="242"/>
                  <a:pt x="19320" y="357"/>
                </a:cubicBezTo>
                <a:cubicBezTo>
                  <a:pt x="19449" y="473"/>
                  <a:pt x="19559" y="566"/>
                  <a:pt x="19607" y="579"/>
                </a:cubicBezTo>
                <a:cubicBezTo>
                  <a:pt x="19603" y="621"/>
                  <a:pt x="19606" y="665"/>
                  <a:pt x="19658" y="725"/>
                </a:cubicBezTo>
                <a:cubicBezTo>
                  <a:pt x="19710" y="785"/>
                  <a:pt x="19810" y="860"/>
                  <a:pt x="20001" y="966"/>
                </a:cubicBezTo>
                <a:cubicBezTo>
                  <a:pt x="19063" y="596"/>
                  <a:pt x="18953" y="942"/>
                  <a:pt x="18943" y="1369"/>
                </a:cubicBezTo>
                <a:cubicBezTo>
                  <a:pt x="18932" y="1797"/>
                  <a:pt x="19023" y="2306"/>
                  <a:pt x="18480" y="2274"/>
                </a:cubicBezTo>
                <a:cubicBezTo>
                  <a:pt x="18504" y="2323"/>
                  <a:pt x="18576" y="2389"/>
                  <a:pt x="18662" y="2458"/>
                </a:cubicBezTo>
                <a:cubicBezTo>
                  <a:pt x="18748" y="2527"/>
                  <a:pt x="18848" y="2598"/>
                  <a:pt x="18928" y="2654"/>
                </a:cubicBezTo>
                <a:cubicBezTo>
                  <a:pt x="18591" y="2448"/>
                  <a:pt x="18666" y="2549"/>
                  <a:pt x="18835" y="2720"/>
                </a:cubicBezTo>
                <a:cubicBezTo>
                  <a:pt x="19005" y="2890"/>
                  <a:pt x="19267" y="3130"/>
                  <a:pt x="19303" y="3203"/>
                </a:cubicBezTo>
                <a:lnTo>
                  <a:pt x="18328" y="2614"/>
                </a:lnTo>
                <a:cubicBezTo>
                  <a:pt x="18456" y="2768"/>
                  <a:pt x="18594" y="2889"/>
                  <a:pt x="18724" y="2992"/>
                </a:cubicBezTo>
                <a:cubicBezTo>
                  <a:pt x="18853" y="3095"/>
                  <a:pt x="18974" y="3179"/>
                  <a:pt x="19066" y="3260"/>
                </a:cubicBezTo>
                <a:cubicBezTo>
                  <a:pt x="19111" y="3513"/>
                  <a:pt x="18885" y="3538"/>
                  <a:pt x="18707" y="3592"/>
                </a:cubicBezTo>
                <a:cubicBezTo>
                  <a:pt x="18529" y="3646"/>
                  <a:pt x="18398" y="3729"/>
                  <a:pt x="18634" y="4101"/>
                </a:cubicBezTo>
                <a:cubicBezTo>
                  <a:pt x="18456" y="4009"/>
                  <a:pt x="18271" y="3848"/>
                  <a:pt x="18112" y="3714"/>
                </a:cubicBezTo>
                <a:cubicBezTo>
                  <a:pt x="17954" y="3579"/>
                  <a:pt x="17821" y="3471"/>
                  <a:pt x="17748" y="3484"/>
                </a:cubicBezTo>
                <a:cubicBezTo>
                  <a:pt x="18227" y="3787"/>
                  <a:pt x="18329" y="3967"/>
                  <a:pt x="18382" y="4121"/>
                </a:cubicBezTo>
                <a:cubicBezTo>
                  <a:pt x="18435" y="4276"/>
                  <a:pt x="18441" y="4406"/>
                  <a:pt x="18727" y="4612"/>
                </a:cubicBezTo>
                <a:cubicBezTo>
                  <a:pt x="18261" y="4300"/>
                  <a:pt x="18189" y="4368"/>
                  <a:pt x="18063" y="4366"/>
                </a:cubicBezTo>
                <a:cubicBezTo>
                  <a:pt x="17937" y="4364"/>
                  <a:pt x="17757" y="4291"/>
                  <a:pt x="17076" y="3696"/>
                </a:cubicBezTo>
                <a:cubicBezTo>
                  <a:pt x="17016" y="3734"/>
                  <a:pt x="17158" y="3888"/>
                  <a:pt x="17333" y="4041"/>
                </a:cubicBezTo>
                <a:cubicBezTo>
                  <a:pt x="17507" y="4194"/>
                  <a:pt x="17714" y="4345"/>
                  <a:pt x="17783" y="4377"/>
                </a:cubicBezTo>
                <a:cubicBezTo>
                  <a:pt x="17735" y="4438"/>
                  <a:pt x="17699" y="4502"/>
                  <a:pt x="17727" y="4612"/>
                </a:cubicBezTo>
                <a:cubicBezTo>
                  <a:pt x="17755" y="4723"/>
                  <a:pt x="17846" y="4881"/>
                  <a:pt x="18050" y="5133"/>
                </a:cubicBezTo>
                <a:cubicBezTo>
                  <a:pt x="17873" y="5043"/>
                  <a:pt x="17910" y="5307"/>
                  <a:pt x="17854" y="5503"/>
                </a:cubicBezTo>
                <a:cubicBezTo>
                  <a:pt x="17799" y="5699"/>
                  <a:pt x="17650" y="5827"/>
                  <a:pt x="17098" y="5465"/>
                </a:cubicBezTo>
                <a:cubicBezTo>
                  <a:pt x="17457" y="5697"/>
                  <a:pt x="17546" y="5773"/>
                  <a:pt x="17579" y="5833"/>
                </a:cubicBezTo>
                <a:cubicBezTo>
                  <a:pt x="17613" y="5894"/>
                  <a:pt x="17592" y="5939"/>
                  <a:pt x="17729" y="6112"/>
                </a:cubicBezTo>
                <a:lnTo>
                  <a:pt x="18362" y="6523"/>
                </a:lnTo>
                <a:lnTo>
                  <a:pt x="18239" y="6690"/>
                </a:lnTo>
                <a:cubicBezTo>
                  <a:pt x="18262" y="6737"/>
                  <a:pt x="18267" y="6758"/>
                  <a:pt x="18258" y="6762"/>
                </a:cubicBezTo>
                <a:cubicBezTo>
                  <a:pt x="18250" y="6765"/>
                  <a:pt x="18229" y="6752"/>
                  <a:pt x="18201" y="6729"/>
                </a:cubicBezTo>
                <a:cubicBezTo>
                  <a:pt x="18182" y="6736"/>
                  <a:pt x="18094" y="6662"/>
                  <a:pt x="17990" y="6582"/>
                </a:cubicBezTo>
                <a:cubicBezTo>
                  <a:pt x="17885" y="6502"/>
                  <a:pt x="17763" y="6417"/>
                  <a:pt x="17673" y="6401"/>
                </a:cubicBezTo>
                <a:cubicBezTo>
                  <a:pt x="17634" y="6461"/>
                  <a:pt x="17698" y="6561"/>
                  <a:pt x="17809" y="6689"/>
                </a:cubicBezTo>
                <a:cubicBezTo>
                  <a:pt x="17919" y="6817"/>
                  <a:pt x="18076" y="6972"/>
                  <a:pt x="18223" y="7142"/>
                </a:cubicBezTo>
                <a:lnTo>
                  <a:pt x="18320" y="7194"/>
                </a:lnTo>
                <a:lnTo>
                  <a:pt x="18351" y="7342"/>
                </a:lnTo>
                <a:cubicBezTo>
                  <a:pt x="18332" y="7372"/>
                  <a:pt x="18197" y="7182"/>
                  <a:pt x="18020" y="6983"/>
                </a:cubicBezTo>
                <a:cubicBezTo>
                  <a:pt x="17844" y="6784"/>
                  <a:pt x="17625" y="6576"/>
                  <a:pt x="17436" y="6571"/>
                </a:cubicBezTo>
                <a:cubicBezTo>
                  <a:pt x="17520" y="6641"/>
                  <a:pt x="17753" y="6876"/>
                  <a:pt x="17909" y="7058"/>
                </a:cubicBezTo>
                <a:cubicBezTo>
                  <a:pt x="18065" y="7239"/>
                  <a:pt x="18143" y="7367"/>
                  <a:pt x="17916" y="7221"/>
                </a:cubicBezTo>
                <a:cubicBezTo>
                  <a:pt x="17948" y="7172"/>
                  <a:pt x="17857" y="7064"/>
                  <a:pt x="17733" y="6956"/>
                </a:cubicBezTo>
                <a:cubicBezTo>
                  <a:pt x="17610" y="6849"/>
                  <a:pt x="17455" y="6741"/>
                  <a:pt x="17359" y="6691"/>
                </a:cubicBezTo>
                <a:lnTo>
                  <a:pt x="17269" y="6831"/>
                </a:lnTo>
                <a:lnTo>
                  <a:pt x="18058" y="7402"/>
                </a:lnTo>
                <a:cubicBezTo>
                  <a:pt x="17971" y="7636"/>
                  <a:pt x="17757" y="7772"/>
                  <a:pt x="17553" y="7923"/>
                </a:cubicBezTo>
                <a:cubicBezTo>
                  <a:pt x="17349" y="8073"/>
                  <a:pt x="17155" y="8238"/>
                  <a:pt x="17112" y="8528"/>
                </a:cubicBezTo>
                <a:cubicBezTo>
                  <a:pt x="16773" y="8251"/>
                  <a:pt x="16740" y="8340"/>
                  <a:pt x="16668" y="8391"/>
                </a:cubicBezTo>
                <a:cubicBezTo>
                  <a:pt x="16597" y="8442"/>
                  <a:pt x="16486" y="8457"/>
                  <a:pt x="15994" y="8032"/>
                </a:cubicBezTo>
                <a:lnTo>
                  <a:pt x="16095" y="8088"/>
                </a:lnTo>
                <a:cubicBezTo>
                  <a:pt x="16063" y="7982"/>
                  <a:pt x="15864" y="7833"/>
                  <a:pt x="15683" y="7736"/>
                </a:cubicBezTo>
                <a:cubicBezTo>
                  <a:pt x="15502" y="7639"/>
                  <a:pt x="15340" y="7593"/>
                  <a:pt x="15383" y="7693"/>
                </a:cubicBezTo>
                <a:cubicBezTo>
                  <a:pt x="15556" y="7763"/>
                  <a:pt x="15792" y="8015"/>
                  <a:pt x="16013" y="8229"/>
                </a:cubicBezTo>
                <a:cubicBezTo>
                  <a:pt x="16234" y="8443"/>
                  <a:pt x="16439" y="8620"/>
                  <a:pt x="16548" y="8542"/>
                </a:cubicBezTo>
                <a:lnTo>
                  <a:pt x="16965" y="9132"/>
                </a:lnTo>
                <a:cubicBezTo>
                  <a:pt x="17907" y="9958"/>
                  <a:pt x="17831" y="10066"/>
                  <a:pt x="17586" y="10070"/>
                </a:cubicBezTo>
                <a:cubicBezTo>
                  <a:pt x="17342" y="10075"/>
                  <a:pt x="16930" y="9977"/>
                  <a:pt x="17198" y="10383"/>
                </a:cubicBezTo>
                <a:cubicBezTo>
                  <a:pt x="17163" y="10342"/>
                  <a:pt x="17121" y="10300"/>
                  <a:pt x="17080" y="10262"/>
                </a:cubicBezTo>
                <a:cubicBezTo>
                  <a:pt x="17039" y="10224"/>
                  <a:pt x="16999" y="10190"/>
                  <a:pt x="16969" y="10164"/>
                </a:cubicBezTo>
                <a:cubicBezTo>
                  <a:pt x="17240" y="10551"/>
                  <a:pt x="17071" y="10608"/>
                  <a:pt x="16869" y="10608"/>
                </a:cubicBezTo>
                <a:cubicBezTo>
                  <a:pt x="16668" y="10607"/>
                  <a:pt x="16436" y="10548"/>
                  <a:pt x="16580" y="10703"/>
                </a:cubicBezTo>
                <a:lnTo>
                  <a:pt x="16154" y="10390"/>
                </a:lnTo>
                <a:cubicBezTo>
                  <a:pt x="16145" y="10387"/>
                  <a:pt x="16135" y="10384"/>
                  <a:pt x="16126" y="10380"/>
                </a:cubicBezTo>
                <a:cubicBezTo>
                  <a:pt x="16116" y="10377"/>
                  <a:pt x="16107" y="10374"/>
                  <a:pt x="16097" y="10371"/>
                </a:cubicBezTo>
                <a:cubicBezTo>
                  <a:pt x="16447" y="10786"/>
                  <a:pt x="16634" y="11013"/>
                  <a:pt x="16685" y="11141"/>
                </a:cubicBezTo>
                <a:cubicBezTo>
                  <a:pt x="16737" y="11269"/>
                  <a:pt x="16651" y="11297"/>
                  <a:pt x="16456" y="11313"/>
                </a:cubicBezTo>
                <a:cubicBezTo>
                  <a:pt x="16414" y="11277"/>
                  <a:pt x="16357" y="11221"/>
                  <a:pt x="16295" y="11169"/>
                </a:cubicBezTo>
                <a:cubicBezTo>
                  <a:pt x="16234" y="11117"/>
                  <a:pt x="16167" y="11068"/>
                  <a:pt x="16106" y="11047"/>
                </a:cubicBezTo>
                <a:cubicBezTo>
                  <a:pt x="16292" y="11236"/>
                  <a:pt x="16478" y="11425"/>
                  <a:pt x="16598" y="11581"/>
                </a:cubicBezTo>
                <a:cubicBezTo>
                  <a:pt x="16717" y="11737"/>
                  <a:pt x="16771" y="11860"/>
                  <a:pt x="16693" y="11917"/>
                </a:cubicBezTo>
                <a:lnTo>
                  <a:pt x="16529" y="11779"/>
                </a:lnTo>
                <a:lnTo>
                  <a:pt x="16530" y="11826"/>
                </a:lnTo>
                <a:cubicBezTo>
                  <a:pt x="16549" y="11837"/>
                  <a:pt x="16569" y="11849"/>
                  <a:pt x="16590" y="11861"/>
                </a:cubicBezTo>
                <a:cubicBezTo>
                  <a:pt x="16610" y="11872"/>
                  <a:pt x="16631" y="11884"/>
                  <a:pt x="16653" y="11896"/>
                </a:cubicBezTo>
                <a:lnTo>
                  <a:pt x="16535" y="12007"/>
                </a:lnTo>
                <a:lnTo>
                  <a:pt x="16538" y="12160"/>
                </a:lnTo>
                <a:cubicBezTo>
                  <a:pt x="16522" y="12147"/>
                  <a:pt x="16507" y="12135"/>
                  <a:pt x="16492" y="12123"/>
                </a:cubicBezTo>
                <a:cubicBezTo>
                  <a:pt x="16476" y="12112"/>
                  <a:pt x="16462" y="12100"/>
                  <a:pt x="16447" y="12089"/>
                </a:cubicBezTo>
                <a:lnTo>
                  <a:pt x="16360" y="12171"/>
                </a:lnTo>
                <a:cubicBezTo>
                  <a:pt x="16355" y="12146"/>
                  <a:pt x="16329" y="12089"/>
                  <a:pt x="16275" y="12021"/>
                </a:cubicBezTo>
                <a:cubicBezTo>
                  <a:pt x="16221" y="11954"/>
                  <a:pt x="16140" y="11875"/>
                  <a:pt x="16028" y="11807"/>
                </a:cubicBezTo>
                <a:cubicBezTo>
                  <a:pt x="16002" y="11796"/>
                  <a:pt x="15984" y="11793"/>
                  <a:pt x="15973" y="11796"/>
                </a:cubicBezTo>
                <a:cubicBezTo>
                  <a:pt x="15961" y="11799"/>
                  <a:pt x="15956" y="11809"/>
                  <a:pt x="15956" y="11824"/>
                </a:cubicBezTo>
                <a:cubicBezTo>
                  <a:pt x="15960" y="11827"/>
                  <a:pt x="15964" y="11829"/>
                  <a:pt x="15968" y="11832"/>
                </a:cubicBezTo>
                <a:cubicBezTo>
                  <a:pt x="15972" y="11835"/>
                  <a:pt x="15976" y="11838"/>
                  <a:pt x="15980" y="11841"/>
                </a:cubicBezTo>
                <a:cubicBezTo>
                  <a:pt x="16062" y="11912"/>
                  <a:pt x="16093" y="11947"/>
                  <a:pt x="16089" y="11956"/>
                </a:cubicBezTo>
                <a:cubicBezTo>
                  <a:pt x="16085" y="11966"/>
                  <a:pt x="16046" y="11950"/>
                  <a:pt x="15989" y="11920"/>
                </a:cubicBezTo>
                <a:cubicBezTo>
                  <a:pt x="16024" y="11992"/>
                  <a:pt x="16081" y="12085"/>
                  <a:pt x="16136" y="12178"/>
                </a:cubicBezTo>
                <a:cubicBezTo>
                  <a:pt x="16313" y="12474"/>
                  <a:pt x="16473" y="12768"/>
                  <a:pt x="15844" y="12348"/>
                </a:cubicBezTo>
                <a:cubicBezTo>
                  <a:pt x="15925" y="12407"/>
                  <a:pt x="16058" y="12482"/>
                  <a:pt x="16146" y="12546"/>
                </a:cubicBezTo>
                <a:cubicBezTo>
                  <a:pt x="16233" y="12611"/>
                  <a:pt x="16274" y="12664"/>
                  <a:pt x="16173" y="12681"/>
                </a:cubicBezTo>
                <a:cubicBezTo>
                  <a:pt x="16131" y="12661"/>
                  <a:pt x="16092" y="12642"/>
                  <a:pt x="16056" y="12624"/>
                </a:cubicBezTo>
                <a:cubicBezTo>
                  <a:pt x="16020" y="12607"/>
                  <a:pt x="15987" y="12590"/>
                  <a:pt x="15956" y="12574"/>
                </a:cubicBezTo>
                <a:cubicBezTo>
                  <a:pt x="16050" y="12704"/>
                  <a:pt x="16118" y="12824"/>
                  <a:pt x="16180" y="12936"/>
                </a:cubicBezTo>
                <a:cubicBezTo>
                  <a:pt x="16243" y="13047"/>
                  <a:pt x="16299" y="13150"/>
                  <a:pt x="16367" y="13245"/>
                </a:cubicBezTo>
                <a:cubicBezTo>
                  <a:pt x="16333" y="13219"/>
                  <a:pt x="16297" y="13193"/>
                  <a:pt x="16259" y="13168"/>
                </a:cubicBezTo>
                <a:cubicBezTo>
                  <a:pt x="16222" y="13143"/>
                  <a:pt x="16183" y="13120"/>
                  <a:pt x="16143" y="13098"/>
                </a:cubicBezTo>
                <a:cubicBezTo>
                  <a:pt x="16402" y="13344"/>
                  <a:pt x="16469" y="13452"/>
                  <a:pt x="16439" y="13490"/>
                </a:cubicBezTo>
                <a:cubicBezTo>
                  <a:pt x="16409" y="13527"/>
                  <a:pt x="16282" y="13494"/>
                  <a:pt x="16153" y="13458"/>
                </a:cubicBezTo>
                <a:cubicBezTo>
                  <a:pt x="16175" y="13477"/>
                  <a:pt x="16197" y="13497"/>
                  <a:pt x="16221" y="13517"/>
                </a:cubicBezTo>
                <a:cubicBezTo>
                  <a:pt x="16244" y="13537"/>
                  <a:pt x="16269" y="13558"/>
                  <a:pt x="16294" y="13579"/>
                </a:cubicBezTo>
                <a:lnTo>
                  <a:pt x="16114" y="13710"/>
                </a:lnTo>
                <a:cubicBezTo>
                  <a:pt x="16189" y="13772"/>
                  <a:pt x="16271" y="13829"/>
                  <a:pt x="16355" y="13885"/>
                </a:cubicBezTo>
                <a:cubicBezTo>
                  <a:pt x="16439" y="13941"/>
                  <a:pt x="16525" y="13995"/>
                  <a:pt x="16612" y="14049"/>
                </a:cubicBezTo>
                <a:cubicBezTo>
                  <a:pt x="16245" y="13866"/>
                  <a:pt x="16409" y="14134"/>
                  <a:pt x="16626" y="14427"/>
                </a:cubicBezTo>
                <a:cubicBezTo>
                  <a:pt x="16844" y="14720"/>
                  <a:pt x="17115" y="15039"/>
                  <a:pt x="16961" y="14957"/>
                </a:cubicBezTo>
                <a:cubicBezTo>
                  <a:pt x="16913" y="14993"/>
                  <a:pt x="16753" y="14884"/>
                  <a:pt x="16560" y="14735"/>
                </a:cubicBezTo>
                <a:cubicBezTo>
                  <a:pt x="16367" y="14586"/>
                  <a:pt x="16140" y="14397"/>
                  <a:pt x="15955" y="14275"/>
                </a:cubicBezTo>
                <a:cubicBezTo>
                  <a:pt x="16010" y="14428"/>
                  <a:pt x="16381" y="14705"/>
                  <a:pt x="16649" y="14913"/>
                </a:cubicBezTo>
                <a:cubicBezTo>
                  <a:pt x="16917" y="15120"/>
                  <a:pt x="17082" y="15257"/>
                  <a:pt x="16727" y="15131"/>
                </a:cubicBezTo>
                <a:cubicBezTo>
                  <a:pt x="16695" y="15090"/>
                  <a:pt x="16668" y="15045"/>
                  <a:pt x="16637" y="15003"/>
                </a:cubicBezTo>
                <a:cubicBezTo>
                  <a:pt x="16605" y="14962"/>
                  <a:pt x="16569" y="14924"/>
                  <a:pt x="16519" y="14897"/>
                </a:cubicBezTo>
                <a:cubicBezTo>
                  <a:pt x="16461" y="14893"/>
                  <a:pt x="16184" y="14731"/>
                  <a:pt x="15865" y="14540"/>
                </a:cubicBezTo>
                <a:cubicBezTo>
                  <a:pt x="15547" y="14349"/>
                  <a:pt x="15187" y="14130"/>
                  <a:pt x="14965" y="14012"/>
                </a:cubicBezTo>
                <a:cubicBezTo>
                  <a:pt x="14961" y="14023"/>
                  <a:pt x="14956" y="14033"/>
                  <a:pt x="14950" y="14043"/>
                </a:cubicBezTo>
                <a:cubicBezTo>
                  <a:pt x="14944" y="14053"/>
                  <a:pt x="14938" y="14062"/>
                  <a:pt x="14931" y="14072"/>
                </a:cubicBezTo>
                <a:lnTo>
                  <a:pt x="15103" y="14162"/>
                </a:lnTo>
                <a:cubicBezTo>
                  <a:pt x="15171" y="14251"/>
                  <a:pt x="15169" y="14289"/>
                  <a:pt x="15126" y="14297"/>
                </a:cubicBezTo>
                <a:cubicBezTo>
                  <a:pt x="15082" y="14304"/>
                  <a:pt x="14998" y="14280"/>
                  <a:pt x="14902" y="14246"/>
                </a:cubicBezTo>
                <a:cubicBezTo>
                  <a:pt x="14909" y="14254"/>
                  <a:pt x="14918" y="14263"/>
                  <a:pt x="14929" y="14272"/>
                </a:cubicBezTo>
                <a:cubicBezTo>
                  <a:pt x="14939" y="14281"/>
                  <a:pt x="14951" y="14291"/>
                  <a:pt x="14965" y="14301"/>
                </a:cubicBezTo>
                <a:cubicBezTo>
                  <a:pt x="14949" y="14290"/>
                  <a:pt x="14931" y="14279"/>
                  <a:pt x="14912" y="14267"/>
                </a:cubicBezTo>
                <a:cubicBezTo>
                  <a:pt x="14894" y="14255"/>
                  <a:pt x="14874" y="14242"/>
                  <a:pt x="14854" y="14228"/>
                </a:cubicBezTo>
                <a:cubicBezTo>
                  <a:pt x="14773" y="14198"/>
                  <a:pt x="14687" y="14163"/>
                  <a:pt x="14613" y="14135"/>
                </a:cubicBezTo>
                <a:cubicBezTo>
                  <a:pt x="14538" y="14106"/>
                  <a:pt x="14475" y="14085"/>
                  <a:pt x="14440" y="14082"/>
                </a:cubicBezTo>
                <a:cubicBezTo>
                  <a:pt x="14452" y="14103"/>
                  <a:pt x="14463" y="14124"/>
                  <a:pt x="14474" y="14145"/>
                </a:cubicBezTo>
                <a:cubicBezTo>
                  <a:pt x="14484" y="14165"/>
                  <a:pt x="14493" y="14186"/>
                  <a:pt x="14502" y="14206"/>
                </a:cubicBezTo>
                <a:cubicBezTo>
                  <a:pt x="14530" y="14233"/>
                  <a:pt x="14566" y="14265"/>
                  <a:pt x="14610" y="14302"/>
                </a:cubicBezTo>
                <a:cubicBezTo>
                  <a:pt x="14654" y="14339"/>
                  <a:pt x="14706" y="14382"/>
                  <a:pt x="14767" y="14431"/>
                </a:cubicBezTo>
                <a:lnTo>
                  <a:pt x="15283" y="14807"/>
                </a:lnTo>
                <a:cubicBezTo>
                  <a:pt x="14908" y="14698"/>
                  <a:pt x="14950" y="14769"/>
                  <a:pt x="15002" y="14848"/>
                </a:cubicBezTo>
                <a:cubicBezTo>
                  <a:pt x="15055" y="14927"/>
                  <a:pt x="15118" y="15014"/>
                  <a:pt x="14783" y="14940"/>
                </a:cubicBezTo>
                <a:lnTo>
                  <a:pt x="14700" y="14872"/>
                </a:lnTo>
                <a:cubicBezTo>
                  <a:pt x="14707" y="14894"/>
                  <a:pt x="14706" y="14909"/>
                  <a:pt x="14700" y="14919"/>
                </a:cubicBezTo>
                <a:cubicBezTo>
                  <a:pt x="14694" y="14929"/>
                  <a:pt x="14683" y="14935"/>
                  <a:pt x="14668" y="14937"/>
                </a:cubicBezTo>
                <a:cubicBezTo>
                  <a:pt x="14716" y="15020"/>
                  <a:pt x="14741" y="15079"/>
                  <a:pt x="14750" y="15121"/>
                </a:cubicBezTo>
                <a:cubicBezTo>
                  <a:pt x="14760" y="15163"/>
                  <a:pt x="14753" y="15188"/>
                  <a:pt x="14737" y="15202"/>
                </a:cubicBezTo>
                <a:cubicBezTo>
                  <a:pt x="14762" y="15225"/>
                  <a:pt x="14789" y="15249"/>
                  <a:pt x="14819" y="15275"/>
                </a:cubicBezTo>
                <a:cubicBezTo>
                  <a:pt x="14849" y="15301"/>
                  <a:pt x="14881" y="15330"/>
                  <a:pt x="14917" y="15360"/>
                </a:cubicBezTo>
                <a:lnTo>
                  <a:pt x="15039" y="15399"/>
                </a:lnTo>
                <a:cubicBezTo>
                  <a:pt x="15052" y="15507"/>
                  <a:pt x="15042" y="15553"/>
                  <a:pt x="15018" y="15589"/>
                </a:cubicBezTo>
                <a:cubicBezTo>
                  <a:pt x="14995" y="15625"/>
                  <a:pt x="14958" y="15652"/>
                  <a:pt x="14917" y="15720"/>
                </a:cubicBezTo>
                <a:cubicBezTo>
                  <a:pt x="14954" y="15761"/>
                  <a:pt x="14999" y="15824"/>
                  <a:pt x="15011" y="15865"/>
                </a:cubicBezTo>
                <a:cubicBezTo>
                  <a:pt x="15024" y="15905"/>
                  <a:pt x="15005" y="15922"/>
                  <a:pt x="14915" y="15867"/>
                </a:cubicBezTo>
                <a:cubicBezTo>
                  <a:pt x="15256" y="16131"/>
                  <a:pt x="15311" y="16289"/>
                  <a:pt x="15274" y="16387"/>
                </a:cubicBezTo>
                <a:cubicBezTo>
                  <a:pt x="15237" y="16485"/>
                  <a:pt x="15107" y="16522"/>
                  <a:pt x="15077" y="16544"/>
                </a:cubicBezTo>
                <a:cubicBezTo>
                  <a:pt x="15044" y="16443"/>
                  <a:pt x="14955" y="16353"/>
                  <a:pt x="14839" y="16268"/>
                </a:cubicBezTo>
                <a:cubicBezTo>
                  <a:pt x="14724" y="16183"/>
                  <a:pt x="14581" y="16102"/>
                  <a:pt x="14441" y="16018"/>
                </a:cubicBezTo>
                <a:lnTo>
                  <a:pt x="14477" y="16061"/>
                </a:lnTo>
                <a:cubicBezTo>
                  <a:pt x="14626" y="16202"/>
                  <a:pt x="14731" y="16307"/>
                  <a:pt x="14793" y="16379"/>
                </a:cubicBezTo>
                <a:cubicBezTo>
                  <a:pt x="14855" y="16451"/>
                  <a:pt x="14873" y="16490"/>
                  <a:pt x="14848" y="16499"/>
                </a:cubicBezTo>
                <a:lnTo>
                  <a:pt x="14871" y="16526"/>
                </a:lnTo>
                <a:cubicBezTo>
                  <a:pt x="14866" y="16522"/>
                  <a:pt x="14861" y="16518"/>
                  <a:pt x="14855" y="16514"/>
                </a:cubicBezTo>
                <a:cubicBezTo>
                  <a:pt x="14850" y="16510"/>
                  <a:pt x="14844" y="16506"/>
                  <a:pt x="14838" y="16501"/>
                </a:cubicBezTo>
                <a:cubicBezTo>
                  <a:pt x="14819" y="16503"/>
                  <a:pt x="14787" y="16495"/>
                  <a:pt x="14742" y="16479"/>
                </a:cubicBezTo>
                <a:cubicBezTo>
                  <a:pt x="14697" y="16464"/>
                  <a:pt x="14640" y="16439"/>
                  <a:pt x="14569" y="16407"/>
                </a:cubicBezTo>
                <a:cubicBezTo>
                  <a:pt x="14993" y="16738"/>
                  <a:pt x="15431" y="17081"/>
                  <a:pt x="15763" y="17373"/>
                </a:cubicBezTo>
                <a:cubicBezTo>
                  <a:pt x="16094" y="17665"/>
                  <a:pt x="16320" y="17905"/>
                  <a:pt x="16319" y="18031"/>
                </a:cubicBezTo>
                <a:cubicBezTo>
                  <a:pt x="16198" y="17900"/>
                  <a:pt x="16139" y="17794"/>
                  <a:pt x="15959" y="17683"/>
                </a:cubicBezTo>
                <a:cubicBezTo>
                  <a:pt x="15777" y="17571"/>
                  <a:pt x="15958" y="17766"/>
                  <a:pt x="16018" y="17832"/>
                </a:cubicBezTo>
                <a:cubicBezTo>
                  <a:pt x="15927" y="17776"/>
                  <a:pt x="15852" y="17705"/>
                  <a:pt x="15762" y="17623"/>
                </a:cubicBezTo>
                <a:cubicBezTo>
                  <a:pt x="15672" y="17542"/>
                  <a:pt x="15567" y="17449"/>
                  <a:pt x="15416" y="17349"/>
                </a:cubicBezTo>
                <a:cubicBezTo>
                  <a:pt x="15806" y="17730"/>
                  <a:pt x="15805" y="17803"/>
                  <a:pt x="15737" y="17835"/>
                </a:cubicBezTo>
                <a:cubicBezTo>
                  <a:pt x="15668" y="17867"/>
                  <a:pt x="15532" y="17857"/>
                  <a:pt x="15652" y="18071"/>
                </a:cubicBezTo>
                <a:cubicBezTo>
                  <a:pt x="15532" y="17942"/>
                  <a:pt x="15427" y="17860"/>
                  <a:pt x="15314" y="17785"/>
                </a:cubicBezTo>
                <a:cubicBezTo>
                  <a:pt x="15201" y="17711"/>
                  <a:pt x="15081" y="17645"/>
                  <a:pt x="14931" y="17546"/>
                </a:cubicBezTo>
                <a:cubicBezTo>
                  <a:pt x="15412" y="17918"/>
                  <a:pt x="15185" y="17832"/>
                  <a:pt x="14996" y="17760"/>
                </a:cubicBezTo>
                <a:cubicBezTo>
                  <a:pt x="14807" y="17689"/>
                  <a:pt x="14656" y="17632"/>
                  <a:pt x="15289" y="18061"/>
                </a:cubicBezTo>
                <a:cubicBezTo>
                  <a:pt x="14866" y="17987"/>
                  <a:pt x="14790" y="18239"/>
                  <a:pt x="14714" y="18454"/>
                </a:cubicBezTo>
                <a:cubicBezTo>
                  <a:pt x="14638" y="18670"/>
                  <a:pt x="14563" y="18849"/>
                  <a:pt x="14141" y="18629"/>
                </a:cubicBezTo>
                <a:cubicBezTo>
                  <a:pt x="14028" y="18561"/>
                  <a:pt x="14003" y="18566"/>
                  <a:pt x="14022" y="18609"/>
                </a:cubicBezTo>
                <a:cubicBezTo>
                  <a:pt x="14041" y="18651"/>
                  <a:pt x="14104" y="18731"/>
                  <a:pt x="14168" y="18810"/>
                </a:cubicBezTo>
                <a:cubicBezTo>
                  <a:pt x="14238" y="18850"/>
                  <a:pt x="14306" y="18890"/>
                  <a:pt x="14368" y="18931"/>
                </a:cubicBezTo>
                <a:cubicBezTo>
                  <a:pt x="14429" y="18972"/>
                  <a:pt x="14483" y="19014"/>
                  <a:pt x="14524" y="19060"/>
                </a:cubicBezTo>
                <a:cubicBezTo>
                  <a:pt x="14487" y="19038"/>
                  <a:pt x="14433" y="19007"/>
                  <a:pt x="14383" y="18981"/>
                </a:cubicBezTo>
                <a:cubicBezTo>
                  <a:pt x="14333" y="18955"/>
                  <a:pt x="14286" y="18934"/>
                  <a:pt x="14261" y="18931"/>
                </a:cubicBezTo>
                <a:cubicBezTo>
                  <a:pt x="14266" y="18937"/>
                  <a:pt x="14270" y="18943"/>
                  <a:pt x="14275" y="18949"/>
                </a:cubicBezTo>
                <a:cubicBezTo>
                  <a:pt x="14279" y="18955"/>
                  <a:pt x="14283" y="18961"/>
                  <a:pt x="14286" y="18966"/>
                </a:cubicBezTo>
                <a:lnTo>
                  <a:pt x="14794" y="19355"/>
                </a:lnTo>
                <a:cubicBezTo>
                  <a:pt x="14696" y="19331"/>
                  <a:pt x="14609" y="19261"/>
                  <a:pt x="14517" y="19195"/>
                </a:cubicBezTo>
                <a:cubicBezTo>
                  <a:pt x="14425" y="19129"/>
                  <a:pt x="14328" y="19066"/>
                  <a:pt x="14211" y="19055"/>
                </a:cubicBezTo>
                <a:cubicBezTo>
                  <a:pt x="14344" y="19212"/>
                  <a:pt x="14364" y="19259"/>
                  <a:pt x="14424" y="19349"/>
                </a:cubicBezTo>
                <a:cubicBezTo>
                  <a:pt x="14483" y="19438"/>
                  <a:pt x="14580" y="19569"/>
                  <a:pt x="14868" y="19893"/>
                </a:cubicBezTo>
                <a:cubicBezTo>
                  <a:pt x="14817" y="19843"/>
                  <a:pt x="14768" y="19797"/>
                  <a:pt x="14722" y="19754"/>
                </a:cubicBezTo>
                <a:cubicBezTo>
                  <a:pt x="14676" y="19711"/>
                  <a:pt x="14632" y="19671"/>
                  <a:pt x="14589" y="19634"/>
                </a:cubicBezTo>
                <a:cubicBezTo>
                  <a:pt x="14621" y="19695"/>
                  <a:pt x="14635" y="19746"/>
                  <a:pt x="14627" y="19787"/>
                </a:cubicBezTo>
                <a:cubicBezTo>
                  <a:pt x="14619" y="19827"/>
                  <a:pt x="14589" y="19858"/>
                  <a:pt x="14533" y="19878"/>
                </a:cubicBezTo>
                <a:lnTo>
                  <a:pt x="14565" y="19908"/>
                </a:lnTo>
                <a:lnTo>
                  <a:pt x="14524" y="19881"/>
                </a:lnTo>
                <a:cubicBezTo>
                  <a:pt x="14520" y="19882"/>
                  <a:pt x="14515" y="19884"/>
                  <a:pt x="14510" y="19885"/>
                </a:cubicBezTo>
                <a:cubicBezTo>
                  <a:pt x="14506" y="19886"/>
                  <a:pt x="14501" y="19887"/>
                  <a:pt x="14496" y="19888"/>
                </a:cubicBezTo>
                <a:cubicBezTo>
                  <a:pt x="14540" y="20071"/>
                  <a:pt x="14829" y="20184"/>
                  <a:pt x="15088" y="20275"/>
                </a:cubicBezTo>
                <a:cubicBezTo>
                  <a:pt x="15347" y="20366"/>
                  <a:pt x="15576" y="20435"/>
                  <a:pt x="15499" y="20532"/>
                </a:cubicBezTo>
                <a:cubicBezTo>
                  <a:pt x="15270" y="20435"/>
                  <a:pt x="15020" y="20326"/>
                  <a:pt x="14812" y="20254"/>
                </a:cubicBezTo>
                <a:cubicBezTo>
                  <a:pt x="14605" y="20182"/>
                  <a:pt x="14440" y="20147"/>
                  <a:pt x="14381" y="20196"/>
                </a:cubicBezTo>
                <a:cubicBezTo>
                  <a:pt x="14386" y="20203"/>
                  <a:pt x="14391" y="20209"/>
                  <a:pt x="14396" y="20216"/>
                </a:cubicBezTo>
                <a:cubicBezTo>
                  <a:pt x="14401" y="20222"/>
                  <a:pt x="14406" y="20229"/>
                  <a:pt x="14410" y="20235"/>
                </a:cubicBezTo>
                <a:cubicBezTo>
                  <a:pt x="14560" y="20351"/>
                  <a:pt x="14721" y="20451"/>
                  <a:pt x="14866" y="20552"/>
                </a:cubicBezTo>
                <a:cubicBezTo>
                  <a:pt x="15012" y="20652"/>
                  <a:pt x="15142" y="20754"/>
                  <a:pt x="15230" y="20872"/>
                </a:cubicBezTo>
                <a:lnTo>
                  <a:pt x="14614" y="20551"/>
                </a:lnTo>
                <a:cubicBezTo>
                  <a:pt x="14645" y="20599"/>
                  <a:pt x="14679" y="20646"/>
                  <a:pt x="14720" y="20695"/>
                </a:cubicBezTo>
                <a:cubicBezTo>
                  <a:pt x="14762" y="20743"/>
                  <a:pt x="14810" y="20793"/>
                  <a:pt x="14872" y="20846"/>
                </a:cubicBezTo>
                <a:cubicBezTo>
                  <a:pt x="14778" y="20786"/>
                  <a:pt x="14706" y="20742"/>
                  <a:pt x="14651" y="20711"/>
                </a:cubicBezTo>
                <a:cubicBezTo>
                  <a:pt x="14595" y="20680"/>
                  <a:pt x="14557" y="20662"/>
                  <a:pt x="14531" y="20653"/>
                </a:cubicBezTo>
                <a:cubicBezTo>
                  <a:pt x="14529" y="20663"/>
                  <a:pt x="14525" y="20671"/>
                  <a:pt x="14518" y="20677"/>
                </a:cubicBezTo>
                <a:cubicBezTo>
                  <a:pt x="14512" y="20683"/>
                  <a:pt x="14503" y="20687"/>
                  <a:pt x="14491" y="20688"/>
                </a:cubicBezTo>
                <a:cubicBezTo>
                  <a:pt x="14510" y="20735"/>
                  <a:pt x="14564" y="20808"/>
                  <a:pt x="14551" y="20827"/>
                </a:cubicBezTo>
                <a:cubicBezTo>
                  <a:pt x="14537" y="20846"/>
                  <a:pt x="14456" y="20812"/>
                  <a:pt x="14205" y="20645"/>
                </a:cubicBezTo>
                <a:cubicBezTo>
                  <a:pt x="14265" y="20703"/>
                  <a:pt x="14318" y="20759"/>
                  <a:pt x="14366" y="20812"/>
                </a:cubicBezTo>
                <a:cubicBezTo>
                  <a:pt x="14415" y="20865"/>
                  <a:pt x="14458" y="20915"/>
                  <a:pt x="14496" y="20963"/>
                </a:cubicBezTo>
                <a:cubicBezTo>
                  <a:pt x="14570" y="21010"/>
                  <a:pt x="14646" y="21060"/>
                  <a:pt x="14719" y="21108"/>
                </a:cubicBezTo>
                <a:cubicBezTo>
                  <a:pt x="14792" y="21156"/>
                  <a:pt x="14861" y="21203"/>
                  <a:pt x="14923" y="21247"/>
                </a:cubicBezTo>
                <a:cubicBezTo>
                  <a:pt x="15132" y="21319"/>
                  <a:pt x="15350" y="21377"/>
                  <a:pt x="15537" y="21425"/>
                </a:cubicBezTo>
                <a:cubicBezTo>
                  <a:pt x="15723" y="21472"/>
                  <a:pt x="15878" y="21509"/>
                  <a:pt x="15962" y="21537"/>
                </a:cubicBezTo>
                <a:cubicBezTo>
                  <a:pt x="15750" y="21508"/>
                  <a:pt x="15658" y="21531"/>
                  <a:pt x="15580" y="21554"/>
                </a:cubicBezTo>
                <a:cubicBezTo>
                  <a:pt x="15501" y="21577"/>
                  <a:pt x="15438" y="21600"/>
                  <a:pt x="15283" y="21572"/>
                </a:cubicBezTo>
                <a:lnTo>
                  <a:pt x="15303" y="21586"/>
                </a:lnTo>
                <a:lnTo>
                  <a:pt x="21600" y="21586"/>
                </a:lnTo>
                <a:lnTo>
                  <a:pt x="21600" y="0"/>
                </a:lnTo>
                <a:lnTo>
                  <a:pt x="19416" y="0"/>
                </a:lnTo>
                <a:cubicBezTo>
                  <a:pt x="19440" y="34"/>
                  <a:pt x="19471" y="74"/>
                  <a:pt x="19513" y="120"/>
                </a:cubicBezTo>
                <a:cubicBezTo>
                  <a:pt x="19554" y="167"/>
                  <a:pt x="19607" y="221"/>
                  <a:pt x="19673" y="284"/>
                </a:cubicBezTo>
                <a:lnTo>
                  <a:pt x="18940" y="0"/>
                </a:lnTo>
                <a:lnTo>
                  <a:pt x="18918" y="0"/>
                </a:lnTo>
                <a:close/>
                <a:moveTo>
                  <a:pt x="0" y="389"/>
                </a:moveTo>
                <a:lnTo>
                  <a:pt x="0" y="717"/>
                </a:lnTo>
                <a:cubicBezTo>
                  <a:pt x="22" y="728"/>
                  <a:pt x="46" y="740"/>
                  <a:pt x="81" y="760"/>
                </a:cubicBezTo>
                <a:cubicBezTo>
                  <a:pt x="116" y="779"/>
                  <a:pt x="163" y="805"/>
                  <a:pt x="231" y="843"/>
                </a:cubicBezTo>
                <a:cubicBezTo>
                  <a:pt x="115" y="824"/>
                  <a:pt x="230" y="954"/>
                  <a:pt x="414" y="1126"/>
                </a:cubicBezTo>
                <a:cubicBezTo>
                  <a:pt x="597" y="1298"/>
                  <a:pt x="850" y="1513"/>
                  <a:pt x="1010" y="1663"/>
                </a:cubicBezTo>
                <a:lnTo>
                  <a:pt x="1215" y="1758"/>
                </a:lnTo>
                <a:cubicBezTo>
                  <a:pt x="1077" y="1620"/>
                  <a:pt x="841" y="1431"/>
                  <a:pt x="653" y="1277"/>
                </a:cubicBezTo>
                <a:cubicBezTo>
                  <a:pt x="465" y="1123"/>
                  <a:pt x="324" y="1005"/>
                  <a:pt x="378" y="1010"/>
                </a:cubicBezTo>
                <a:cubicBezTo>
                  <a:pt x="597" y="1196"/>
                  <a:pt x="837" y="1399"/>
                  <a:pt x="1031" y="1558"/>
                </a:cubicBezTo>
                <a:cubicBezTo>
                  <a:pt x="1226" y="1716"/>
                  <a:pt x="1375" y="1829"/>
                  <a:pt x="1415" y="1833"/>
                </a:cubicBezTo>
                <a:cubicBezTo>
                  <a:pt x="1389" y="1808"/>
                  <a:pt x="1363" y="1782"/>
                  <a:pt x="1336" y="1756"/>
                </a:cubicBezTo>
                <a:cubicBezTo>
                  <a:pt x="1309" y="1730"/>
                  <a:pt x="1283" y="1705"/>
                  <a:pt x="1256" y="1679"/>
                </a:cubicBezTo>
                <a:cubicBezTo>
                  <a:pt x="1236" y="1668"/>
                  <a:pt x="1215" y="1655"/>
                  <a:pt x="1192" y="1640"/>
                </a:cubicBezTo>
                <a:cubicBezTo>
                  <a:pt x="1168" y="1626"/>
                  <a:pt x="1142" y="1610"/>
                  <a:pt x="1114" y="1592"/>
                </a:cubicBezTo>
                <a:cubicBezTo>
                  <a:pt x="1057" y="1536"/>
                  <a:pt x="1000" y="1479"/>
                  <a:pt x="964" y="1439"/>
                </a:cubicBezTo>
                <a:cubicBezTo>
                  <a:pt x="928" y="1398"/>
                  <a:pt x="914" y="1374"/>
                  <a:pt x="941" y="1380"/>
                </a:cubicBezTo>
                <a:cubicBezTo>
                  <a:pt x="874" y="1317"/>
                  <a:pt x="810" y="1255"/>
                  <a:pt x="753" y="1197"/>
                </a:cubicBezTo>
                <a:cubicBezTo>
                  <a:pt x="696" y="1138"/>
                  <a:pt x="645" y="1083"/>
                  <a:pt x="603" y="1033"/>
                </a:cubicBezTo>
                <a:lnTo>
                  <a:pt x="1071" y="1449"/>
                </a:lnTo>
                <a:cubicBezTo>
                  <a:pt x="1094" y="1462"/>
                  <a:pt x="1120" y="1478"/>
                  <a:pt x="1148" y="1497"/>
                </a:cubicBezTo>
                <a:cubicBezTo>
                  <a:pt x="1177" y="1516"/>
                  <a:pt x="1210" y="1537"/>
                  <a:pt x="1246" y="1560"/>
                </a:cubicBezTo>
                <a:cubicBezTo>
                  <a:pt x="1242" y="1543"/>
                  <a:pt x="1253" y="1540"/>
                  <a:pt x="1309" y="1581"/>
                </a:cubicBezTo>
                <a:cubicBezTo>
                  <a:pt x="1364" y="1621"/>
                  <a:pt x="1465" y="1705"/>
                  <a:pt x="1639" y="1860"/>
                </a:cubicBezTo>
                <a:cubicBezTo>
                  <a:pt x="1502" y="1717"/>
                  <a:pt x="1447" y="1651"/>
                  <a:pt x="1441" y="1630"/>
                </a:cubicBezTo>
                <a:cubicBezTo>
                  <a:pt x="1435" y="1610"/>
                  <a:pt x="1477" y="1634"/>
                  <a:pt x="1533" y="1673"/>
                </a:cubicBezTo>
                <a:cubicBezTo>
                  <a:pt x="1396" y="1519"/>
                  <a:pt x="1142" y="1298"/>
                  <a:pt x="873" y="1076"/>
                </a:cubicBezTo>
                <a:cubicBezTo>
                  <a:pt x="603" y="854"/>
                  <a:pt x="317" y="631"/>
                  <a:pt x="115" y="472"/>
                </a:cubicBezTo>
                <a:cubicBezTo>
                  <a:pt x="107" y="468"/>
                  <a:pt x="99" y="464"/>
                  <a:pt x="92" y="460"/>
                </a:cubicBezTo>
                <a:cubicBezTo>
                  <a:pt x="84" y="455"/>
                  <a:pt x="76" y="451"/>
                  <a:pt x="68" y="447"/>
                </a:cubicBezTo>
                <a:lnTo>
                  <a:pt x="73" y="441"/>
                </a:lnTo>
                <a:cubicBezTo>
                  <a:pt x="62" y="433"/>
                  <a:pt x="50" y="424"/>
                  <a:pt x="37" y="415"/>
                </a:cubicBezTo>
                <a:cubicBezTo>
                  <a:pt x="25" y="406"/>
                  <a:pt x="12" y="397"/>
                  <a:pt x="0" y="389"/>
                </a:cubicBezTo>
                <a:close/>
                <a:moveTo>
                  <a:pt x="73" y="441"/>
                </a:moveTo>
                <a:cubicBezTo>
                  <a:pt x="75" y="442"/>
                  <a:pt x="76" y="443"/>
                  <a:pt x="77" y="444"/>
                </a:cubicBezTo>
                <a:cubicBezTo>
                  <a:pt x="79" y="444"/>
                  <a:pt x="80" y="445"/>
                  <a:pt x="81" y="446"/>
                </a:cubicBezTo>
                <a:cubicBezTo>
                  <a:pt x="80" y="445"/>
                  <a:pt x="79" y="444"/>
                  <a:pt x="78" y="443"/>
                </a:cubicBezTo>
                <a:cubicBezTo>
                  <a:pt x="76" y="442"/>
                  <a:pt x="75" y="441"/>
                  <a:pt x="74" y="440"/>
                </a:cubicBezTo>
                <a:lnTo>
                  <a:pt x="73" y="441"/>
                </a:lnTo>
                <a:close/>
                <a:moveTo>
                  <a:pt x="0" y="977"/>
                </a:moveTo>
                <a:lnTo>
                  <a:pt x="0" y="1031"/>
                </a:lnTo>
                <a:cubicBezTo>
                  <a:pt x="37" y="1047"/>
                  <a:pt x="78" y="1067"/>
                  <a:pt x="130" y="1093"/>
                </a:cubicBezTo>
                <a:cubicBezTo>
                  <a:pt x="182" y="1119"/>
                  <a:pt x="243" y="1152"/>
                  <a:pt x="318" y="1193"/>
                </a:cubicBezTo>
                <a:cubicBezTo>
                  <a:pt x="225" y="1140"/>
                  <a:pt x="156" y="1097"/>
                  <a:pt x="106" y="1062"/>
                </a:cubicBezTo>
                <a:cubicBezTo>
                  <a:pt x="55" y="1027"/>
                  <a:pt x="22" y="1000"/>
                  <a:pt x="0" y="977"/>
                </a:cubicBezTo>
                <a:close/>
                <a:moveTo>
                  <a:pt x="938" y="1048"/>
                </a:moveTo>
                <a:cubicBezTo>
                  <a:pt x="940" y="1050"/>
                  <a:pt x="943" y="1052"/>
                  <a:pt x="946" y="1054"/>
                </a:cubicBezTo>
                <a:cubicBezTo>
                  <a:pt x="949" y="1057"/>
                  <a:pt x="951" y="1059"/>
                  <a:pt x="954" y="1061"/>
                </a:cubicBezTo>
                <a:lnTo>
                  <a:pt x="1118" y="1275"/>
                </a:lnTo>
                <a:cubicBezTo>
                  <a:pt x="1249" y="1369"/>
                  <a:pt x="1319" y="1412"/>
                  <a:pt x="1348" y="1422"/>
                </a:cubicBezTo>
                <a:cubicBezTo>
                  <a:pt x="1377" y="1432"/>
                  <a:pt x="1365" y="1408"/>
                  <a:pt x="1333" y="1369"/>
                </a:cubicBezTo>
                <a:cubicBezTo>
                  <a:pt x="1330" y="1368"/>
                  <a:pt x="1327" y="1366"/>
                  <a:pt x="1324" y="1364"/>
                </a:cubicBezTo>
                <a:cubicBezTo>
                  <a:pt x="1321" y="1363"/>
                  <a:pt x="1318" y="1361"/>
                  <a:pt x="1315" y="1359"/>
                </a:cubicBezTo>
                <a:cubicBezTo>
                  <a:pt x="1317" y="1360"/>
                  <a:pt x="1320" y="1361"/>
                  <a:pt x="1322" y="1362"/>
                </a:cubicBezTo>
                <a:cubicBezTo>
                  <a:pt x="1325" y="1363"/>
                  <a:pt x="1327" y="1364"/>
                  <a:pt x="1330" y="1365"/>
                </a:cubicBezTo>
                <a:cubicBezTo>
                  <a:pt x="1300" y="1328"/>
                  <a:pt x="1254" y="1279"/>
                  <a:pt x="1209" y="1231"/>
                </a:cubicBezTo>
                <a:cubicBezTo>
                  <a:pt x="1163" y="1183"/>
                  <a:pt x="1118" y="1136"/>
                  <a:pt x="1088" y="1103"/>
                </a:cubicBezTo>
                <a:cubicBezTo>
                  <a:pt x="1062" y="1093"/>
                  <a:pt x="1036" y="1084"/>
                  <a:pt x="1011" y="1075"/>
                </a:cubicBezTo>
                <a:cubicBezTo>
                  <a:pt x="986" y="1066"/>
                  <a:pt x="962" y="1057"/>
                  <a:pt x="938" y="1048"/>
                </a:cubicBezTo>
                <a:close/>
                <a:moveTo>
                  <a:pt x="1150" y="1128"/>
                </a:moveTo>
                <a:cubicBezTo>
                  <a:pt x="1190" y="1159"/>
                  <a:pt x="1244" y="1204"/>
                  <a:pt x="1317" y="1264"/>
                </a:cubicBezTo>
                <a:cubicBezTo>
                  <a:pt x="1389" y="1323"/>
                  <a:pt x="1479" y="1399"/>
                  <a:pt x="1589" y="1492"/>
                </a:cubicBezTo>
                <a:cubicBezTo>
                  <a:pt x="1615" y="1505"/>
                  <a:pt x="1639" y="1517"/>
                  <a:pt x="1661" y="1528"/>
                </a:cubicBezTo>
                <a:cubicBezTo>
                  <a:pt x="1683" y="1539"/>
                  <a:pt x="1703" y="1548"/>
                  <a:pt x="1721" y="1555"/>
                </a:cubicBezTo>
                <a:cubicBezTo>
                  <a:pt x="1697" y="1532"/>
                  <a:pt x="1675" y="1509"/>
                  <a:pt x="1653" y="1488"/>
                </a:cubicBezTo>
                <a:cubicBezTo>
                  <a:pt x="1631" y="1466"/>
                  <a:pt x="1610" y="1446"/>
                  <a:pt x="1590" y="1426"/>
                </a:cubicBezTo>
                <a:lnTo>
                  <a:pt x="1631" y="1464"/>
                </a:lnTo>
                <a:lnTo>
                  <a:pt x="1587" y="1356"/>
                </a:lnTo>
                <a:cubicBezTo>
                  <a:pt x="1510" y="1302"/>
                  <a:pt x="1434" y="1259"/>
                  <a:pt x="1361" y="1222"/>
                </a:cubicBezTo>
                <a:cubicBezTo>
                  <a:pt x="1288" y="1185"/>
                  <a:pt x="1217" y="1154"/>
                  <a:pt x="1150" y="1128"/>
                </a:cubicBezTo>
                <a:close/>
                <a:moveTo>
                  <a:pt x="10065" y="1251"/>
                </a:moveTo>
                <a:cubicBezTo>
                  <a:pt x="10067" y="1269"/>
                  <a:pt x="10069" y="1286"/>
                  <a:pt x="10070" y="1303"/>
                </a:cubicBezTo>
                <a:cubicBezTo>
                  <a:pt x="10072" y="1319"/>
                  <a:pt x="10073" y="1334"/>
                  <a:pt x="10073" y="1349"/>
                </a:cubicBezTo>
                <a:cubicBezTo>
                  <a:pt x="10110" y="1370"/>
                  <a:pt x="10147" y="1392"/>
                  <a:pt x="10184" y="1414"/>
                </a:cubicBezTo>
                <a:cubicBezTo>
                  <a:pt x="10222" y="1436"/>
                  <a:pt x="10260" y="1459"/>
                  <a:pt x="10298" y="1482"/>
                </a:cubicBezTo>
                <a:cubicBezTo>
                  <a:pt x="10263" y="1445"/>
                  <a:pt x="10226" y="1408"/>
                  <a:pt x="10188" y="1369"/>
                </a:cubicBezTo>
                <a:cubicBezTo>
                  <a:pt x="10149" y="1331"/>
                  <a:pt x="10109" y="1291"/>
                  <a:pt x="10065" y="1251"/>
                </a:cubicBezTo>
                <a:close/>
                <a:moveTo>
                  <a:pt x="0" y="1259"/>
                </a:moveTo>
                <a:lnTo>
                  <a:pt x="0" y="1643"/>
                </a:lnTo>
                <a:cubicBezTo>
                  <a:pt x="100" y="1702"/>
                  <a:pt x="208" y="1758"/>
                  <a:pt x="327" y="1823"/>
                </a:cubicBezTo>
                <a:cubicBezTo>
                  <a:pt x="445" y="1888"/>
                  <a:pt x="575" y="1960"/>
                  <a:pt x="715" y="2052"/>
                </a:cubicBezTo>
                <a:lnTo>
                  <a:pt x="338" y="1724"/>
                </a:lnTo>
                <a:cubicBezTo>
                  <a:pt x="458" y="1788"/>
                  <a:pt x="551" y="1863"/>
                  <a:pt x="629" y="1924"/>
                </a:cubicBezTo>
                <a:cubicBezTo>
                  <a:pt x="707" y="1985"/>
                  <a:pt x="769" y="2032"/>
                  <a:pt x="827" y="2042"/>
                </a:cubicBezTo>
                <a:cubicBezTo>
                  <a:pt x="701" y="1932"/>
                  <a:pt x="648" y="1847"/>
                  <a:pt x="565" y="1742"/>
                </a:cubicBezTo>
                <a:cubicBezTo>
                  <a:pt x="482" y="1637"/>
                  <a:pt x="368" y="1513"/>
                  <a:pt x="120" y="1326"/>
                </a:cubicBezTo>
                <a:cubicBezTo>
                  <a:pt x="99" y="1314"/>
                  <a:pt x="79" y="1303"/>
                  <a:pt x="59" y="1292"/>
                </a:cubicBezTo>
                <a:cubicBezTo>
                  <a:pt x="39" y="1281"/>
                  <a:pt x="20" y="1270"/>
                  <a:pt x="0" y="1259"/>
                </a:cubicBezTo>
                <a:close/>
                <a:moveTo>
                  <a:pt x="12239" y="1298"/>
                </a:moveTo>
                <a:cubicBezTo>
                  <a:pt x="12222" y="1306"/>
                  <a:pt x="12222" y="1324"/>
                  <a:pt x="12233" y="1347"/>
                </a:cubicBezTo>
                <a:cubicBezTo>
                  <a:pt x="12244" y="1370"/>
                  <a:pt x="12265" y="1398"/>
                  <a:pt x="12290" y="1427"/>
                </a:cubicBezTo>
                <a:cubicBezTo>
                  <a:pt x="12312" y="1429"/>
                  <a:pt x="12330" y="1426"/>
                  <a:pt x="12342" y="1416"/>
                </a:cubicBezTo>
                <a:cubicBezTo>
                  <a:pt x="12354" y="1406"/>
                  <a:pt x="12359" y="1389"/>
                  <a:pt x="12355" y="1360"/>
                </a:cubicBezTo>
                <a:cubicBezTo>
                  <a:pt x="12338" y="1347"/>
                  <a:pt x="12320" y="1335"/>
                  <a:pt x="12301" y="1325"/>
                </a:cubicBezTo>
                <a:cubicBezTo>
                  <a:pt x="12281" y="1315"/>
                  <a:pt x="12261" y="1305"/>
                  <a:pt x="12239" y="1298"/>
                </a:cubicBezTo>
                <a:close/>
                <a:moveTo>
                  <a:pt x="1302" y="1409"/>
                </a:moveTo>
                <a:cubicBezTo>
                  <a:pt x="1270" y="1398"/>
                  <a:pt x="1467" y="1598"/>
                  <a:pt x="1542" y="1680"/>
                </a:cubicBezTo>
                <a:cubicBezTo>
                  <a:pt x="1629" y="1740"/>
                  <a:pt x="1742" y="1828"/>
                  <a:pt x="1762" y="1835"/>
                </a:cubicBezTo>
                <a:cubicBezTo>
                  <a:pt x="1782" y="1842"/>
                  <a:pt x="1709" y="1768"/>
                  <a:pt x="1424" y="1504"/>
                </a:cubicBezTo>
                <a:cubicBezTo>
                  <a:pt x="1349" y="1441"/>
                  <a:pt x="1313" y="1413"/>
                  <a:pt x="1302" y="1409"/>
                </a:cubicBezTo>
                <a:close/>
                <a:moveTo>
                  <a:pt x="1641" y="1567"/>
                </a:moveTo>
                <a:cubicBezTo>
                  <a:pt x="1675" y="1617"/>
                  <a:pt x="1761" y="1711"/>
                  <a:pt x="1876" y="1824"/>
                </a:cubicBezTo>
                <a:cubicBezTo>
                  <a:pt x="1991" y="1936"/>
                  <a:pt x="2134" y="2066"/>
                  <a:pt x="2283" y="2187"/>
                </a:cubicBezTo>
                <a:lnTo>
                  <a:pt x="1958" y="1826"/>
                </a:lnTo>
                <a:cubicBezTo>
                  <a:pt x="2046" y="1901"/>
                  <a:pt x="2074" y="1937"/>
                  <a:pt x="2107" y="1972"/>
                </a:cubicBezTo>
                <a:cubicBezTo>
                  <a:pt x="2139" y="2008"/>
                  <a:pt x="2175" y="2045"/>
                  <a:pt x="2281" y="2123"/>
                </a:cubicBezTo>
                <a:cubicBezTo>
                  <a:pt x="2258" y="2099"/>
                  <a:pt x="2230" y="2070"/>
                  <a:pt x="2199" y="2038"/>
                </a:cubicBezTo>
                <a:cubicBezTo>
                  <a:pt x="2167" y="2006"/>
                  <a:pt x="2132" y="1970"/>
                  <a:pt x="2094" y="1931"/>
                </a:cubicBezTo>
                <a:cubicBezTo>
                  <a:pt x="2014" y="1865"/>
                  <a:pt x="1939" y="1802"/>
                  <a:pt x="1865" y="1742"/>
                </a:cubicBezTo>
                <a:cubicBezTo>
                  <a:pt x="1791" y="1681"/>
                  <a:pt x="1718" y="1623"/>
                  <a:pt x="1641" y="1567"/>
                </a:cubicBezTo>
                <a:close/>
                <a:moveTo>
                  <a:pt x="912" y="1693"/>
                </a:moveTo>
                <a:cubicBezTo>
                  <a:pt x="729" y="1690"/>
                  <a:pt x="1190" y="2088"/>
                  <a:pt x="1486" y="2371"/>
                </a:cubicBezTo>
                <a:cubicBezTo>
                  <a:pt x="1490" y="2372"/>
                  <a:pt x="1495" y="2374"/>
                  <a:pt x="1500" y="2375"/>
                </a:cubicBezTo>
                <a:cubicBezTo>
                  <a:pt x="1504" y="2377"/>
                  <a:pt x="1509" y="2378"/>
                  <a:pt x="1513" y="2380"/>
                </a:cubicBezTo>
                <a:cubicBezTo>
                  <a:pt x="1480" y="2349"/>
                  <a:pt x="1449" y="2320"/>
                  <a:pt x="1420" y="2292"/>
                </a:cubicBezTo>
                <a:cubicBezTo>
                  <a:pt x="1392" y="2264"/>
                  <a:pt x="1366" y="2238"/>
                  <a:pt x="1344" y="2214"/>
                </a:cubicBezTo>
                <a:cubicBezTo>
                  <a:pt x="1372" y="2239"/>
                  <a:pt x="1409" y="2273"/>
                  <a:pt x="1447" y="2306"/>
                </a:cubicBezTo>
                <a:cubicBezTo>
                  <a:pt x="1485" y="2339"/>
                  <a:pt x="1523" y="2372"/>
                  <a:pt x="1553" y="2397"/>
                </a:cubicBezTo>
                <a:cubicBezTo>
                  <a:pt x="1557" y="2399"/>
                  <a:pt x="1562" y="2402"/>
                  <a:pt x="1567" y="2404"/>
                </a:cubicBezTo>
                <a:cubicBezTo>
                  <a:pt x="1572" y="2407"/>
                  <a:pt x="1576" y="2410"/>
                  <a:pt x="1581" y="2412"/>
                </a:cubicBezTo>
                <a:lnTo>
                  <a:pt x="1082" y="1928"/>
                </a:lnTo>
                <a:cubicBezTo>
                  <a:pt x="1180" y="2003"/>
                  <a:pt x="1270" y="2093"/>
                  <a:pt x="1366" y="2184"/>
                </a:cubicBezTo>
                <a:cubicBezTo>
                  <a:pt x="1461" y="2274"/>
                  <a:pt x="1563" y="2366"/>
                  <a:pt x="1685" y="2444"/>
                </a:cubicBezTo>
                <a:cubicBezTo>
                  <a:pt x="1549" y="2290"/>
                  <a:pt x="1428" y="2154"/>
                  <a:pt x="1342" y="2051"/>
                </a:cubicBezTo>
                <a:cubicBezTo>
                  <a:pt x="1256" y="1948"/>
                  <a:pt x="1205" y="1877"/>
                  <a:pt x="1208" y="1853"/>
                </a:cubicBezTo>
                <a:lnTo>
                  <a:pt x="957" y="1698"/>
                </a:lnTo>
                <a:cubicBezTo>
                  <a:pt x="939" y="1695"/>
                  <a:pt x="924" y="1693"/>
                  <a:pt x="912" y="1693"/>
                </a:cubicBezTo>
                <a:close/>
                <a:moveTo>
                  <a:pt x="422" y="2151"/>
                </a:moveTo>
                <a:cubicBezTo>
                  <a:pt x="237" y="2147"/>
                  <a:pt x="916" y="2634"/>
                  <a:pt x="1250" y="2961"/>
                </a:cubicBezTo>
                <a:lnTo>
                  <a:pt x="1733" y="3242"/>
                </a:lnTo>
                <a:lnTo>
                  <a:pt x="1438" y="2983"/>
                </a:lnTo>
                <a:lnTo>
                  <a:pt x="2189" y="3605"/>
                </a:lnTo>
                <a:cubicBezTo>
                  <a:pt x="2022" y="3445"/>
                  <a:pt x="1876" y="3309"/>
                  <a:pt x="1947" y="3367"/>
                </a:cubicBezTo>
                <a:cubicBezTo>
                  <a:pt x="2014" y="3421"/>
                  <a:pt x="2109" y="3507"/>
                  <a:pt x="2216" y="3605"/>
                </a:cubicBezTo>
                <a:cubicBezTo>
                  <a:pt x="2216" y="3605"/>
                  <a:pt x="2216" y="3605"/>
                  <a:pt x="2217" y="3605"/>
                </a:cubicBezTo>
                <a:cubicBezTo>
                  <a:pt x="2217" y="3605"/>
                  <a:pt x="2217" y="3605"/>
                  <a:pt x="2218" y="3605"/>
                </a:cubicBezTo>
                <a:cubicBezTo>
                  <a:pt x="2200" y="3584"/>
                  <a:pt x="2176" y="3556"/>
                  <a:pt x="2147" y="3526"/>
                </a:cubicBezTo>
                <a:cubicBezTo>
                  <a:pt x="2118" y="3496"/>
                  <a:pt x="2085" y="3462"/>
                  <a:pt x="2048" y="3427"/>
                </a:cubicBezTo>
                <a:cubicBezTo>
                  <a:pt x="2016" y="3400"/>
                  <a:pt x="1984" y="3373"/>
                  <a:pt x="1953" y="3346"/>
                </a:cubicBezTo>
                <a:cubicBezTo>
                  <a:pt x="1921" y="3320"/>
                  <a:pt x="1890" y="3294"/>
                  <a:pt x="1859" y="3269"/>
                </a:cubicBezTo>
                <a:lnTo>
                  <a:pt x="1748" y="3233"/>
                </a:lnTo>
                <a:cubicBezTo>
                  <a:pt x="1747" y="3224"/>
                  <a:pt x="1752" y="3220"/>
                  <a:pt x="1761" y="3218"/>
                </a:cubicBezTo>
                <a:cubicBezTo>
                  <a:pt x="1771" y="3217"/>
                  <a:pt x="1785" y="3218"/>
                  <a:pt x="1802" y="3222"/>
                </a:cubicBezTo>
                <a:cubicBezTo>
                  <a:pt x="1797" y="3218"/>
                  <a:pt x="1792" y="3214"/>
                  <a:pt x="1787" y="3210"/>
                </a:cubicBezTo>
                <a:cubicBezTo>
                  <a:pt x="1782" y="3206"/>
                  <a:pt x="1777" y="3202"/>
                  <a:pt x="1772" y="3198"/>
                </a:cubicBezTo>
                <a:cubicBezTo>
                  <a:pt x="1778" y="3202"/>
                  <a:pt x="1784" y="3206"/>
                  <a:pt x="1790" y="3210"/>
                </a:cubicBezTo>
                <a:cubicBezTo>
                  <a:pt x="1796" y="3215"/>
                  <a:pt x="1802" y="3219"/>
                  <a:pt x="1807" y="3223"/>
                </a:cubicBezTo>
                <a:cubicBezTo>
                  <a:pt x="1821" y="3226"/>
                  <a:pt x="1837" y="3231"/>
                  <a:pt x="1854" y="3236"/>
                </a:cubicBezTo>
                <a:cubicBezTo>
                  <a:pt x="1872" y="3242"/>
                  <a:pt x="1890" y="3248"/>
                  <a:pt x="1909" y="3255"/>
                </a:cubicBezTo>
                <a:cubicBezTo>
                  <a:pt x="1901" y="3249"/>
                  <a:pt x="1893" y="3242"/>
                  <a:pt x="1885" y="3236"/>
                </a:cubicBezTo>
                <a:cubicBezTo>
                  <a:pt x="1876" y="3230"/>
                  <a:pt x="1868" y="3224"/>
                  <a:pt x="1860" y="3217"/>
                </a:cubicBezTo>
                <a:lnTo>
                  <a:pt x="1920" y="3259"/>
                </a:lnTo>
                <a:cubicBezTo>
                  <a:pt x="1950" y="3269"/>
                  <a:pt x="1982" y="3281"/>
                  <a:pt x="2013" y="3291"/>
                </a:cubicBezTo>
                <a:cubicBezTo>
                  <a:pt x="2044" y="3301"/>
                  <a:pt x="2073" y="3310"/>
                  <a:pt x="2099" y="3316"/>
                </a:cubicBezTo>
                <a:cubicBezTo>
                  <a:pt x="2005" y="3223"/>
                  <a:pt x="1932" y="3150"/>
                  <a:pt x="1872" y="3090"/>
                </a:cubicBezTo>
                <a:cubicBezTo>
                  <a:pt x="1812" y="3029"/>
                  <a:pt x="1764" y="2981"/>
                  <a:pt x="1721" y="2936"/>
                </a:cubicBezTo>
                <a:cubicBezTo>
                  <a:pt x="1548" y="2813"/>
                  <a:pt x="1361" y="2679"/>
                  <a:pt x="1166" y="2549"/>
                </a:cubicBezTo>
                <a:cubicBezTo>
                  <a:pt x="971" y="2419"/>
                  <a:pt x="767" y="2292"/>
                  <a:pt x="558" y="2184"/>
                </a:cubicBezTo>
                <a:cubicBezTo>
                  <a:pt x="493" y="2162"/>
                  <a:pt x="449" y="2151"/>
                  <a:pt x="422" y="2151"/>
                </a:cubicBezTo>
                <a:close/>
                <a:moveTo>
                  <a:pt x="2048" y="3427"/>
                </a:moveTo>
                <a:cubicBezTo>
                  <a:pt x="2083" y="3457"/>
                  <a:pt x="2118" y="3486"/>
                  <a:pt x="2153" y="3517"/>
                </a:cubicBezTo>
                <a:cubicBezTo>
                  <a:pt x="2188" y="3547"/>
                  <a:pt x="2224" y="3578"/>
                  <a:pt x="2259" y="3609"/>
                </a:cubicBezTo>
                <a:cubicBezTo>
                  <a:pt x="2271" y="3605"/>
                  <a:pt x="2271" y="3592"/>
                  <a:pt x="2263" y="3574"/>
                </a:cubicBezTo>
                <a:cubicBezTo>
                  <a:pt x="2256" y="3556"/>
                  <a:pt x="2240" y="3532"/>
                  <a:pt x="2218" y="3505"/>
                </a:cubicBezTo>
                <a:cubicBezTo>
                  <a:pt x="2177" y="3470"/>
                  <a:pt x="2137" y="3436"/>
                  <a:pt x="2096" y="3403"/>
                </a:cubicBezTo>
                <a:cubicBezTo>
                  <a:pt x="2056" y="3370"/>
                  <a:pt x="2016" y="3338"/>
                  <a:pt x="1976" y="3307"/>
                </a:cubicBezTo>
                <a:lnTo>
                  <a:pt x="1872" y="3273"/>
                </a:lnTo>
                <a:cubicBezTo>
                  <a:pt x="1903" y="3298"/>
                  <a:pt x="1933" y="3323"/>
                  <a:pt x="1963" y="3349"/>
                </a:cubicBezTo>
                <a:cubicBezTo>
                  <a:pt x="1993" y="3375"/>
                  <a:pt x="2021" y="3402"/>
                  <a:pt x="2048" y="3427"/>
                </a:cubicBezTo>
                <a:close/>
                <a:moveTo>
                  <a:pt x="8922" y="2490"/>
                </a:moveTo>
                <a:cubicBezTo>
                  <a:pt x="8947" y="2528"/>
                  <a:pt x="8970" y="2565"/>
                  <a:pt x="8992" y="2601"/>
                </a:cubicBezTo>
                <a:cubicBezTo>
                  <a:pt x="9015" y="2638"/>
                  <a:pt x="9037" y="2673"/>
                  <a:pt x="9059" y="2708"/>
                </a:cubicBezTo>
                <a:cubicBezTo>
                  <a:pt x="9072" y="2715"/>
                  <a:pt x="9085" y="2720"/>
                  <a:pt x="9096" y="2726"/>
                </a:cubicBezTo>
                <a:cubicBezTo>
                  <a:pt x="9108" y="2732"/>
                  <a:pt x="9120" y="2737"/>
                  <a:pt x="9130" y="2741"/>
                </a:cubicBezTo>
                <a:cubicBezTo>
                  <a:pt x="9103" y="2693"/>
                  <a:pt x="9080" y="2650"/>
                  <a:pt x="9059" y="2611"/>
                </a:cubicBezTo>
                <a:cubicBezTo>
                  <a:pt x="9039" y="2571"/>
                  <a:pt x="9022" y="2536"/>
                  <a:pt x="9007" y="2505"/>
                </a:cubicBezTo>
                <a:lnTo>
                  <a:pt x="8991" y="2491"/>
                </a:lnTo>
                <a:cubicBezTo>
                  <a:pt x="8978" y="2492"/>
                  <a:pt x="8966" y="2492"/>
                  <a:pt x="8955" y="2492"/>
                </a:cubicBezTo>
                <a:cubicBezTo>
                  <a:pt x="8943" y="2491"/>
                  <a:pt x="8933" y="2491"/>
                  <a:pt x="8922" y="2490"/>
                </a:cubicBezTo>
                <a:close/>
                <a:moveTo>
                  <a:pt x="10717" y="2587"/>
                </a:moveTo>
                <a:cubicBezTo>
                  <a:pt x="10719" y="2588"/>
                  <a:pt x="10721" y="2590"/>
                  <a:pt x="10722" y="2591"/>
                </a:cubicBezTo>
                <a:cubicBezTo>
                  <a:pt x="10724" y="2592"/>
                  <a:pt x="10726" y="2593"/>
                  <a:pt x="10728" y="2595"/>
                </a:cubicBezTo>
                <a:cubicBezTo>
                  <a:pt x="10729" y="2594"/>
                  <a:pt x="10729" y="2594"/>
                  <a:pt x="10730" y="2593"/>
                </a:cubicBezTo>
                <a:cubicBezTo>
                  <a:pt x="10730" y="2593"/>
                  <a:pt x="10731" y="2592"/>
                  <a:pt x="10731" y="2591"/>
                </a:cubicBezTo>
                <a:cubicBezTo>
                  <a:pt x="10729" y="2590"/>
                  <a:pt x="10727" y="2590"/>
                  <a:pt x="10724" y="2589"/>
                </a:cubicBezTo>
                <a:cubicBezTo>
                  <a:pt x="10722" y="2588"/>
                  <a:pt x="10720" y="2588"/>
                  <a:pt x="10717" y="2587"/>
                </a:cubicBezTo>
                <a:close/>
                <a:moveTo>
                  <a:pt x="8686" y="2648"/>
                </a:moveTo>
                <a:cubicBezTo>
                  <a:pt x="8696" y="2676"/>
                  <a:pt x="8712" y="2708"/>
                  <a:pt x="8736" y="2746"/>
                </a:cubicBezTo>
                <a:cubicBezTo>
                  <a:pt x="8761" y="2784"/>
                  <a:pt x="8793" y="2828"/>
                  <a:pt x="8836" y="2880"/>
                </a:cubicBezTo>
                <a:cubicBezTo>
                  <a:pt x="8839" y="2871"/>
                  <a:pt x="8842" y="2861"/>
                  <a:pt x="8844" y="2851"/>
                </a:cubicBezTo>
                <a:cubicBezTo>
                  <a:pt x="8847" y="2841"/>
                  <a:pt x="8849" y="2831"/>
                  <a:pt x="8851" y="2820"/>
                </a:cubicBezTo>
                <a:cubicBezTo>
                  <a:pt x="8835" y="2804"/>
                  <a:pt x="8819" y="2788"/>
                  <a:pt x="8802" y="2771"/>
                </a:cubicBezTo>
                <a:cubicBezTo>
                  <a:pt x="8760" y="2729"/>
                  <a:pt x="8720" y="2687"/>
                  <a:pt x="8686" y="2648"/>
                </a:cubicBezTo>
                <a:close/>
                <a:moveTo>
                  <a:pt x="8202" y="2720"/>
                </a:moveTo>
                <a:cubicBezTo>
                  <a:pt x="8253" y="2765"/>
                  <a:pt x="8308" y="2817"/>
                  <a:pt x="8364" y="2872"/>
                </a:cubicBezTo>
                <a:cubicBezTo>
                  <a:pt x="8420" y="2927"/>
                  <a:pt x="8478" y="2984"/>
                  <a:pt x="8533" y="3039"/>
                </a:cubicBezTo>
                <a:cubicBezTo>
                  <a:pt x="8588" y="3044"/>
                  <a:pt x="8639" y="3044"/>
                  <a:pt x="8683" y="3033"/>
                </a:cubicBezTo>
                <a:cubicBezTo>
                  <a:pt x="8727" y="3022"/>
                  <a:pt x="8764" y="3000"/>
                  <a:pt x="8794" y="2963"/>
                </a:cubicBezTo>
                <a:lnTo>
                  <a:pt x="8202" y="2720"/>
                </a:lnTo>
                <a:close/>
                <a:moveTo>
                  <a:pt x="9130" y="2811"/>
                </a:moveTo>
                <a:cubicBezTo>
                  <a:pt x="9138" y="2822"/>
                  <a:pt x="9146" y="2833"/>
                  <a:pt x="9155" y="2844"/>
                </a:cubicBezTo>
                <a:cubicBezTo>
                  <a:pt x="9164" y="2854"/>
                  <a:pt x="9173" y="2865"/>
                  <a:pt x="9182" y="2876"/>
                </a:cubicBezTo>
                <a:cubicBezTo>
                  <a:pt x="9178" y="2866"/>
                  <a:pt x="9172" y="2856"/>
                  <a:pt x="9163" y="2845"/>
                </a:cubicBezTo>
                <a:cubicBezTo>
                  <a:pt x="9154" y="2834"/>
                  <a:pt x="9143" y="2823"/>
                  <a:pt x="9130" y="2811"/>
                </a:cubicBezTo>
                <a:close/>
                <a:moveTo>
                  <a:pt x="8932" y="2895"/>
                </a:moveTo>
                <a:lnTo>
                  <a:pt x="8947" y="2918"/>
                </a:lnTo>
                <a:cubicBezTo>
                  <a:pt x="8950" y="2919"/>
                  <a:pt x="8954" y="2921"/>
                  <a:pt x="8958" y="2922"/>
                </a:cubicBezTo>
                <a:cubicBezTo>
                  <a:pt x="8961" y="2924"/>
                  <a:pt x="8965" y="2925"/>
                  <a:pt x="8969" y="2926"/>
                </a:cubicBezTo>
                <a:cubicBezTo>
                  <a:pt x="8963" y="2921"/>
                  <a:pt x="8957" y="2916"/>
                  <a:pt x="8951" y="2911"/>
                </a:cubicBezTo>
                <a:cubicBezTo>
                  <a:pt x="8944" y="2906"/>
                  <a:pt x="8938" y="2901"/>
                  <a:pt x="8932" y="2895"/>
                </a:cubicBezTo>
                <a:close/>
                <a:moveTo>
                  <a:pt x="10284" y="2896"/>
                </a:moveTo>
                <a:cubicBezTo>
                  <a:pt x="10227" y="2902"/>
                  <a:pt x="10197" y="2924"/>
                  <a:pt x="10187" y="2959"/>
                </a:cubicBezTo>
                <a:cubicBezTo>
                  <a:pt x="10177" y="2993"/>
                  <a:pt x="10188" y="3041"/>
                  <a:pt x="10213" y="3096"/>
                </a:cubicBezTo>
                <a:cubicBezTo>
                  <a:pt x="10281" y="3188"/>
                  <a:pt x="10352" y="3281"/>
                  <a:pt x="10419" y="3370"/>
                </a:cubicBezTo>
                <a:cubicBezTo>
                  <a:pt x="10486" y="3459"/>
                  <a:pt x="10548" y="3543"/>
                  <a:pt x="10600" y="3617"/>
                </a:cubicBezTo>
                <a:lnTo>
                  <a:pt x="11019" y="3811"/>
                </a:lnTo>
                <a:cubicBezTo>
                  <a:pt x="11011" y="3781"/>
                  <a:pt x="10979" y="3732"/>
                  <a:pt x="10906" y="3650"/>
                </a:cubicBezTo>
                <a:cubicBezTo>
                  <a:pt x="10832" y="3568"/>
                  <a:pt x="10717" y="3454"/>
                  <a:pt x="10545" y="3294"/>
                </a:cubicBezTo>
                <a:cubicBezTo>
                  <a:pt x="10704" y="3440"/>
                  <a:pt x="10806" y="3528"/>
                  <a:pt x="10867" y="3575"/>
                </a:cubicBezTo>
                <a:cubicBezTo>
                  <a:pt x="10929" y="3622"/>
                  <a:pt x="10950" y="3629"/>
                  <a:pt x="10949" y="3612"/>
                </a:cubicBezTo>
                <a:cubicBezTo>
                  <a:pt x="10925" y="3598"/>
                  <a:pt x="10896" y="3579"/>
                  <a:pt x="10860" y="3554"/>
                </a:cubicBezTo>
                <a:cubicBezTo>
                  <a:pt x="10825" y="3529"/>
                  <a:pt x="10783" y="3497"/>
                  <a:pt x="10734" y="3459"/>
                </a:cubicBezTo>
                <a:cubicBezTo>
                  <a:pt x="10666" y="3352"/>
                  <a:pt x="10598" y="3245"/>
                  <a:pt x="10579" y="3189"/>
                </a:cubicBezTo>
                <a:cubicBezTo>
                  <a:pt x="10560" y="3132"/>
                  <a:pt x="10589" y="3127"/>
                  <a:pt x="10717" y="3222"/>
                </a:cubicBezTo>
                <a:cubicBezTo>
                  <a:pt x="10743" y="3223"/>
                  <a:pt x="10776" y="3230"/>
                  <a:pt x="10811" y="3241"/>
                </a:cubicBezTo>
                <a:cubicBezTo>
                  <a:pt x="10846" y="3253"/>
                  <a:pt x="10884" y="3270"/>
                  <a:pt x="10922" y="3292"/>
                </a:cubicBezTo>
                <a:lnTo>
                  <a:pt x="10284" y="2896"/>
                </a:lnTo>
                <a:close/>
                <a:moveTo>
                  <a:pt x="900" y="2927"/>
                </a:moveTo>
                <a:cubicBezTo>
                  <a:pt x="891" y="2934"/>
                  <a:pt x="898" y="2955"/>
                  <a:pt x="928" y="2999"/>
                </a:cubicBezTo>
                <a:cubicBezTo>
                  <a:pt x="959" y="3036"/>
                  <a:pt x="994" y="3074"/>
                  <a:pt x="1031" y="3114"/>
                </a:cubicBezTo>
                <a:cubicBezTo>
                  <a:pt x="1069" y="3154"/>
                  <a:pt x="1109" y="3196"/>
                  <a:pt x="1153" y="3240"/>
                </a:cubicBezTo>
                <a:cubicBezTo>
                  <a:pt x="1262" y="3314"/>
                  <a:pt x="1287" y="3318"/>
                  <a:pt x="1350" y="3359"/>
                </a:cubicBezTo>
                <a:cubicBezTo>
                  <a:pt x="1414" y="3401"/>
                  <a:pt x="1516" y="3481"/>
                  <a:pt x="1779" y="3705"/>
                </a:cubicBezTo>
                <a:lnTo>
                  <a:pt x="1248" y="3126"/>
                </a:lnTo>
                <a:cubicBezTo>
                  <a:pt x="1108" y="3027"/>
                  <a:pt x="929" y="2907"/>
                  <a:pt x="900" y="2927"/>
                </a:cubicBezTo>
                <a:close/>
                <a:moveTo>
                  <a:pt x="1343" y="3058"/>
                </a:moveTo>
                <a:cubicBezTo>
                  <a:pt x="1379" y="3100"/>
                  <a:pt x="1406" y="3137"/>
                  <a:pt x="1418" y="3167"/>
                </a:cubicBezTo>
                <a:cubicBezTo>
                  <a:pt x="1430" y="3198"/>
                  <a:pt x="1428" y="3221"/>
                  <a:pt x="1407" y="3234"/>
                </a:cubicBezTo>
                <a:cubicBezTo>
                  <a:pt x="1428" y="3252"/>
                  <a:pt x="1423" y="3251"/>
                  <a:pt x="1403" y="3237"/>
                </a:cubicBezTo>
                <a:cubicBezTo>
                  <a:pt x="1383" y="3223"/>
                  <a:pt x="1347" y="3197"/>
                  <a:pt x="1303" y="3165"/>
                </a:cubicBezTo>
                <a:cubicBezTo>
                  <a:pt x="1369" y="3224"/>
                  <a:pt x="1449" y="3292"/>
                  <a:pt x="1519" y="3348"/>
                </a:cubicBezTo>
                <a:cubicBezTo>
                  <a:pt x="1588" y="3404"/>
                  <a:pt x="1649" y="3447"/>
                  <a:pt x="1679" y="3457"/>
                </a:cubicBezTo>
                <a:cubicBezTo>
                  <a:pt x="1643" y="3445"/>
                  <a:pt x="1666" y="3483"/>
                  <a:pt x="1715" y="3542"/>
                </a:cubicBezTo>
                <a:cubicBezTo>
                  <a:pt x="1764" y="3601"/>
                  <a:pt x="1838" y="3681"/>
                  <a:pt x="1904" y="3753"/>
                </a:cubicBezTo>
                <a:lnTo>
                  <a:pt x="1782" y="3568"/>
                </a:lnTo>
                <a:cubicBezTo>
                  <a:pt x="1873" y="3622"/>
                  <a:pt x="1935" y="3670"/>
                  <a:pt x="1990" y="3719"/>
                </a:cubicBezTo>
                <a:cubicBezTo>
                  <a:pt x="2044" y="3768"/>
                  <a:pt x="2092" y="3818"/>
                  <a:pt x="2154" y="3874"/>
                </a:cubicBezTo>
                <a:cubicBezTo>
                  <a:pt x="2186" y="3916"/>
                  <a:pt x="2174" y="3926"/>
                  <a:pt x="2132" y="3909"/>
                </a:cubicBezTo>
                <a:cubicBezTo>
                  <a:pt x="2090" y="3891"/>
                  <a:pt x="2018" y="3847"/>
                  <a:pt x="1930" y="3783"/>
                </a:cubicBezTo>
                <a:cubicBezTo>
                  <a:pt x="1999" y="3859"/>
                  <a:pt x="2052" y="3920"/>
                  <a:pt x="2043" y="3927"/>
                </a:cubicBezTo>
                <a:cubicBezTo>
                  <a:pt x="2035" y="3934"/>
                  <a:pt x="1965" y="3887"/>
                  <a:pt x="1788" y="3748"/>
                </a:cubicBezTo>
                <a:cubicBezTo>
                  <a:pt x="2018" y="3943"/>
                  <a:pt x="2210" y="4104"/>
                  <a:pt x="2387" y="4251"/>
                </a:cubicBezTo>
                <a:cubicBezTo>
                  <a:pt x="2564" y="4399"/>
                  <a:pt x="2725" y="4534"/>
                  <a:pt x="2892" y="4678"/>
                </a:cubicBezTo>
                <a:cubicBezTo>
                  <a:pt x="2937" y="4710"/>
                  <a:pt x="2982" y="4742"/>
                  <a:pt x="3027" y="4774"/>
                </a:cubicBezTo>
                <a:cubicBezTo>
                  <a:pt x="3072" y="4805"/>
                  <a:pt x="3117" y="4837"/>
                  <a:pt x="3162" y="4868"/>
                </a:cubicBezTo>
                <a:cubicBezTo>
                  <a:pt x="3111" y="4815"/>
                  <a:pt x="3049" y="4752"/>
                  <a:pt x="2988" y="4689"/>
                </a:cubicBezTo>
                <a:cubicBezTo>
                  <a:pt x="2928" y="4625"/>
                  <a:pt x="2869" y="4561"/>
                  <a:pt x="2824" y="4507"/>
                </a:cubicBezTo>
                <a:cubicBezTo>
                  <a:pt x="2611" y="4291"/>
                  <a:pt x="2358" y="4044"/>
                  <a:pt x="2100" y="3793"/>
                </a:cubicBezTo>
                <a:cubicBezTo>
                  <a:pt x="1842" y="3543"/>
                  <a:pt x="1578" y="3288"/>
                  <a:pt x="1343" y="3058"/>
                </a:cubicBezTo>
                <a:close/>
                <a:moveTo>
                  <a:pt x="1160" y="3247"/>
                </a:moveTo>
                <a:cubicBezTo>
                  <a:pt x="1257" y="3343"/>
                  <a:pt x="1368" y="3448"/>
                  <a:pt x="1490" y="3558"/>
                </a:cubicBezTo>
                <a:cubicBezTo>
                  <a:pt x="1612" y="3667"/>
                  <a:pt x="1745" y="3782"/>
                  <a:pt x="1886" y="3899"/>
                </a:cubicBezTo>
                <a:cubicBezTo>
                  <a:pt x="1841" y="3847"/>
                  <a:pt x="1773" y="3777"/>
                  <a:pt x="1659" y="3673"/>
                </a:cubicBezTo>
                <a:cubicBezTo>
                  <a:pt x="1545" y="3570"/>
                  <a:pt x="1386" y="3433"/>
                  <a:pt x="1160" y="3247"/>
                </a:cubicBezTo>
                <a:close/>
                <a:moveTo>
                  <a:pt x="2001" y="3315"/>
                </a:moveTo>
                <a:lnTo>
                  <a:pt x="2110" y="3390"/>
                </a:lnTo>
                <a:cubicBezTo>
                  <a:pt x="2100" y="3380"/>
                  <a:pt x="2089" y="3370"/>
                  <a:pt x="2078" y="3359"/>
                </a:cubicBezTo>
                <a:cubicBezTo>
                  <a:pt x="2067" y="3349"/>
                  <a:pt x="2056" y="3339"/>
                  <a:pt x="2044" y="3329"/>
                </a:cubicBezTo>
                <a:lnTo>
                  <a:pt x="2001" y="3315"/>
                </a:lnTo>
                <a:close/>
                <a:moveTo>
                  <a:pt x="2302" y="3646"/>
                </a:moveTo>
                <a:cubicBezTo>
                  <a:pt x="2464" y="3788"/>
                  <a:pt x="2631" y="3937"/>
                  <a:pt x="2798" y="4088"/>
                </a:cubicBezTo>
                <a:cubicBezTo>
                  <a:pt x="2964" y="4239"/>
                  <a:pt x="3130" y="4390"/>
                  <a:pt x="3288" y="4537"/>
                </a:cubicBezTo>
                <a:cubicBezTo>
                  <a:pt x="3312" y="4555"/>
                  <a:pt x="3335" y="4573"/>
                  <a:pt x="3359" y="4592"/>
                </a:cubicBezTo>
                <a:cubicBezTo>
                  <a:pt x="3382" y="4610"/>
                  <a:pt x="3405" y="4628"/>
                  <a:pt x="3428" y="4646"/>
                </a:cubicBezTo>
                <a:cubicBezTo>
                  <a:pt x="3272" y="4491"/>
                  <a:pt x="3104" y="4325"/>
                  <a:pt x="2931" y="4158"/>
                </a:cubicBezTo>
                <a:cubicBezTo>
                  <a:pt x="2758" y="3992"/>
                  <a:pt x="2580" y="3824"/>
                  <a:pt x="2403" y="3666"/>
                </a:cubicBezTo>
                <a:cubicBezTo>
                  <a:pt x="2389" y="3666"/>
                  <a:pt x="2374" y="3665"/>
                  <a:pt x="2357" y="3662"/>
                </a:cubicBezTo>
                <a:cubicBezTo>
                  <a:pt x="2340" y="3658"/>
                  <a:pt x="2322" y="3653"/>
                  <a:pt x="2302" y="3646"/>
                </a:cubicBezTo>
                <a:close/>
                <a:moveTo>
                  <a:pt x="3428" y="4646"/>
                </a:moveTo>
                <a:cubicBezTo>
                  <a:pt x="3435" y="4653"/>
                  <a:pt x="3442" y="4660"/>
                  <a:pt x="3449" y="4667"/>
                </a:cubicBezTo>
                <a:cubicBezTo>
                  <a:pt x="3456" y="4673"/>
                  <a:pt x="3463" y="4680"/>
                  <a:pt x="3470" y="4687"/>
                </a:cubicBezTo>
                <a:cubicBezTo>
                  <a:pt x="3473" y="4688"/>
                  <a:pt x="3475" y="4689"/>
                  <a:pt x="3478" y="4689"/>
                </a:cubicBezTo>
                <a:cubicBezTo>
                  <a:pt x="3481" y="4690"/>
                  <a:pt x="3484" y="4691"/>
                  <a:pt x="3487" y="4692"/>
                </a:cubicBezTo>
                <a:cubicBezTo>
                  <a:pt x="3477" y="4684"/>
                  <a:pt x="3468" y="4677"/>
                  <a:pt x="3458" y="4669"/>
                </a:cubicBezTo>
                <a:cubicBezTo>
                  <a:pt x="3448" y="4661"/>
                  <a:pt x="3438" y="4654"/>
                  <a:pt x="3428" y="4646"/>
                </a:cubicBezTo>
                <a:close/>
                <a:moveTo>
                  <a:pt x="3288" y="4537"/>
                </a:moveTo>
                <a:cubicBezTo>
                  <a:pt x="3219" y="4483"/>
                  <a:pt x="3149" y="4429"/>
                  <a:pt x="3079" y="4375"/>
                </a:cubicBezTo>
                <a:cubicBezTo>
                  <a:pt x="3008" y="4320"/>
                  <a:pt x="2937" y="4266"/>
                  <a:pt x="2867" y="4211"/>
                </a:cubicBezTo>
                <a:cubicBezTo>
                  <a:pt x="3017" y="4351"/>
                  <a:pt x="3170" y="4491"/>
                  <a:pt x="3316" y="4621"/>
                </a:cubicBezTo>
                <a:cubicBezTo>
                  <a:pt x="3461" y="4751"/>
                  <a:pt x="3599" y="4870"/>
                  <a:pt x="3721" y="4967"/>
                </a:cubicBezTo>
                <a:cubicBezTo>
                  <a:pt x="3721" y="4964"/>
                  <a:pt x="3720" y="4961"/>
                  <a:pt x="3720" y="4959"/>
                </a:cubicBezTo>
                <a:cubicBezTo>
                  <a:pt x="3719" y="4956"/>
                  <a:pt x="3719" y="4953"/>
                  <a:pt x="3719" y="4951"/>
                </a:cubicBezTo>
                <a:cubicBezTo>
                  <a:pt x="3709" y="4940"/>
                  <a:pt x="3700" y="4930"/>
                  <a:pt x="3692" y="4920"/>
                </a:cubicBezTo>
                <a:cubicBezTo>
                  <a:pt x="3683" y="4910"/>
                  <a:pt x="3674" y="4900"/>
                  <a:pt x="3666" y="4890"/>
                </a:cubicBezTo>
                <a:cubicBezTo>
                  <a:pt x="3625" y="4852"/>
                  <a:pt x="3583" y="4812"/>
                  <a:pt x="3543" y="4775"/>
                </a:cubicBezTo>
                <a:cubicBezTo>
                  <a:pt x="3503" y="4739"/>
                  <a:pt x="3465" y="4705"/>
                  <a:pt x="3431" y="4680"/>
                </a:cubicBezTo>
                <a:cubicBezTo>
                  <a:pt x="3433" y="4681"/>
                  <a:pt x="3436" y="4681"/>
                  <a:pt x="3439" y="4681"/>
                </a:cubicBezTo>
                <a:cubicBezTo>
                  <a:pt x="3441" y="4682"/>
                  <a:pt x="3444" y="4682"/>
                  <a:pt x="3447" y="4683"/>
                </a:cubicBezTo>
                <a:cubicBezTo>
                  <a:pt x="3421" y="4659"/>
                  <a:pt x="3395" y="4635"/>
                  <a:pt x="3368" y="4611"/>
                </a:cubicBezTo>
                <a:cubicBezTo>
                  <a:pt x="3342" y="4586"/>
                  <a:pt x="3315" y="4561"/>
                  <a:pt x="3288" y="4537"/>
                </a:cubicBezTo>
                <a:close/>
                <a:moveTo>
                  <a:pt x="8456" y="3673"/>
                </a:moveTo>
                <a:cubicBezTo>
                  <a:pt x="8440" y="3672"/>
                  <a:pt x="8428" y="3681"/>
                  <a:pt x="8417" y="3690"/>
                </a:cubicBezTo>
                <a:cubicBezTo>
                  <a:pt x="8452" y="3723"/>
                  <a:pt x="8478" y="3752"/>
                  <a:pt x="8497" y="3777"/>
                </a:cubicBezTo>
                <a:cubicBezTo>
                  <a:pt x="8516" y="3801"/>
                  <a:pt x="8528" y="3823"/>
                  <a:pt x="8536" y="3842"/>
                </a:cubicBezTo>
                <a:cubicBezTo>
                  <a:pt x="8576" y="3870"/>
                  <a:pt x="8623" y="3909"/>
                  <a:pt x="8677" y="3960"/>
                </a:cubicBezTo>
                <a:cubicBezTo>
                  <a:pt x="8731" y="4012"/>
                  <a:pt x="8793" y="4076"/>
                  <a:pt x="8864" y="4156"/>
                </a:cubicBezTo>
                <a:cubicBezTo>
                  <a:pt x="8604" y="3762"/>
                  <a:pt x="8507" y="3675"/>
                  <a:pt x="8456" y="3673"/>
                </a:cubicBezTo>
                <a:close/>
                <a:moveTo>
                  <a:pt x="2341" y="3833"/>
                </a:moveTo>
                <a:cubicBezTo>
                  <a:pt x="2339" y="3839"/>
                  <a:pt x="2365" y="3867"/>
                  <a:pt x="2426" y="3925"/>
                </a:cubicBezTo>
                <a:cubicBezTo>
                  <a:pt x="2494" y="3972"/>
                  <a:pt x="2533" y="3996"/>
                  <a:pt x="2551" y="4001"/>
                </a:cubicBezTo>
                <a:cubicBezTo>
                  <a:pt x="2569" y="4007"/>
                  <a:pt x="2565" y="3994"/>
                  <a:pt x="2546" y="3969"/>
                </a:cubicBezTo>
                <a:cubicBezTo>
                  <a:pt x="2424" y="3879"/>
                  <a:pt x="2344" y="3824"/>
                  <a:pt x="2341" y="3833"/>
                </a:cubicBezTo>
                <a:close/>
                <a:moveTo>
                  <a:pt x="11414" y="3887"/>
                </a:moveTo>
                <a:cubicBezTo>
                  <a:pt x="11428" y="3904"/>
                  <a:pt x="11444" y="3921"/>
                  <a:pt x="11462" y="3939"/>
                </a:cubicBezTo>
                <a:cubicBezTo>
                  <a:pt x="11481" y="3957"/>
                  <a:pt x="11503" y="3975"/>
                  <a:pt x="11528" y="3993"/>
                </a:cubicBezTo>
                <a:cubicBezTo>
                  <a:pt x="11504" y="3972"/>
                  <a:pt x="11483" y="3952"/>
                  <a:pt x="11464" y="3935"/>
                </a:cubicBezTo>
                <a:cubicBezTo>
                  <a:pt x="11445" y="3917"/>
                  <a:pt x="11429" y="3901"/>
                  <a:pt x="11414" y="3887"/>
                </a:cubicBezTo>
                <a:close/>
                <a:moveTo>
                  <a:pt x="565" y="4482"/>
                </a:moveTo>
                <a:cubicBezTo>
                  <a:pt x="577" y="4491"/>
                  <a:pt x="589" y="4499"/>
                  <a:pt x="601" y="4508"/>
                </a:cubicBezTo>
                <a:cubicBezTo>
                  <a:pt x="613" y="4517"/>
                  <a:pt x="625" y="4527"/>
                  <a:pt x="638" y="4536"/>
                </a:cubicBezTo>
                <a:cubicBezTo>
                  <a:pt x="637" y="4530"/>
                  <a:pt x="636" y="4526"/>
                  <a:pt x="636" y="4522"/>
                </a:cubicBezTo>
                <a:cubicBezTo>
                  <a:pt x="636" y="4519"/>
                  <a:pt x="637" y="4517"/>
                  <a:pt x="639" y="4515"/>
                </a:cubicBezTo>
                <a:cubicBezTo>
                  <a:pt x="625" y="4508"/>
                  <a:pt x="612" y="4502"/>
                  <a:pt x="599" y="4497"/>
                </a:cubicBezTo>
                <a:cubicBezTo>
                  <a:pt x="587" y="4491"/>
                  <a:pt x="576" y="4486"/>
                  <a:pt x="565" y="4482"/>
                </a:cubicBezTo>
                <a:close/>
                <a:moveTo>
                  <a:pt x="1744" y="4503"/>
                </a:moveTo>
                <a:lnTo>
                  <a:pt x="2485" y="5146"/>
                </a:lnTo>
                <a:lnTo>
                  <a:pt x="1792" y="4585"/>
                </a:lnTo>
                <a:cubicBezTo>
                  <a:pt x="1881" y="4668"/>
                  <a:pt x="1996" y="4770"/>
                  <a:pt x="2125" y="4881"/>
                </a:cubicBezTo>
                <a:cubicBezTo>
                  <a:pt x="2254" y="4991"/>
                  <a:pt x="2397" y="5110"/>
                  <a:pt x="2543" y="5227"/>
                </a:cubicBezTo>
                <a:lnTo>
                  <a:pt x="2620" y="5231"/>
                </a:lnTo>
                <a:cubicBezTo>
                  <a:pt x="2515" y="5137"/>
                  <a:pt x="2410" y="5042"/>
                  <a:pt x="2305" y="4947"/>
                </a:cubicBezTo>
                <a:cubicBezTo>
                  <a:pt x="2200" y="4853"/>
                  <a:pt x="2095" y="4758"/>
                  <a:pt x="1990" y="4663"/>
                </a:cubicBezTo>
                <a:cubicBezTo>
                  <a:pt x="1952" y="4639"/>
                  <a:pt x="1911" y="4613"/>
                  <a:pt x="1869" y="4586"/>
                </a:cubicBezTo>
                <a:cubicBezTo>
                  <a:pt x="1828" y="4559"/>
                  <a:pt x="1786" y="4531"/>
                  <a:pt x="1744" y="4503"/>
                </a:cubicBezTo>
                <a:close/>
                <a:moveTo>
                  <a:pt x="710" y="4547"/>
                </a:moveTo>
                <a:cubicBezTo>
                  <a:pt x="742" y="4569"/>
                  <a:pt x="785" y="4602"/>
                  <a:pt x="839" y="4642"/>
                </a:cubicBezTo>
                <a:cubicBezTo>
                  <a:pt x="893" y="4681"/>
                  <a:pt x="958" y="4727"/>
                  <a:pt x="1034" y="4777"/>
                </a:cubicBezTo>
                <a:cubicBezTo>
                  <a:pt x="1091" y="4830"/>
                  <a:pt x="1155" y="4889"/>
                  <a:pt x="1226" y="4953"/>
                </a:cubicBezTo>
                <a:cubicBezTo>
                  <a:pt x="1296" y="5017"/>
                  <a:pt x="1372" y="5086"/>
                  <a:pt x="1453" y="5160"/>
                </a:cubicBezTo>
                <a:cubicBezTo>
                  <a:pt x="1512" y="5202"/>
                  <a:pt x="1572" y="5246"/>
                  <a:pt x="1634" y="5290"/>
                </a:cubicBezTo>
                <a:cubicBezTo>
                  <a:pt x="1695" y="5334"/>
                  <a:pt x="1758" y="5379"/>
                  <a:pt x="1821" y="5424"/>
                </a:cubicBezTo>
                <a:cubicBezTo>
                  <a:pt x="1829" y="5425"/>
                  <a:pt x="1837" y="5425"/>
                  <a:pt x="1845" y="5426"/>
                </a:cubicBezTo>
                <a:cubicBezTo>
                  <a:pt x="1852" y="5426"/>
                  <a:pt x="1860" y="5427"/>
                  <a:pt x="1868" y="5427"/>
                </a:cubicBezTo>
                <a:cubicBezTo>
                  <a:pt x="1836" y="5400"/>
                  <a:pt x="1804" y="5372"/>
                  <a:pt x="1774" y="5346"/>
                </a:cubicBezTo>
                <a:cubicBezTo>
                  <a:pt x="1743" y="5319"/>
                  <a:pt x="1713" y="5293"/>
                  <a:pt x="1683" y="5268"/>
                </a:cubicBezTo>
                <a:cubicBezTo>
                  <a:pt x="1659" y="5260"/>
                  <a:pt x="1624" y="5242"/>
                  <a:pt x="1577" y="5212"/>
                </a:cubicBezTo>
                <a:cubicBezTo>
                  <a:pt x="1530" y="5183"/>
                  <a:pt x="1471" y="5141"/>
                  <a:pt x="1396" y="5084"/>
                </a:cubicBezTo>
                <a:cubicBezTo>
                  <a:pt x="1413" y="5089"/>
                  <a:pt x="1427" y="5091"/>
                  <a:pt x="1438" y="5090"/>
                </a:cubicBezTo>
                <a:cubicBezTo>
                  <a:pt x="1449" y="5089"/>
                  <a:pt x="1458" y="5085"/>
                  <a:pt x="1465" y="5079"/>
                </a:cubicBezTo>
                <a:cubicBezTo>
                  <a:pt x="1410" y="5033"/>
                  <a:pt x="1360" y="4989"/>
                  <a:pt x="1315" y="4951"/>
                </a:cubicBezTo>
                <a:cubicBezTo>
                  <a:pt x="1270" y="4912"/>
                  <a:pt x="1230" y="4877"/>
                  <a:pt x="1196" y="4847"/>
                </a:cubicBezTo>
                <a:cubicBezTo>
                  <a:pt x="1215" y="4856"/>
                  <a:pt x="1251" y="4879"/>
                  <a:pt x="1300" y="4913"/>
                </a:cubicBezTo>
                <a:cubicBezTo>
                  <a:pt x="1348" y="4948"/>
                  <a:pt x="1409" y="4994"/>
                  <a:pt x="1479" y="5047"/>
                </a:cubicBezTo>
                <a:cubicBezTo>
                  <a:pt x="1480" y="5043"/>
                  <a:pt x="1480" y="5039"/>
                  <a:pt x="1480" y="5034"/>
                </a:cubicBezTo>
                <a:cubicBezTo>
                  <a:pt x="1480" y="5030"/>
                  <a:pt x="1480" y="5025"/>
                  <a:pt x="1480" y="5020"/>
                </a:cubicBezTo>
                <a:lnTo>
                  <a:pt x="1146" y="4776"/>
                </a:lnTo>
                <a:lnTo>
                  <a:pt x="1479" y="5011"/>
                </a:lnTo>
                <a:cubicBezTo>
                  <a:pt x="1477" y="4996"/>
                  <a:pt x="1474" y="4979"/>
                  <a:pt x="1469" y="4961"/>
                </a:cubicBezTo>
                <a:cubicBezTo>
                  <a:pt x="1464" y="4942"/>
                  <a:pt x="1458" y="4923"/>
                  <a:pt x="1451" y="4902"/>
                </a:cubicBezTo>
                <a:cubicBezTo>
                  <a:pt x="1409" y="4880"/>
                  <a:pt x="1365" y="4858"/>
                  <a:pt x="1321" y="4836"/>
                </a:cubicBezTo>
                <a:cubicBezTo>
                  <a:pt x="1278" y="4814"/>
                  <a:pt x="1234" y="4793"/>
                  <a:pt x="1190" y="4771"/>
                </a:cubicBezTo>
                <a:cubicBezTo>
                  <a:pt x="1197" y="4779"/>
                  <a:pt x="1205" y="4787"/>
                  <a:pt x="1213" y="4795"/>
                </a:cubicBezTo>
                <a:cubicBezTo>
                  <a:pt x="1222" y="4804"/>
                  <a:pt x="1230" y="4812"/>
                  <a:pt x="1239" y="4821"/>
                </a:cubicBezTo>
                <a:cubicBezTo>
                  <a:pt x="1229" y="4812"/>
                  <a:pt x="1219" y="4803"/>
                  <a:pt x="1210" y="4794"/>
                </a:cubicBezTo>
                <a:cubicBezTo>
                  <a:pt x="1201" y="4785"/>
                  <a:pt x="1192" y="4777"/>
                  <a:pt x="1183" y="4768"/>
                </a:cubicBezTo>
                <a:cubicBezTo>
                  <a:pt x="1096" y="4726"/>
                  <a:pt x="1010" y="4685"/>
                  <a:pt x="929" y="4648"/>
                </a:cubicBezTo>
                <a:cubicBezTo>
                  <a:pt x="849" y="4610"/>
                  <a:pt x="774" y="4576"/>
                  <a:pt x="710" y="4547"/>
                </a:cubicBezTo>
                <a:close/>
                <a:moveTo>
                  <a:pt x="2148" y="4761"/>
                </a:moveTo>
                <a:cubicBezTo>
                  <a:pt x="2225" y="4825"/>
                  <a:pt x="2293" y="4883"/>
                  <a:pt x="2346" y="4929"/>
                </a:cubicBezTo>
                <a:cubicBezTo>
                  <a:pt x="2399" y="4974"/>
                  <a:pt x="2438" y="5007"/>
                  <a:pt x="2457" y="5022"/>
                </a:cubicBezTo>
                <a:cubicBezTo>
                  <a:pt x="2409" y="4981"/>
                  <a:pt x="2364" y="4942"/>
                  <a:pt x="2321" y="4904"/>
                </a:cubicBezTo>
                <a:cubicBezTo>
                  <a:pt x="2278" y="4866"/>
                  <a:pt x="2238" y="4830"/>
                  <a:pt x="2199" y="4795"/>
                </a:cubicBezTo>
                <a:cubicBezTo>
                  <a:pt x="2196" y="4793"/>
                  <a:pt x="2192" y="4791"/>
                  <a:pt x="2189" y="4789"/>
                </a:cubicBezTo>
                <a:cubicBezTo>
                  <a:pt x="2185" y="4786"/>
                  <a:pt x="2182" y="4784"/>
                  <a:pt x="2178" y="4782"/>
                </a:cubicBezTo>
                <a:cubicBezTo>
                  <a:pt x="2178" y="4781"/>
                  <a:pt x="2178" y="4781"/>
                  <a:pt x="2179" y="4781"/>
                </a:cubicBezTo>
                <a:cubicBezTo>
                  <a:pt x="2179" y="4781"/>
                  <a:pt x="2180" y="4781"/>
                  <a:pt x="2180" y="4780"/>
                </a:cubicBezTo>
                <a:cubicBezTo>
                  <a:pt x="2175" y="4777"/>
                  <a:pt x="2170" y="4774"/>
                  <a:pt x="2165" y="4771"/>
                </a:cubicBezTo>
                <a:cubicBezTo>
                  <a:pt x="2160" y="4768"/>
                  <a:pt x="2154" y="4764"/>
                  <a:pt x="2148" y="4761"/>
                </a:cubicBezTo>
                <a:close/>
                <a:moveTo>
                  <a:pt x="2180" y="4780"/>
                </a:moveTo>
                <a:cubicBezTo>
                  <a:pt x="2182" y="4781"/>
                  <a:pt x="2184" y="4782"/>
                  <a:pt x="2185" y="4784"/>
                </a:cubicBezTo>
                <a:cubicBezTo>
                  <a:pt x="2187" y="4785"/>
                  <a:pt x="2189" y="4786"/>
                  <a:pt x="2191" y="4787"/>
                </a:cubicBezTo>
                <a:cubicBezTo>
                  <a:pt x="2189" y="4786"/>
                  <a:pt x="2188" y="4784"/>
                  <a:pt x="2186" y="4783"/>
                </a:cubicBezTo>
                <a:cubicBezTo>
                  <a:pt x="2185" y="4782"/>
                  <a:pt x="2183" y="4780"/>
                  <a:pt x="2182" y="4779"/>
                </a:cubicBezTo>
                <a:cubicBezTo>
                  <a:pt x="2182" y="4779"/>
                  <a:pt x="2181" y="4779"/>
                  <a:pt x="2181" y="4780"/>
                </a:cubicBezTo>
                <a:cubicBezTo>
                  <a:pt x="2181" y="4780"/>
                  <a:pt x="2180" y="4780"/>
                  <a:pt x="2180" y="4780"/>
                </a:cubicBezTo>
                <a:close/>
                <a:moveTo>
                  <a:pt x="3070" y="4833"/>
                </a:moveTo>
                <a:cubicBezTo>
                  <a:pt x="3112" y="4870"/>
                  <a:pt x="3154" y="4907"/>
                  <a:pt x="3198" y="4947"/>
                </a:cubicBezTo>
                <a:cubicBezTo>
                  <a:pt x="3241" y="4986"/>
                  <a:pt x="3286" y="5027"/>
                  <a:pt x="3332" y="5069"/>
                </a:cubicBezTo>
                <a:cubicBezTo>
                  <a:pt x="3316" y="5047"/>
                  <a:pt x="3298" y="5024"/>
                  <a:pt x="3278" y="4998"/>
                </a:cubicBezTo>
                <a:cubicBezTo>
                  <a:pt x="3257" y="4973"/>
                  <a:pt x="3234" y="4946"/>
                  <a:pt x="3209" y="4917"/>
                </a:cubicBezTo>
                <a:cubicBezTo>
                  <a:pt x="3185" y="4901"/>
                  <a:pt x="3161" y="4886"/>
                  <a:pt x="3138" y="4872"/>
                </a:cubicBezTo>
                <a:cubicBezTo>
                  <a:pt x="3115" y="4858"/>
                  <a:pt x="3092" y="4845"/>
                  <a:pt x="3070" y="4833"/>
                </a:cubicBezTo>
                <a:close/>
                <a:moveTo>
                  <a:pt x="248" y="4857"/>
                </a:moveTo>
                <a:lnTo>
                  <a:pt x="625" y="5266"/>
                </a:lnTo>
                <a:lnTo>
                  <a:pt x="284" y="5052"/>
                </a:lnTo>
                <a:lnTo>
                  <a:pt x="298" y="5074"/>
                </a:lnTo>
                <a:cubicBezTo>
                  <a:pt x="344" y="5123"/>
                  <a:pt x="403" y="5182"/>
                  <a:pt x="475" y="5250"/>
                </a:cubicBezTo>
                <a:cubicBezTo>
                  <a:pt x="547" y="5318"/>
                  <a:pt x="631" y="5394"/>
                  <a:pt x="726" y="5478"/>
                </a:cubicBezTo>
                <a:cubicBezTo>
                  <a:pt x="745" y="5476"/>
                  <a:pt x="763" y="5474"/>
                  <a:pt x="782" y="5472"/>
                </a:cubicBezTo>
                <a:cubicBezTo>
                  <a:pt x="801" y="5470"/>
                  <a:pt x="819" y="5468"/>
                  <a:pt x="838" y="5466"/>
                </a:cubicBezTo>
                <a:lnTo>
                  <a:pt x="623" y="5166"/>
                </a:lnTo>
                <a:cubicBezTo>
                  <a:pt x="555" y="5109"/>
                  <a:pt x="489" y="5054"/>
                  <a:pt x="426" y="5003"/>
                </a:cubicBezTo>
                <a:cubicBezTo>
                  <a:pt x="363" y="4951"/>
                  <a:pt x="303" y="4902"/>
                  <a:pt x="248" y="4857"/>
                </a:cubicBezTo>
                <a:close/>
                <a:moveTo>
                  <a:pt x="1660" y="5052"/>
                </a:moveTo>
                <a:cubicBezTo>
                  <a:pt x="1671" y="5075"/>
                  <a:pt x="1682" y="5098"/>
                  <a:pt x="1692" y="5120"/>
                </a:cubicBezTo>
                <a:cubicBezTo>
                  <a:pt x="1703" y="5141"/>
                  <a:pt x="1712" y="5162"/>
                  <a:pt x="1719" y="5181"/>
                </a:cubicBezTo>
                <a:lnTo>
                  <a:pt x="1981" y="5365"/>
                </a:lnTo>
                <a:cubicBezTo>
                  <a:pt x="1987" y="5366"/>
                  <a:pt x="1992" y="5367"/>
                  <a:pt x="1998" y="5367"/>
                </a:cubicBezTo>
                <a:cubicBezTo>
                  <a:pt x="2004" y="5368"/>
                  <a:pt x="2009" y="5369"/>
                  <a:pt x="2014" y="5370"/>
                </a:cubicBezTo>
                <a:cubicBezTo>
                  <a:pt x="1952" y="5315"/>
                  <a:pt x="1890" y="5260"/>
                  <a:pt x="1831" y="5206"/>
                </a:cubicBezTo>
                <a:cubicBezTo>
                  <a:pt x="1771" y="5153"/>
                  <a:pt x="1714" y="5101"/>
                  <a:pt x="1660" y="5052"/>
                </a:cubicBezTo>
                <a:close/>
                <a:moveTo>
                  <a:pt x="627" y="5169"/>
                </a:moveTo>
                <a:lnTo>
                  <a:pt x="852" y="5465"/>
                </a:lnTo>
                <a:cubicBezTo>
                  <a:pt x="860" y="5464"/>
                  <a:pt x="868" y="5463"/>
                  <a:pt x="876" y="5462"/>
                </a:cubicBezTo>
                <a:cubicBezTo>
                  <a:pt x="884" y="5461"/>
                  <a:pt x="892" y="5461"/>
                  <a:pt x="900" y="5460"/>
                </a:cubicBezTo>
                <a:cubicBezTo>
                  <a:pt x="888" y="5452"/>
                  <a:pt x="875" y="5444"/>
                  <a:pt x="863" y="5437"/>
                </a:cubicBezTo>
                <a:cubicBezTo>
                  <a:pt x="851" y="5429"/>
                  <a:pt x="840" y="5422"/>
                  <a:pt x="829" y="5416"/>
                </a:cubicBezTo>
                <a:cubicBezTo>
                  <a:pt x="837" y="5417"/>
                  <a:pt x="849" y="5421"/>
                  <a:pt x="863" y="5428"/>
                </a:cubicBezTo>
                <a:cubicBezTo>
                  <a:pt x="877" y="5435"/>
                  <a:pt x="894" y="5445"/>
                  <a:pt x="913" y="5458"/>
                </a:cubicBezTo>
                <a:cubicBezTo>
                  <a:pt x="922" y="5457"/>
                  <a:pt x="932" y="5456"/>
                  <a:pt x="941" y="5455"/>
                </a:cubicBezTo>
                <a:cubicBezTo>
                  <a:pt x="950" y="5454"/>
                  <a:pt x="959" y="5454"/>
                  <a:pt x="969" y="5453"/>
                </a:cubicBezTo>
                <a:cubicBezTo>
                  <a:pt x="909" y="5403"/>
                  <a:pt x="851" y="5354"/>
                  <a:pt x="794" y="5307"/>
                </a:cubicBezTo>
                <a:cubicBezTo>
                  <a:pt x="737" y="5259"/>
                  <a:pt x="681" y="5213"/>
                  <a:pt x="627" y="5169"/>
                </a:cubicBezTo>
                <a:close/>
                <a:moveTo>
                  <a:pt x="1726" y="5200"/>
                </a:moveTo>
                <a:cubicBezTo>
                  <a:pt x="1729" y="5210"/>
                  <a:pt x="1731" y="5219"/>
                  <a:pt x="1733" y="5227"/>
                </a:cubicBezTo>
                <a:cubicBezTo>
                  <a:pt x="1735" y="5235"/>
                  <a:pt x="1735" y="5242"/>
                  <a:pt x="1735" y="5249"/>
                </a:cubicBezTo>
                <a:cubicBezTo>
                  <a:pt x="1757" y="5266"/>
                  <a:pt x="1780" y="5284"/>
                  <a:pt x="1802" y="5303"/>
                </a:cubicBezTo>
                <a:cubicBezTo>
                  <a:pt x="1825" y="5321"/>
                  <a:pt x="1848" y="5340"/>
                  <a:pt x="1871" y="5359"/>
                </a:cubicBezTo>
                <a:cubicBezTo>
                  <a:pt x="1885" y="5359"/>
                  <a:pt x="1898" y="5359"/>
                  <a:pt x="1910" y="5360"/>
                </a:cubicBezTo>
                <a:cubicBezTo>
                  <a:pt x="1923" y="5361"/>
                  <a:pt x="1935" y="5361"/>
                  <a:pt x="1946" y="5362"/>
                </a:cubicBezTo>
                <a:lnTo>
                  <a:pt x="1726" y="5200"/>
                </a:lnTo>
                <a:close/>
                <a:moveTo>
                  <a:pt x="2670" y="5276"/>
                </a:moveTo>
                <a:lnTo>
                  <a:pt x="2608" y="5280"/>
                </a:lnTo>
                <a:cubicBezTo>
                  <a:pt x="2689" y="5345"/>
                  <a:pt x="2771" y="5410"/>
                  <a:pt x="2851" y="5471"/>
                </a:cubicBezTo>
                <a:cubicBezTo>
                  <a:pt x="2931" y="5533"/>
                  <a:pt x="3009" y="5592"/>
                  <a:pt x="3083" y="5646"/>
                </a:cubicBezTo>
                <a:cubicBezTo>
                  <a:pt x="3014" y="5585"/>
                  <a:pt x="2945" y="5523"/>
                  <a:pt x="2876" y="5461"/>
                </a:cubicBezTo>
                <a:cubicBezTo>
                  <a:pt x="2808" y="5400"/>
                  <a:pt x="2739" y="5338"/>
                  <a:pt x="2670" y="5276"/>
                </a:cubicBezTo>
                <a:close/>
                <a:moveTo>
                  <a:pt x="2383" y="5699"/>
                </a:moveTo>
                <a:lnTo>
                  <a:pt x="2315" y="5723"/>
                </a:lnTo>
                <a:cubicBezTo>
                  <a:pt x="2350" y="5751"/>
                  <a:pt x="2384" y="5779"/>
                  <a:pt x="2417" y="5807"/>
                </a:cubicBezTo>
                <a:cubicBezTo>
                  <a:pt x="2449" y="5834"/>
                  <a:pt x="2481" y="5861"/>
                  <a:pt x="2512" y="5887"/>
                </a:cubicBezTo>
                <a:cubicBezTo>
                  <a:pt x="2525" y="5886"/>
                  <a:pt x="2538" y="5884"/>
                  <a:pt x="2549" y="5883"/>
                </a:cubicBezTo>
                <a:cubicBezTo>
                  <a:pt x="2560" y="5881"/>
                  <a:pt x="2570" y="5879"/>
                  <a:pt x="2578" y="5877"/>
                </a:cubicBezTo>
                <a:cubicBezTo>
                  <a:pt x="2549" y="5849"/>
                  <a:pt x="2517" y="5821"/>
                  <a:pt x="2485" y="5791"/>
                </a:cubicBezTo>
                <a:cubicBezTo>
                  <a:pt x="2452" y="5761"/>
                  <a:pt x="2418" y="5730"/>
                  <a:pt x="2383" y="5699"/>
                </a:cubicBezTo>
                <a:close/>
                <a:moveTo>
                  <a:pt x="2728" y="6018"/>
                </a:moveTo>
                <a:cubicBezTo>
                  <a:pt x="2722" y="6021"/>
                  <a:pt x="2715" y="6024"/>
                  <a:pt x="2709" y="6027"/>
                </a:cubicBezTo>
                <a:cubicBezTo>
                  <a:pt x="2702" y="6030"/>
                  <a:pt x="2696" y="6033"/>
                  <a:pt x="2689" y="6036"/>
                </a:cubicBezTo>
                <a:cubicBezTo>
                  <a:pt x="2692" y="6038"/>
                  <a:pt x="2695" y="6040"/>
                  <a:pt x="2697" y="6042"/>
                </a:cubicBezTo>
                <a:cubicBezTo>
                  <a:pt x="2700" y="6045"/>
                  <a:pt x="2702" y="6047"/>
                  <a:pt x="2705" y="6049"/>
                </a:cubicBezTo>
                <a:cubicBezTo>
                  <a:pt x="2727" y="6065"/>
                  <a:pt x="2750" y="6081"/>
                  <a:pt x="2773" y="6097"/>
                </a:cubicBezTo>
                <a:cubicBezTo>
                  <a:pt x="2795" y="6112"/>
                  <a:pt x="2818" y="6128"/>
                  <a:pt x="2841" y="6144"/>
                </a:cubicBezTo>
                <a:cubicBezTo>
                  <a:pt x="2840" y="6142"/>
                  <a:pt x="2839" y="6140"/>
                  <a:pt x="2839" y="6139"/>
                </a:cubicBezTo>
                <a:cubicBezTo>
                  <a:pt x="2838" y="6137"/>
                  <a:pt x="2838" y="6135"/>
                  <a:pt x="2837" y="6133"/>
                </a:cubicBezTo>
                <a:cubicBezTo>
                  <a:pt x="2826" y="6119"/>
                  <a:pt x="2810" y="6102"/>
                  <a:pt x="2792" y="6083"/>
                </a:cubicBezTo>
                <a:cubicBezTo>
                  <a:pt x="2774" y="6063"/>
                  <a:pt x="2752" y="6042"/>
                  <a:pt x="2728" y="6018"/>
                </a:cubicBezTo>
                <a:close/>
                <a:moveTo>
                  <a:pt x="17829" y="6380"/>
                </a:moveTo>
                <a:cubicBezTo>
                  <a:pt x="17818" y="6379"/>
                  <a:pt x="17829" y="6407"/>
                  <a:pt x="17877" y="6482"/>
                </a:cubicBezTo>
                <a:lnTo>
                  <a:pt x="18019" y="6556"/>
                </a:lnTo>
                <a:cubicBezTo>
                  <a:pt x="17931" y="6467"/>
                  <a:pt x="17848" y="6383"/>
                  <a:pt x="17829" y="6380"/>
                </a:cubicBezTo>
                <a:close/>
                <a:moveTo>
                  <a:pt x="2311" y="6978"/>
                </a:moveTo>
                <a:lnTo>
                  <a:pt x="2568" y="7265"/>
                </a:lnTo>
                <a:cubicBezTo>
                  <a:pt x="2578" y="7268"/>
                  <a:pt x="2587" y="7271"/>
                  <a:pt x="2597" y="7275"/>
                </a:cubicBezTo>
                <a:cubicBezTo>
                  <a:pt x="2606" y="7278"/>
                  <a:pt x="2616" y="7281"/>
                  <a:pt x="2625" y="7284"/>
                </a:cubicBezTo>
                <a:cubicBezTo>
                  <a:pt x="2617" y="7267"/>
                  <a:pt x="2605" y="7247"/>
                  <a:pt x="2592" y="7225"/>
                </a:cubicBezTo>
                <a:cubicBezTo>
                  <a:pt x="2578" y="7203"/>
                  <a:pt x="2563" y="7180"/>
                  <a:pt x="2547" y="7156"/>
                </a:cubicBezTo>
                <a:cubicBezTo>
                  <a:pt x="2505" y="7125"/>
                  <a:pt x="2465" y="7095"/>
                  <a:pt x="2425" y="7065"/>
                </a:cubicBezTo>
                <a:cubicBezTo>
                  <a:pt x="2386" y="7035"/>
                  <a:pt x="2348" y="7006"/>
                  <a:pt x="2311" y="6978"/>
                </a:cubicBezTo>
                <a:close/>
                <a:moveTo>
                  <a:pt x="3048" y="7008"/>
                </a:moveTo>
                <a:cubicBezTo>
                  <a:pt x="3058" y="7018"/>
                  <a:pt x="3069" y="7027"/>
                  <a:pt x="3079" y="7037"/>
                </a:cubicBezTo>
                <a:cubicBezTo>
                  <a:pt x="3090" y="7046"/>
                  <a:pt x="3100" y="7056"/>
                  <a:pt x="3111" y="7066"/>
                </a:cubicBezTo>
                <a:cubicBezTo>
                  <a:pt x="3114" y="7066"/>
                  <a:pt x="3116" y="7067"/>
                  <a:pt x="3119" y="7068"/>
                </a:cubicBezTo>
                <a:cubicBezTo>
                  <a:pt x="3121" y="7069"/>
                  <a:pt x="3124" y="7070"/>
                  <a:pt x="3126" y="7071"/>
                </a:cubicBezTo>
                <a:cubicBezTo>
                  <a:pt x="3113" y="7061"/>
                  <a:pt x="3100" y="7050"/>
                  <a:pt x="3087" y="7040"/>
                </a:cubicBezTo>
                <a:cubicBezTo>
                  <a:pt x="3074" y="7029"/>
                  <a:pt x="3061" y="7019"/>
                  <a:pt x="3048" y="7008"/>
                </a:cubicBezTo>
                <a:close/>
                <a:moveTo>
                  <a:pt x="2533" y="7707"/>
                </a:moveTo>
                <a:lnTo>
                  <a:pt x="2655" y="7815"/>
                </a:lnTo>
                <a:cubicBezTo>
                  <a:pt x="2656" y="7815"/>
                  <a:pt x="2658" y="7815"/>
                  <a:pt x="2659" y="7815"/>
                </a:cubicBezTo>
                <a:cubicBezTo>
                  <a:pt x="2661" y="7815"/>
                  <a:pt x="2662" y="7816"/>
                  <a:pt x="2664" y="7816"/>
                </a:cubicBezTo>
                <a:cubicBezTo>
                  <a:pt x="2664" y="7815"/>
                  <a:pt x="2663" y="7814"/>
                  <a:pt x="2663" y="7813"/>
                </a:cubicBezTo>
                <a:cubicBezTo>
                  <a:pt x="2663" y="7813"/>
                  <a:pt x="2663" y="7812"/>
                  <a:pt x="2663" y="7811"/>
                </a:cubicBezTo>
                <a:cubicBezTo>
                  <a:pt x="2638" y="7792"/>
                  <a:pt x="2614" y="7774"/>
                  <a:pt x="2593" y="7756"/>
                </a:cubicBezTo>
                <a:cubicBezTo>
                  <a:pt x="2571" y="7739"/>
                  <a:pt x="2551" y="7722"/>
                  <a:pt x="2533" y="7707"/>
                </a:cubicBezTo>
                <a:close/>
                <a:moveTo>
                  <a:pt x="2073" y="8014"/>
                </a:moveTo>
                <a:lnTo>
                  <a:pt x="1992" y="8028"/>
                </a:lnTo>
                <a:lnTo>
                  <a:pt x="2010" y="8043"/>
                </a:lnTo>
                <a:cubicBezTo>
                  <a:pt x="2027" y="8046"/>
                  <a:pt x="2045" y="8048"/>
                  <a:pt x="2063" y="8050"/>
                </a:cubicBezTo>
                <a:cubicBezTo>
                  <a:pt x="2081" y="8051"/>
                  <a:pt x="2098" y="8053"/>
                  <a:pt x="2116" y="8054"/>
                </a:cubicBezTo>
                <a:cubicBezTo>
                  <a:pt x="2109" y="8047"/>
                  <a:pt x="2102" y="8040"/>
                  <a:pt x="2095" y="8034"/>
                </a:cubicBezTo>
                <a:cubicBezTo>
                  <a:pt x="2088" y="8027"/>
                  <a:pt x="2080" y="8020"/>
                  <a:pt x="2073" y="8014"/>
                </a:cubicBezTo>
                <a:close/>
                <a:moveTo>
                  <a:pt x="2043" y="9441"/>
                </a:moveTo>
                <a:cubicBezTo>
                  <a:pt x="2041" y="9442"/>
                  <a:pt x="2040" y="9443"/>
                  <a:pt x="2039" y="9443"/>
                </a:cubicBezTo>
                <a:cubicBezTo>
                  <a:pt x="2037" y="9444"/>
                  <a:pt x="2036" y="9444"/>
                  <a:pt x="2035" y="9445"/>
                </a:cubicBezTo>
                <a:cubicBezTo>
                  <a:pt x="2069" y="9492"/>
                  <a:pt x="2112" y="9546"/>
                  <a:pt x="2161" y="9602"/>
                </a:cubicBezTo>
                <a:cubicBezTo>
                  <a:pt x="2211" y="9659"/>
                  <a:pt x="2267" y="9719"/>
                  <a:pt x="2327" y="9779"/>
                </a:cubicBezTo>
                <a:cubicBezTo>
                  <a:pt x="2340" y="9789"/>
                  <a:pt x="2354" y="9799"/>
                  <a:pt x="2368" y="9809"/>
                </a:cubicBezTo>
                <a:cubicBezTo>
                  <a:pt x="2382" y="9818"/>
                  <a:pt x="2396" y="9828"/>
                  <a:pt x="2411" y="9837"/>
                </a:cubicBezTo>
                <a:cubicBezTo>
                  <a:pt x="2423" y="9843"/>
                  <a:pt x="2435" y="9848"/>
                  <a:pt x="2446" y="9853"/>
                </a:cubicBezTo>
                <a:cubicBezTo>
                  <a:pt x="2457" y="9858"/>
                  <a:pt x="2468" y="9863"/>
                  <a:pt x="2479" y="9868"/>
                </a:cubicBezTo>
                <a:cubicBezTo>
                  <a:pt x="2479" y="9851"/>
                  <a:pt x="2474" y="9830"/>
                  <a:pt x="2464" y="9806"/>
                </a:cubicBezTo>
                <a:cubicBezTo>
                  <a:pt x="2455" y="9781"/>
                  <a:pt x="2440" y="9754"/>
                  <a:pt x="2421" y="9723"/>
                </a:cubicBezTo>
                <a:cubicBezTo>
                  <a:pt x="2365" y="9686"/>
                  <a:pt x="2291" y="9636"/>
                  <a:pt x="2221" y="9585"/>
                </a:cubicBezTo>
                <a:cubicBezTo>
                  <a:pt x="2152" y="9534"/>
                  <a:pt x="2085" y="9482"/>
                  <a:pt x="2043" y="9441"/>
                </a:cubicBezTo>
                <a:close/>
                <a:moveTo>
                  <a:pt x="1092" y="9518"/>
                </a:moveTo>
                <a:cubicBezTo>
                  <a:pt x="1090" y="9520"/>
                  <a:pt x="1089" y="9522"/>
                  <a:pt x="1088" y="9523"/>
                </a:cubicBezTo>
                <a:cubicBezTo>
                  <a:pt x="1087" y="9525"/>
                  <a:pt x="1087" y="9527"/>
                  <a:pt x="1086" y="9529"/>
                </a:cubicBezTo>
                <a:cubicBezTo>
                  <a:pt x="1090" y="9532"/>
                  <a:pt x="1093" y="9535"/>
                  <a:pt x="1097" y="9538"/>
                </a:cubicBezTo>
                <a:cubicBezTo>
                  <a:pt x="1100" y="9541"/>
                  <a:pt x="1104" y="9543"/>
                  <a:pt x="1107" y="9546"/>
                </a:cubicBezTo>
                <a:lnTo>
                  <a:pt x="1092" y="9518"/>
                </a:lnTo>
                <a:close/>
                <a:moveTo>
                  <a:pt x="2055" y="9537"/>
                </a:moveTo>
                <a:lnTo>
                  <a:pt x="2068" y="9560"/>
                </a:lnTo>
                <a:cubicBezTo>
                  <a:pt x="2074" y="9562"/>
                  <a:pt x="2080" y="9565"/>
                  <a:pt x="2086" y="9570"/>
                </a:cubicBezTo>
                <a:cubicBezTo>
                  <a:pt x="2093" y="9574"/>
                  <a:pt x="2100" y="9580"/>
                  <a:pt x="2108" y="9586"/>
                </a:cubicBezTo>
                <a:cubicBezTo>
                  <a:pt x="2099" y="9577"/>
                  <a:pt x="2089" y="9569"/>
                  <a:pt x="2081" y="9560"/>
                </a:cubicBezTo>
                <a:cubicBezTo>
                  <a:pt x="2072" y="9552"/>
                  <a:pt x="2063" y="9544"/>
                  <a:pt x="2055" y="9537"/>
                </a:cubicBezTo>
                <a:close/>
                <a:moveTo>
                  <a:pt x="13972" y="15736"/>
                </a:moveTo>
                <a:cubicBezTo>
                  <a:pt x="13974" y="15767"/>
                  <a:pt x="13974" y="15797"/>
                  <a:pt x="13973" y="15826"/>
                </a:cubicBezTo>
                <a:cubicBezTo>
                  <a:pt x="13971" y="15854"/>
                  <a:pt x="13969" y="15881"/>
                  <a:pt x="13964" y="15907"/>
                </a:cubicBezTo>
                <a:cubicBezTo>
                  <a:pt x="14008" y="15942"/>
                  <a:pt x="14048" y="15973"/>
                  <a:pt x="14084" y="15998"/>
                </a:cubicBezTo>
                <a:cubicBezTo>
                  <a:pt x="14119" y="16023"/>
                  <a:pt x="14150" y="16042"/>
                  <a:pt x="14175" y="16055"/>
                </a:cubicBezTo>
                <a:lnTo>
                  <a:pt x="13972" y="15736"/>
                </a:lnTo>
                <a:close/>
                <a:moveTo>
                  <a:pt x="14613" y="21122"/>
                </a:moveTo>
                <a:cubicBezTo>
                  <a:pt x="14614" y="21123"/>
                  <a:pt x="14614" y="21123"/>
                  <a:pt x="14615" y="21124"/>
                </a:cubicBezTo>
                <a:cubicBezTo>
                  <a:pt x="14615" y="21125"/>
                  <a:pt x="14615" y="21126"/>
                  <a:pt x="14616" y="21126"/>
                </a:cubicBezTo>
                <a:cubicBezTo>
                  <a:pt x="14617" y="21127"/>
                  <a:pt x="14619" y="21128"/>
                  <a:pt x="14621" y="21128"/>
                </a:cubicBezTo>
                <a:cubicBezTo>
                  <a:pt x="14622" y="21129"/>
                  <a:pt x="14624" y="21129"/>
                  <a:pt x="14625" y="21130"/>
                </a:cubicBezTo>
                <a:lnTo>
                  <a:pt x="14613" y="21122"/>
                </a:lnTo>
                <a:close/>
                <a:moveTo>
                  <a:pt x="13533" y="21136"/>
                </a:moveTo>
                <a:cubicBezTo>
                  <a:pt x="13535" y="21145"/>
                  <a:pt x="13536" y="21152"/>
                  <a:pt x="13537" y="21160"/>
                </a:cubicBezTo>
                <a:cubicBezTo>
                  <a:pt x="13537" y="21168"/>
                  <a:pt x="13538" y="21175"/>
                  <a:pt x="13538" y="21182"/>
                </a:cubicBezTo>
                <a:cubicBezTo>
                  <a:pt x="13560" y="21201"/>
                  <a:pt x="13583" y="21220"/>
                  <a:pt x="13607" y="21240"/>
                </a:cubicBezTo>
                <a:cubicBezTo>
                  <a:pt x="13630" y="21260"/>
                  <a:pt x="13655" y="21280"/>
                  <a:pt x="13680" y="21301"/>
                </a:cubicBezTo>
                <a:cubicBezTo>
                  <a:pt x="13660" y="21276"/>
                  <a:pt x="13637" y="21250"/>
                  <a:pt x="13613" y="21223"/>
                </a:cubicBezTo>
                <a:cubicBezTo>
                  <a:pt x="13588" y="21196"/>
                  <a:pt x="13562" y="21167"/>
                  <a:pt x="13533" y="21136"/>
                </a:cubicBezTo>
                <a:close/>
                <a:moveTo>
                  <a:pt x="14637" y="21158"/>
                </a:moveTo>
                <a:cubicBezTo>
                  <a:pt x="14681" y="21226"/>
                  <a:pt x="14712" y="21285"/>
                  <a:pt x="14733" y="21333"/>
                </a:cubicBezTo>
                <a:cubicBezTo>
                  <a:pt x="14753" y="21381"/>
                  <a:pt x="14762" y="21418"/>
                  <a:pt x="14762" y="21442"/>
                </a:cubicBezTo>
                <a:cubicBezTo>
                  <a:pt x="14787" y="21449"/>
                  <a:pt x="14824" y="21463"/>
                  <a:pt x="14871" y="21484"/>
                </a:cubicBezTo>
                <a:cubicBezTo>
                  <a:pt x="14918" y="21506"/>
                  <a:pt x="14974" y="21533"/>
                  <a:pt x="15036" y="21564"/>
                </a:cubicBezTo>
                <a:cubicBezTo>
                  <a:pt x="15076" y="21577"/>
                  <a:pt x="15110" y="21584"/>
                  <a:pt x="15133" y="21583"/>
                </a:cubicBezTo>
                <a:cubicBezTo>
                  <a:pt x="15156" y="21581"/>
                  <a:pt x="15168" y="21570"/>
                  <a:pt x="15166" y="21546"/>
                </a:cubicBezTo>
                <a:cubicBezTo>
                  <a:pt x="15120" y="21534"/>
                  <a:pt x="15068" y="21518"/>
                  <a:pt x="15008" y="21499"/>
                </a:cubicBezTo>
                <a:cubicBezTo>
                  <a:pt x="14948" y="21479"/>
                  <a:pt x="14881" y="21456"/>
                  <a:pt x="14806" y="21428"/>
                </a:cubicBezTo>
                <a:lnTo>
                  <a:pt x="14641" y="21158"/>
                </a:lnTo>
                <a:cubicBezTo>
                  <a:pt x="14640" y="21158"/>
                  <a:pt x="14640" y="21158"/>
                  <a:pt x="14639" y="21158"/>
                </a:cubicBezTo>
                <a:cubicBezTo>
                  <a:pt x="14638" y="21158"/>
                  <a:pt x="14637" y="21158"/>
                  <a:pt x="14637" y="21158"/>
                </a:cubicBezTo>
                <a:close/>
                <a:moveTo>
                  <a:pt x="15036" y="21564"/>
                </a:moveTo>
                <a:cubicBezTo>
                  <a:pt x="14994" y="21550"/>
                  <a:pt x="14947" y="21532"/>
                  <a:pt x="14900" y="21513"/>
                </a:cubicBezTo>
                <a:cubicBezTo>
                  <a:pt x="14853" y="21494"/>
                  <a:pt x="14805" y="21474"/>
                  <a:pt x="14761" y="21457"/>
                </a:cubicBezTo>
                <a:cubicBezTo>
                  <a:pt x="14760" y="21462"/>
                  <a:pt x="14759" y="21466"/>
                  <a:pt x="14757" y="21469"/>
                </a:cubicBezTo>
                <a:cubicBezTo>
                  <a:pt x="14755" y="21473"/>
                  <a:pt x="14752" y="21475"/>
                  <a:pt x="14749" y="21476"/>
                </a:cubicBezTo>
                <a:cubicBezTo>
                  <a:pt x="14742" y="21469"/>
                  <a:pt x="14736" y="21462"/>
                  <a:pt x="14733" y="21456"/>
                </a:cubicBezTo>
                <a:cubicBezTo>
                  <a:pt x="14729" y="21450"/>
                  <a:pt x="14727" y="21446"/>
                  <a:pt x="14727" y="21442"/>
                </a:cubicBezTo>
                <a:cubicBezTo>
                  <a:pt x="14662" y="21419"/>
                  <a:pt x="14612" y="21406"/>
                  <a:pt x="14598" y="21423"/>
                </a:cubicBezTo>
                <a:cubicBezTo>
                  <a:pt x="14585" y="21440"/>
                  <a:pt x="14608" y="21487"/>
                  <a:pt x="14689" y="21580"/>
                </a:cubicBezTo>
                <a:cubicBezTo>
                  <a:pt x="14684" y="21578"/>
                  <a:pt x="14678" y="21576"/>
                  <a:pt x="14673" y="21574"/>
                </a:cubicBezTo>
                <a:cubicBezTo>
                  <a:pt x="14668" y="21572"/>
                  <a:pt x="14663" y="21570"/>
                  <a:pt x="14658" y="21569"/>
                </a:cubicBezTo>
                <a:cubicBezTo>
                  <a:pt x="14661" y="21572"/>
                  <a:pt x="14663" y="21575"/>
                  <a:pt x="14665" y="21578"/>
                </a:cubicBezTo>
                <a:cubicBezTo>
                  <a:pt x="14666" y="21580"/>
                  <a:pt x="14668" y="21583"/>
                  <a:pt x="14670" y="21586"/>
                </a:cubicBezTo>
                <a:lnTo>
                  <a:pt x="15079" y="21586"/>
                </a:lnTo>
                <a:cubicBezTo>
                  <a:pt x="15072" y="21582"/>
                  <a:pt x="15064" y="21578"/>
                  <a:pt x="15057" y="21575"/>
                </a:cubicBezTo>
                <a:cubicBezTo>
                  <a:pt x="15050" y="21571"/>
                  <a:pt x="15043" y="21567"/>
                  <a:pt x="15036" y="21564"/>
                </a:cubicBezTo>
                <a:close/>
                <a:moveTo>
                  <a:pt x="14456" y="21572"/>
                </a:moveTo>
                <a:cubicBezTo>
                  <a:pt x="14455" y="21574"/>
                  <a:pt x="14455" y="21576"/>
                  <a:pt x="14456" y="21579"/>
                </a:cubicBezTo>
                <a:cubicBezTo>
                  <a:pt x="14456" y="21581"/>
                  <a:pt x="14456" y="21584"/>
                  <a:pt x="14456" y="21586"/>
                </a:cubicBezTo>
                <a:lnTo>
                  <a:pt x="14504" y="21586"/>
                </a:lnTo>
                <a:cubicBezTo>
                  <a:pt x="14495" y="21583"/>
                  <a:pt x="14488" y="21581"/>
                  <a:pt x="14481" y="21579"/>
                </a:cubicBezTo>
                <a:cubicBezTo>
                  <a:pt x="14474" y="21577"/>
                  <a:pt x="14466" y="21575"/>
                  <a:pt x="14456" y="21572"/>
                </a:cubicBezTo>
                <a:close/>
              </a:path>
            </a:pathLst>
          </a:custGeom>
          <a:solidFill>
            <a:srgbClr val="313438">
              <a:alpha val="50000"/>
            </a:srgbClr>
          </a:solidFill>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56" name="Shape"/>
          <p:cNvSpPr>
            <a:spLocks noGrp="1"/>
          </p:cNvSpPr>
          <p:nvPr>
            <p:ph type="body" idx="15"/>
          </p:nvPr>
        </p:nvSpPr>
        <p:spPr>
          <a:xfrm>
            <a:off x="635000" y="635000"/>
            <a:ext cx="23114001" cy="12446000"/>
          </a:xfrm>
          <a:custGeom>
            <a:avLst/>
            <a:gdLst/>
            <a:ahLst/>
            <a:cxnLst>
              <a:cxn ang="0">
                <a:pos x="wd2" y="hd2"/>
              </a:cxn>
              <a:cxn ang="5400000">
                <a:pos x="wd2" y="hd2"/>
              </a:cxn>
              <a:cxn ang="10800000">
                <a:pos x="wd2" y="hd2"/>
              </a:cxn>
              <a:cxn ang="16200000">
                <a:pos x="wd2" y="hd2"/>
              </a:cxn>
            </a:cxnLst>
            <a:rect l="0" t="0" r="r" b="b"/>
            <a:pathLst>
              <a:path w="21427" h="21361" extrusionOk="0">
                <a:moveTo>
                  <a:pt x="0" y="0"/>
                </a:moveTo>
                <a:lnTo>
                  <a:pt x="0" y="21361"/>
                </a:lnTo>
                <a:lnTo>
                  <a:pt x="8335" y="21361"/>
                </a:lnTo>
                <a:cubicBezTo>
                  <a:pt x="7375" y="20544"/>
                  <a:pt x="6390" y="20035"/>
                  <a:pt x="5672" y="19274"/>
                </a:cubicBezTo>
                <a:lnTo>
                  <a:pt x="5766" y="19467"/>
                </a:lnTo>
                <a:cubicBezTo>
                  <a:pt x="5117" y="18874"/>
                  <a:pt x="5828" y="19163"/>
                  <a:pt x="5155" y="18523"/>
                </a:cubicBezTo>
                <a:lnTo>
                  <a:pt x="5922" y="18819"/>
                </a:lnTo>
                <a:cubicBezTo>
                  <a:pt x="5672" y="18617"/>
                  <a:pt x="5318" y="18256"/>
                  <a:pt x="5221" y="18231"/>
                </a:cubicBezTo>
                <a:cubicBezTo>
                  <a:pt x="5227" y="18148"/>
                  <a:pt x="5209" y="18056"/>
                  <a:pt x="4829" y="17848"/>
                </a:cubicBezTo>
                <a:cubicBezTo>
                  <a:pt x="5760" y="18214"/>
                  <a:pt x="5869" y="17871"/>
                  <a:pt x="5879" y="17448"/>
                </a:cubicBezTo>
                <a:cubicBezTo>
                  <a:pt x="5890" y="17025"/>
                  <a:pt x="5800" y="16521"/>
                  <a:pt x="6338" y="16553"/>
                </a:cubicBezTo>
                <a:cubicBezTo>
                  <a:pt x="6292" y="16457"/>
                  <a:pt x="6052" y="16289"/>
                  <a:pt x="5893" y="16177"/>
                </a:cubicBezTo>
                <a:cubicBezTo>
                  <a:pt x="6564" y="16584"/>
                  <a:pt x="5593" y="15777"/>
                  <a:pt x="5522" y="15634"/>
                </a:cubicBezTo>
                <a:lnTo>
                  <a:pt x="6488" y="16216"/>
                </a:lnTo>
                <a:cubicBezTo>
                  <a:pt x="6235" y="15912"/>
                  <a:pt x="5940" y="15737"/>
                  <a:pt x="5757" y="15578"/>
                </a:cubicBezTo>
                <a:cubicBezTo>
                  <a:pt x="5667" y="15076"/>
                  <a:pt x="6653" y="15480"/>
                  <a:pt x="6185" y="14745"/>
                </a:cubicBezTo>
                <a:cubicBezTo>
                  <a:pt x="6539" y="14928"/>
                  <a:pt x="6919" y="15381"/>
                  <a:pt x="7064" y="15355"/>
                </a:cubicBezTo>
                <a:cubicBezTo>
                  <a:pt x="6113" y="14755"/>
                  <a:pt x="6662" y="14646"/>
                  <a:pt x="6093" y="14240"/>
                </a:cubicBezTo>
                <a:cubicBezTo>
                  <a:pt x="7018" y="14857"/>
                  <a:pt x="6380" y="13968"/>
                  <a:pt x="7731" y="15146"/>
                </a:cubicBezTo>
                <a:cubicBezTo>
                  <a:pt x="7851" y="15071"/>
                  <a:pt x="7166" y="14535"/>
                  <a:pt x="7029" y="14472"/>
                </a:cubicBezTo>
                <a:cubicBezTo>
                  <a:pt x="7126" y="14350"/>
                  <a:pt x="7170" y="14222"/>
                  <a:pt x="6765" y="13724"/>
                </a:cubicBezTo>
                <a:cubicBezTo>
                  <a:pt x="6941" y="13813"/>
                  <a:pt x="6903" y="13551"/>
                  <a:pt x="6959" y="13358"/>
                </a:cubicBezTo>
                <a:cubicBezTo>
                  <a:pt x="7014" y="13164"/>
                  <a:pt x="7161" y="13037"/>
                  <a:pt x="7709" y="13395"/>
                </a:cubicBezTo>
                <a:cubicBezTo>
                  <a:pt x="6997" y="12935"/>
                  <a:pt x="7356" y="13096"/>
                  <a:pt x="7083" y="12755"/>
                </a:cubicBezTo>
                <a:lnTo>
                  <a:pt x="6456" y="12348"/>
                </a:lnTo>
                <a:lnTo>
                  <a:pt x="6577" y="12183"/>
                </a:lnTo>
                <a:cubicBezTo>
                  <a:pt x="6531" y="12091"/>
                  <a:pt x="6559" y="12099"/>
                  <a:pt x="6615" y="12144"/>
                </a:cubicBezTo>
                <a:cubicBezTo>
                  <a:pt x="6654" y="12131"/>
                  <a:pt x="6961" y="12438"/>
                  <a:pt x="7139" y="12469"/>
                </a:cubicBezTo>
                <a:cubicBezTo>
                  <a:pt x="7215" y="12350"/>
                  <a:pt x="6885" y="12072"/>
                  <a:pt x="6593" y="11735"/>
                </a:cubicBezTo>
                <a:lnTo>
                  <a:pt x="6497" y="11685"/>
                </a:lnTo>
                <a:lnTo>
                  <a:pt x="6467" y="11538"/>
                </a:lnTo>
                <a:cubicBezTo>
                  <a:pt x="6504" y="11478"/>
                  <a:pt x="7000" y="12291"/>
                  <a:pt x="7373" y="12301"/>
                </a:cubicBezTo>
                <a:cubicBezTo>
                  <a:pt x="7209" y="12162"/>
                  <a:pt x="6446" y="11369"/>
                  <a:pt x="6898" y="11657"/>
                </a:cubicBezTo>
                <a:cubicBezTo>
                  <a:pt x="6834" y="11755"/>
                  <a:pt x="7260" y="12084"/>
                  <a:pt x="7450" y="12183"/>
                </a:cubicBezTo>
                <a:lnTo>
                  <a:pt x="7539" y="12044"/>
                </a:lnTo>
                <a:lnTo>
                  <a:pt x="6757" y="11478"/>
                </a:lnTo>
                <a:cubicBezTo>
                  <a:pt x="6929" y="11016"/>
                  <a:pt x="7609" y="10938"/>
                  <a:pt x="7696" y="10364"/>
                </a:cubicBezTo>
                <a:cubicBezTo>
                  <a:pt x="8367" y="10912"/>
                  <a:pt x="7828" y="10014"/>
                  <a:pt x="8804" y="10855"/>
                </a:cubicBezTo>
                <a:lnTo>
                  <a:pt x="8704" y="10799"/>
                </a:lnTo>
                <a:cubicBezTo>
                  <a:pt x="8768" y="11010"/>
                  <a:pt x="9495" y="11388"/>
                  <a:pt x="9411" y="11191"/>
                </a:cubicBezTo>
                <a:cubicBezTo>
                  <a:pt x="9068" y="11051"/>
                  <a:pt x="8471" y="10196"/>
                  <a:pt x="8254" y="10351"/>
                </a:cubicBezTo>
                <a:lnTo>
                  <a:pt x="7840" y="9766"/>
                </a:lnTo>
                <a:cubicBezTo>
                  <a:pt x="6907" y="8949"/>
                  <a:pt x="6982" y="8842"/>
                  <a:pt x="7225" y="8838"/>
                </a:cubicBezTo>
                <a:cubicBezTo>
                  <a:pt x="7467" y="8833"/>
                  <a:pt x="7876" y="8930"/>
                  <a:pt x="7610" y="8528"/>
                </a:cubicBezTo>
                <a:cubicBezTo>
                  <a:pt x="7678" y="8609"/>
                  <a:pt x="7777" y="8695"/>
                  <a:pt x="7837" y="8745"/>
                </a:cubicBezTo>
                <a:cubicBezTo>
                  <a:pt x="7299" y="7979"/>
                  <a:pt x="8510" y="8518"/>
                  <a:pt x="8223" y="8211"/>
                </a:cubicBezTo>
                <a:lnTo>
                  <a:pt x="8646" y="8522"/>
                </a:lnTo>
                <a:cubicBezTo>
                  <a:pt x="8664" y="8528"/>
                  <a:pt x="8683" y="8534"/>
                  <a:pt x="8702" y="8541"/>
                </a:cubicBezTo>
                <a:cubicBezTo>
                  <a:pt x="8008" y="7720"/>
                  <a:pt x="7958" y="7640"/>
                  <a:pt x="8346" y="7608"/>
                </a:cubicBezTo>
                <a:cubicBezTo>
                  <a:pt x="8429" y="7678"/>
                  <a:pt x="8572" y="7830"/>
                  <a:pt x="8693" y="7871"/>
                </a:cubicBezTo>
                <a:cubicBezTo>
                  <a:pt x="8324" y="7497"/>
                  <a:pt x="7956" y="7124"/>
                  <a:pt x="8111" y="7010"/>
                </a:cubicBezTo>
                <a:lnTo>
                  <a:pt x="8274" y="7147"/>
                </a:lnTo>
                <a:lnTo>
                  <a:pt x="8273" y="7101"/>
                </a:lnTo>
                <a:cubicBezTo>
                  <a:pt x="8234" y="7078"/>
                  <a:pt x="8194" y="7055"/>
                  <a:pt x="8151" y="7031"/>
                </a:cubicBezTo>
                <a:lnTo>
                  <a:pt x="8268" y="6921"/>
                </a:lnTo>
                <a:lnTo>
                  <a:pt x="8264" y="6770"/>
                </a:lnTo>
                <a:cubicBezTo>
                  <a:pt x="8296" y="6795"/>
                  <a:pt x="8326" y="6818"/>
                  <a:pt x="8354" y="6840"/>
                </a:cubicBezTo>
                <a:lnTo>
                  <a:pt x="8441" y="6759"/>
                </a:lnTo>
                <a:cubicBezTo>
                  <a:pt x="8450" y="6809"/>
                  <a:pt x="8548" y="6984"/>
                  <a:pt x="8770" y="7119"/>
                </a:cubicBezTo>
                <a:cubicBezTo>
                  <a:pt x="8822" y="7140"/>
                  <a:pt x="8842" y="7132"/>
                  <a:pt x="8842" y="7103"/>
                </a:cubicBezTo>
                <a:cubicBezTo>
                  <a:pt x="8834" y="7097"/>
                  <a:pt x="8826" y="7091"/>
                  <a:pt x="8818" y="7086"/>
                </a:cubicBezTo>
                <a:cubicBezTo>
                  <a:pt x="8656" y="6943"/>
                  <a:pt x="8696" y="6949"/>
                  <a:pt x="8809" y="7007"/>
                </a:cubicBezTo>
                <a:cubicBezTo>
                  <a:pt x="8775" y="6936"/>
                  <a:pt x="8718" y="6845"/>
                  <a:pt x="8663" y="6753"/>
                </a:cubicBezTo>
                <a:cubicBezTo>
                  <a:pt x="8488" y="6460"/>
                  <a:pt x="8329" y="6168"/>
                  <a:pt x="8954" y="6583"/>
                </a:cubicBezTo>
                <a:cubicBezTo>
                  <a:pt x="8791" y="6467"/>
                  <a:pt x="8426" y="6287"/>
                  <a:pt x="8627" y="6255"/>
                </a:cubicBezTo>
                <a:cubicBezTo>
                  <a:pt x="8709" y="6294"/>
                  <a:pt x="8781" y="6329"/>
                  <a:pt x="8842" y="6360"/>
                </a:cubicBezTo>
                <a:cubicBezTo>
                  <a:pt x="8656" y="6103"/>
                  <a:pt x="8570" y="5884"/>
                  <a:pt x="8434" y="5696"/>
                </a:cubicBezTo>
                <a:cubicBezTo>
                  <a:pt x="8503" y="5749"/>
                  <a:pt x="8576" y="5799"/>
                  <a:pt x="8656" y="5841"/>
                </a:cubicBezTo>
                <a:cubicBezTo>
                  <a:pt x="8142" y="5354"/>
                  <a:pt x="8391" y="5414"/>
                  <a:pt x="8646" y="5486"/>
                </a:cubicBezTo>
                <a:cubicBezTo>
                  <a:pt x="8603" y="5447"/>
                  <a:pt x="8557" y="5407"/>
                  <a:pt x="8507" y="5366"/>
                </a:cubicBezTo>
                <a:lnTo>
                  <a:pt x="8686" y="5236"/>
                </a:lnTo>
                <a:cubicBezTo>
                  <a:pt x="8535" y="5114"/>
                  <a:pt x="8363" y="5007"/>
                  <a:pt x="8191" y="4900"/>
                </a:cubicBezTo>
                <a:cubicBezTo>
                  <a:pt x="8920" y="5263"/>
                  <a:pt x="7540" y="3840"/>
                  <a:pt x="7845" y="4002"/>
                </a:cubicBezTo>
                <a:cubicBezTo>
                  <a:pt x="7942" y="3930"/>
                  <a:pt x="8476" y="4435"/>
                  <a:pt x="8843" y="4677"/>
                </a:cubicBezTo>
                <a:cubicBezTo>
                  <a:pt x="8733" y="4373"/>
                  <a:pt x="7372" y="3580"/>
                  <a:pt x="8077" y="3829"/>
                </a:cubicBezTo>
                <a:cubicBezTo>
                  <a:pt x="8140" y="3912"/>
                  <a:pt x="8184" y="4008"/>
                  <a:pt x="8284" y="4061"/>
                </a:cubicBezTo>
                <a:cubicBezTo>
                  <a:pt x="8397" y="4069"/>
                  <a:pt x="9385" y="4704"/>
                  <a:pt x="9825" y="4937"/>
                </a:cubicBezTo>
                <a:cubicBezTo>
                  <a:pt x="9833" y="4916"/>
                  <a:pt x="9845" y="4897"/>
                  <a:pt x="9859" y="4878"/>
                </a:cubicBezTo>
                <a:lnTo>
                  <a:pt x="9687" y="4788"/>
                </a:lnTo>
                <a:cubicBezTo>
                  <a:pt x="9553" y="4612"/>
                  <a:pt x="9697" y="4638"/>
                  <a:pt x="9887" y="4706"/>
                </a:cubicBezTo>
                <a:cubicBezTo>
                  <a:pt x="9873" y="4689"/>
                  <a:pt x="9853" y="4671"/>
                  <a:pt x="9825" y="4651"/>
                </a:cubicBezTo>
                <a:cubicBezTo>
                  <a:pt x="9858" y="4672"/>
                  <a:pt x="9895" y="4696"/>
                  <a:pt x="9935" y="4723"/>
                </a:cubicBezTo>
                <a:cubicBezTo>
                  <a:pt x="10096" y="4783"/>
                  <a:pt x="10276" y="4862"/>
                  <a:pt x="10345" y="4868"/>
                </a:cubicBezTo>
                <a:cubicBezTo>
                  <a:pt x="10322" y="4826"/>
                  <a:pt x="10301" y="4785"/>
                  <a:pt x="10284" y="4745"/>
                </a:cubicBezTo>
                <a:cubicBezTo>
                  <a:pt x="10228" y="4692"/>
                  <a:pt x="10143" y="4620"/>
                  <a:pt x="10021" y="4523"/>
                </a:cubicBezTo>
                <a:lnTo>
                  <a:pt x="9509" y="4150"/>
                </a:lnTo>
                <a:cubicBezTo>
                  <a:pt x="10255" y="4366"/>
                  <a:pt x="9342" y="3871"/>
                  <a:pt x="10006" y="4019"/>
                </a:cubicBezTo>
                <a:lnTo>
                  <a:pt x="10088" y="4086"/>
                </a:lnTo>
                <a:cubicBezTo>
                  <a:pt x="10074" y="4044"/>
                  <a:pt x="10091" y="4027"/>
                  <a:pt x="10119" y="4022"/>
                </a:cubicBezTo>
                <a:cubicBezTo>
                  <a:pt x="10025" y="3859"/>
                  <a:pt x="10019" y="3787"/>
                  <a:pt x="10051" y="3759"/>
                </a:cubicBezTo>
                <a:cubicBezTo>
                  <a:pt x="10002" y="3715"/>
                  <a:pt x="9943" y="3663"/>
                  <a:pt x="9873" y="3603"/>
                </a:cubicBezTo>
                <a:lnTo>
                  <a:pt x="9752" y="3565"/>
                </a:lnTo>
                <a:cubicBezTo>
                  <a:pt x="9727" y="3351"/>
                  <a:pt x="9791" y="3383"/>
                  <a:pt x="9873" y="3246"/>
                </a:cubicBezTo>
                <a:cubicBezTo>
                  <a:pt x="9799" y="3167"/>
                  <a:pt x="9697" y="2994"/>
                  <a:pt x="9874" y="3101"/>
                </a:cubicBezTo>
                <a:cubicBezTo>
                  <a:pt x="9199" y="2579"/>
                  <a:pt x="9655" y="2475"/>
                  <a:pt x="9714" y="2431"/>
                </a:cubicBezTo>
                <a:cubicBezTo>
                  <a:pt x="9779" y="2633"/>
                  <a:pt x="10067" y="2786"/>
                  <a:pt x="10345" y="2952"/>
                </a:cubicBezTo>
                <a:lnTo>
                  <a:pt x="10309" y="2909"/>
                </a:lnTo>
                <a:cubicBezTo>
                  <a:pt x="10013" y="2631"/>
                  <a:pt x="9892" y="2494"/>
                  <a:pt x="9941" y="2476"/>
                </a:cubicBezTo>
                <a:lnTo>
                  <a:pt x="9919" y="2450"/>
                </a:lnTo>
                <a:cubicBezTo>
                  <a:pt x="9928" y="2457"/>
                  <a:pt x="9939" y="2465"/>
                  <a:pt x="9951" y="2474"/>
                </a:cubicBezTo>
                <a:cubicBezTo>
                  <a:pt x="9989" y="2471"/>
                  <a:pt x="10078" y="2503"/>
                  <a:pt x="10218" y="2567"/>
                </a:cubicBezTo>
                <a:cubicBezTo>
                  <a:pt x="9376" y="1912"/>
                  <a:pt x="8480" y="1209"/>
                  <a:pt x="8482" y="960"/>
                </a:cubicBezTo>
                <a:cubicBezTo>
                  <a:pt x="8601" y="1089"/>
                  <a:pt x="8660" y="1195"/>
                  <a:pt x="8839" y="1305"/>
                </a:cubicBezTo>
                <a:cubicBezTo>
                  <a:pt x="9020" y="1416"/>
                  <a:pt x="8840" y="1222"/>
                  <a:pt x="8781" y="1157"/>
                </a:cubicBezTo>
                <a:cubicBezTo>
                  <a:pt x="8960" y="1268"/>
                  <a:pt x="9078" y="1437"/>
                  <a:pt x="9378" y="1635"/>
                </a:cubicBezTo>
                <a:cubicBezTo>
                  <a:pt x="8604" y="881"/>
                  <a:pt x="9380" y="1344"/>
                  <a:pt x="9144" y="920"/>
                </a:cubicBezTo>
                <a:cubicBezTo>
                  <a:pt x="9382" y="1177"/>
                  <a:pt x="9561" y="1244"/>
                  <a:pt x="9859" y="1440"/>
                </a:cubicBezTo>
                <a:cubicBezTo>
                  <a:pt x="8904" y="704"/>
                  <a:pt x="10761" y="1780"/>
                  <a:pt x="9503" y="930"/>
                </a:cubicBezTo>
                <a:cubicBezTo>
                  <a:pt x="10344" y="1078"/>
                  <a:pt x="9804" y="-68"/>
                  <a:pt x="10643" y="369"/>
                </a:cubicBezTo>
                <a:cubicBezTo>
                  <a:pt x="10866" y="503"/>
                  <a:pt x="10742" y="346"/>
                  <a:pt x="10616" y="189"/>
                </a:cubicBezTo>
                <a:cubicBezTo>
                  <a:pt x="10508" y="127"/>
                  <a:pt x="10404" y="66"/>
                  <a:pt x="10325" y="0"/>
                </a:cubicBezTo>
                <a:lnTo>
                  <a:pt x="0" y="0"/>
                </a:lnTo>
                <a:close/>
                <a:moveTo>
                  <a:pt x="10366" y="0"/>
                </a:moveTo>
                <a:cubicBezTo>
                  <a:pt x="10429" y="34"/>
                  <a:pt x="10492" y="66"/>
                  <a:pt x="10523" y="69"/>
                </a:cubicBezTo>
                <a:cubicBezTo>
                  <a:pt x="10514" y="57"/>
                  <a:pt x="10505" y="45"/>
                  <a:pt x="10498" y="34"/>
                </a:cubicBezTo>
                <a:lnTo>
                  <a:pt x="10453" y="0"/>
                </a:lnTo>
                <a:lnTo>
                  <a:pt x="10366" y="0"/>
                </a:lnTo>
                <a:close/>
                <a:moveTo>
                  <a:pt x="10608" y="2915"/>
                </a:moveTo>
                <a:lnTo>
                  <a:pt x="10810" y="3231"/>
                </a:lnTo>
                <a:cubicBezTo>
                  <a:pt x="10806" y="3169"/>
                  <a:pt x="10809" y="3113"/>
                  <a:pt x="10817" y="3062"/>
                </a:cubicBezTo>
                <a:cubicBezTo>
                  <a:pt x="10730" y="2992"/>
                  <a:pt x="10659" y="2940"/>
                  <a:pt x="10608" y="2915"/>
                </a:cubicBezTo>
                <a:close/>
                <a:moveTo>
                  <a:pt x="19535" y="9038"/>
                </a:moveTo>
                <a:cubicBezTo>
                  <a:pt x="19534" y="9072"/>
                  <a:pt x="19555" y="9121"/>
                  <a:pt x="19593" y="9181"/>
                </a:cubicBezTo>
                <a:cubicBezTo>
                  <a:pt x="19704" y="9255"/>
                  <a:pt x="19884" y="9379"/>
                  <a:pt x="19968" y="9460"/>
                </a:cubicBezTo>
                <a:cubicBezTo>
                  <a:pt x="19971" y="9459"/>
                  <a:pt x="19973" y="9458"/>
                  <a:pt x="19976" y="9457"/>
                </a:cubicBezTo>
                <a:cubicBezTo>
                  <a:pt x="19909" y="9363"/>
                  <a:pt x="19805" y="9244"/>
                  <a:pt x="19685" y="9126"/>
                </a:cubicBezTo>
                <a:cubicBezTo>
                  <a:pt x="19660" y="9106"/>
                  <a:pt x="19632" y="9087"/>
                  <a:pt x="19602" y="9068"/>
                </a:cubicBezTo>
                <a:cubicBezTo>
                  <a:pt x="19579" y="9057"/>
                  <a:pt x="19556" y="9047"/>
                  <a:pt x="19535" y="9038"/>
                </a:cubicBezTo>
                <a:close/>
                <a:moveTo>
                  <a:pt x="19903" y="9317"/>
                </a:moveTo>
                <a:cubicBezTo>
                  <a:pt x="19922" y="9335"/>
                  <a:pt x="19940" y="9351"/>
                  <a:pt x="19956" y="9365"/>
                </a:cubicBezTo>
                <a:lnTo>
                  <a:pt x="19943" y="9344"/>
                </a:lnTo>
                <a:cubicBezTo>
                  <a:pt x="19932" y="9340"/>
                  <a:pt x="19919" y="9330"/>
                  <a:pt x="19903" y="9317"/>
                </a:cubicBezTo>
                <a:close/>
                <a:moveTo>
                  <a:pt x="20896" y="9356"/>
                </a:moveTo>
                <a:lnTo>
                  <a:pt x="20912" y="9385"/>
                </a:lnTo>
                <a:cubicBezTo>
                  <a:pt x="20914" y="9381"/>
                  <a:pt x="20916" y="9378"/>
                  <a:pt x="20917" y="9374"/>
                </a:cubicBezTo>
                <a:cubicBezTo>
                  <a:pt x="20910" y="9368"/>
                  <a:pt x="20903" y="9362"/>
                  <a:pt x="20896" y="9356"/>
                </a:cubicBezTo>
                <a:close/>
                <a:moveTo>
                  <a:pt x="19895" y="10833"/>
                </a:moveTo>
                <a:cubicBezTo>
                  <a:pt x="19909" y="10847"/>
                  <a:pt x="19924" y="10860"/>
                  <a:pt x="19938" y="10873"/>
                </a:cubicBezTo>
                <a:lnTo>
                  <a:pt x="20018" y="10859"/>
                </a:lnTo>
                <a:cubicBezTo>
                  <a:pt x="20018" y="10859"/>
                  <a:pt x="20001" y="10845"/>
                  <a:pt x="20001" y="10845"/>
                </a:cubicBezTo>
                <a:cubicBezTo>
                  <a:pt x="19966" y="10839"/>
                  <a:pt x="19931" y="10835"/>
                  <a:pt x="19895" y="10833"/>
                </a:cubicBezTo>
                <a:close/>
                <a:moveTo>
                  <a:pt x="19352" y="11069"/>
                </a:moveTo>
                <a:cubicBezTo>
                  <a:pt x="19352" y="11071"/>
                  <a:pt x="19353" y="11072"/>
                  <a:pt x="19353" y="11074"/>
                </a:cubicBezTo>
                <a:cubicBezTo>
                  <a:pt x="19403" y="11112"/>
                  <a:pt x="19446" y="11147"/>
                  <a:pt x="19481" y="11177"/>
                </a:cubicBezTo>
                <a:lnTo>
                  <a:pt x="19361" y="11070"/>
                </a:lnTo>
                <a:cubicBezTo>
                  <a:pt x="19358" y="11069"/>
                  <a:pt x="19355" y="11069"/>
                  <a:pt x="19352" y="11069"/>
                </a:cubicBezTo>
                <a:close/>
                <a:moveTo>
                  <a:pt x="19390" y="11595"/>
                </a:moveTo>
                <a:cubicBezTo>
                  <a:pt x="19407" y="11629"/>
                  <a:pt x="19436" y="11674"/>
                  <a:pt x="19468" y="11722"/>
                </a:cubicBezTo>
                <a:cubicBezTo>
                  <a:pt x="19550" y="11783"/>
                  <a:pt x="19629" y="11843"/>
                  <a:pt x="19702" y="11898"/>
                </a:cubicBezTo>
                <a:lnTo>
                  <a:pt x="19447" y="11614"/>
                </a:lnTo>
                <a:cubicBezTo>
                  <a:pt x="19428" y="11607"/>
                  <a:pt x="19409" y="11601"/>
                  <a:pt x="19390" y="11595"/>
                </a:cubicBezTo>
                <a:close/>
                <a:moveTo>
                  <a:pt x="18893" y="11806"/>
                </a:moveTo>
                <a:cubicBezTo>
                  <a:pt x="18919" y="11827"/>
                  <a:pt x="18945" y="11847"/>
                  <a:pt x="18971" y="11868"/>
                </a:cubicBezTo>
                <a:cubicBezTo>
                  <a:pt x="18950" y="11849"/>
                  <a:pt x="18930" y="11830"/>
                  <a:pt x="18908" y="11811"/>
                </a:cubicBezTo>
                <a:cubicBezTo>
                  <a:pt x="18903" y="11809"/>
                  <a:pt x="18898" y="11808"/>
                  <a:pt x="18893" y="11806"/>
                </a:cubicBezTo>
                <a:close/>
                <a:moveTo>
                  <a:pt x="6795" y="12316"/>
                </a:moveTo>
                <a:cubicBezTo>
                  <a:pt x="6936" y="12456"/>
                  <a:pt x="7062" y="12586"/>
                  <a:pt x="6936" y="12389"/>
                </a:cubicBezTo>
                <a:lnTo>
                  <a:pt x="6795" y="12316"/>
                </a:lnTo>
                <a:close/>
                <a:moveTo>
                  <a:pt x="19177" y="12724"/>
                </a:moveTo>
                <a:cubicBezTo>
                  <a:pt x="19178" y="12727"/>
                  <a:pt x="19179" y="12731"/>
                  <a:pt x="19180" y="12734"/>
                </a:cubicBezTo>
                <a:cubicBezTo>
                  <a:pt x="19203" y="12762"/>
                  <a:pt x="19240" y="12801"/>
                  <a:pt x="19288" y="12848"/>
                </a:cubicBezTo>
                <a:cubicBezTo>
                  <a:pt x="19301" y="12842"/>
                  <a:pt x="19314" y="12836"/>
                  <a:pt x="19326" y="12830"/>
                </a:cubicBezTo>
                <a:cubicBezTo>
                  <a:pt x="19321" y="12826"/>
                  <a:pt x="19316" y="12822"/>
                  <a:pt x="19312" y="12818"/>
                </a:cubicBezTo>
                <a:cubicBezTo>
                  <a:pt x="19266" y="12786"/>
                  <a:pt x="19222" y="12755"/>
                  <a:pt x="19177" y="12724"/>
                </a:cubicBezTo>
                <a:close/>
                <a:moveTo>
                  <a:pt x="19502" y="12978"/>
                </a:moveTo>
                <a:cubicBezTo>
                  <a:pt x="19476" y="12980"/>
                  <a:pt x="19454" y="12984"/>
                  <a:pt x="19437" y="12988"/>
                </a:cubicBezTo>
                <a:cubicBezTo>
                  <a:pt x="19496" y="13043"/>
                  <a:pt x="19561" y="13101"/>
                  <a:pt x="19630" y="13164"/>
                </a:cubicBezTo>
                <a:lnTo>
                  <a:pt x="19698" y="13140"/>
                </a:lnTo>
                <a:cubicBezTo>
                  <a:pt x="19629" y="13084"/>
                  <a:pt x="19564" y="13029"/>
                  <a:pt x="19502" y="12978"/>
                </a:cubicBezTo>
                <a:close/>
                <a:moveTo>
                  <a:pt x="18937" y="13216"/>
                </a:moveTo>
                <a:cubicBezTo>
                  <a:pt x="19073" y="13338"/>
                  <a:pt x="19210" y="13460"/>
                  <a:pt x="19346" y="13582"/>
                </a:cubicBezTo>
                <a:lnTo>
                  <a:pt x="19408" y="13578"/>
                </a:lnTo>
                <a:cubicBezTo>
                  <a:pt x="19246" y="13449"/>
                  <a:pt x="19083" y="13324"/>
                  <a:pt x="18937" y="13216"/>
                </a:cubicBezTo>
                <a:close/>
                <a:moveTo>
                  <a:pt x="19763" y="13282"/>
                </a:moveTo>
                <a:cubicBezTo>
                  <a:pt x="19763" y="13282"/>
                  <a:pt x="19763" y="13283"/>
                  <a:pt x="19764" y="13283"/>
                </a:cubicBezTo>
                <a:lnTo>
                  <a:pt x="19764" y="13282"/>
                </a:lnTo>
                <a:cubicBezTo>
                  <a:pt x="19763" y="13282"/>
                  <a:pt x="19763" y="13282"/>
                  <a:pt x="19763" y="13282"/>
                </a:cubicBezTo>
                <a:close/>
                <a:moveTo>
                  <a:pt x="21274" y="13382"/>
                </a:moveTo>
                <a:cubicBezTo>
                  <a:pt x="21237" y="13386"/>
                  <a:pt x="21200" y="13390"/>
                  <a:pt x="21163" y="13394"/>
                </a:cubicBezTo>
                <a:lnTo>
                  <a:pt x="21376" y="13692"/>
                </a:lnTo>
                <a:cubicBezTo>
                  <a:pt x="21395" y="13707"/>
                  <a:pt x="21409" y="13718"/>
                  <a:pt x="21427" y="13733"/>
                </a:cubicBezTo>
                <a:lnTo>
                  <a:pt x="21427" y="13648"/>
                </a:lnTo>
                <a:lnTo>
                  <a:pt x="21375" y="13592"/>
                </a:lnTo>
                <a:lnTo>
                  <a:pt x="21427" y="13625"/>
                </a:lnTo>
                <a:lnTo>
                  <a:pt x="21427" y="13520"/>
                </a:lnTo>
                <a:cubicBezTo>
                  <a:pt x="21377" y="13475"/>
                  <a:pt x="21332" y="13433"/>
                  <a:pt x="21274" y="13382"/>
                </a:cubicBezTo>
                <a:close/>
                <a:moveTo>
                  <a:pt x="21149" y="13396"/>
                </a:moveTo>
                <a:cubicBezTo>
                  <a:pt x="21133" y="13398"/>
                  <a:pt x="21118" y="13399"/>
                  <a:pt x="21102" y="13401"/>
                </a:cubicBezTo>
                <a:cubicBezTo>
                  <a:pt x="21126" y="13417"/>
                  <a:pt x="21150" y="13431"/>
                  <a:pt x="21172" y="13444"/>
                </a:cubicBezTo>
                <a:cubicBezTo>
                  <a:pt x="21156" y="13442"/>
                  <a:pt x="21126" y="13427"/>
                  <a:pt x="21088" y="13402"/>
                </a:cubicBezTo>
                <a:cubicBezTo>
                  <a:pt x="21070" y="13404"/>
                  <a:pt x="21052" y="13406"/>
                  <a:pt x="21034" y="13408"/>
                </a:cubicBezTo>
                <a:cubicBezTo>
                  <a:pt x="21152" y="13506"/>
                  <a:pt x="21265" y="13600"/>
                  <a:pt x="21372" y="13688"/>
                </a:cubicBezTo>
                <a:lnTo>
                  <a:pt x="21149" y="13396"/>
                </a:lnTo>
                <a:close/>
                <a:moveTo>
                  <a:pt x="20142" y="13433"/>
                </a:moveTo>
                <a:cubicBezTo>
                  <a:pt x="20205" y="13487"/>
                  <a:pt x="20266" y="13540"/>
                  <a:pt x="20325" y="13590"/>
                </a:cubicBezTo>
                <a:cubicBezTo>
                  <a:pt x="20374" y="13606"/>
                  <a:pt x="20462" y="13661"/>
                  <a:pt x="20609" y="13772"/>
                </a:cubicBezTo>
                <a:cubicBezTo>
                  <a:pt x="20576" y="13763"/>
                  <a:pt x="20555" y="13765"/>
                  <a:pt x="20542" y="13777"/>
                </a:cubicBezTo>
                <a:cubicBezTo>
                  <a:pt x="20649" y="13869"/>
                  <a:pt x="20740" y="13948"/>
                  <a:pt x="20808" y="14007"/>
                </a:cubicBezTo>
                <a:cubicBezTo>
                  <a:pt x="20769" y="13990"/>
                  <a:pt x="20665" y="13915"/>
                  <a:pt x="20527" y="13809"/>
                </a:cubicBezTo>
                <a:cubicBezTo>
                  <a:pt x="20526" y="13817"/>
                  <a:pt x="20526" y="13826"/>
                  <a:pt x="20527" y="13836"/>
                </a:cubicBezTo>
                <a:lnTo>
                  <a:pt x="20857" y="14077"/>
                </a:lnTo>
                <a:lnTo>
                  <a:pt x="20527" y="13845"/>
                </a:lnTo>
                <a:cubicBezTo>
                  <a:pt x="20531" y="13875"/>
                  <a:pt x="20541" y="13911"/>
                  <a:pt x="20555" y="13952"/>
                </a:cubicBezTo>
                <a:cubicBezTo>
                  <a:pt x="20639" y="13996"/>
                  <a:pt x="20727" y="14039"/>
                  <a:pt x="20814" y="14082"/>
                </a:cubicBezTo>
                <a:cubicBezTo>
                  <a:pt x="20799" y="14066"/>
                  <a:pt x="20783" y="14050"/>
                  <a:pt x="20766" y="14032"/>
                </a:cubicBezTo>
                <a:cubicBezTo>
                  <a:pt x="20786" y="14051"/>
                  <a:pt x="20804" y="14068"/>
                  <a:pt x="20821" y="14085"/>
                </a:cubicBezTo>
                <a:cubicBezTo>
                  <a:pt x="20994" y="14168"/>
                  <a:pt x="21162" y="14246"/>
                  <a:pt x="21290" y="14304"/>
                </a:cubicBezTo>
                <a:cubicBezTo>
                  <a:pt x="21226" y="14259"/>
                  <a:pt x="21119" y="14174"/>
                  <a:pt x="20969" y="14076"/>
                </a:cubicBezTo>
                <a:cubicBezTo>
                  <a:pt x="20855" y="13972"/>
                  <a:pt x="20714" y="13843"/>
                  <a:pt x="20553" y="13697"/>
                </a:cubicBezTo>
                <a:cubicBezTo>
                  <a:pt x="20436" y="13613"/>
                  <a:pt x="20313" y="13526"/>
                  <a:pt x="20187" y="13436"/>
                </a:cubicBezTo>
                <a:cubicBezTo>
                  <a:pt x="20172" y="13435"/>
                  <a:pt x="20157" y="13434"/>
                  <a:pt x="20142" y="13433"/>
                </a:cubicBezTo>
                <a:close/>
                <a:moveTo>
                  <a:pt x="19997" y="13489"/>
                </a:moveTo>
                <a:cubicBezTo>
                  <a:pt x="20120" y="13599"/>
                  <a:pt x="20241" y="13707"/>
                  <a:pt x="20348" y="13803"/>
                </a:cubicBezTo>
                <a:cubicBezTo>
                  <a:pt x="20326" y="13758"/>
                  <a:pt x="20304" y="13714"/>
                  <a:pt x="20290" y="13677"/>
                </a:cubicBezTo>
                <a:cubicBezTo>
                  <a:pt x="20290" y="13677"/>
                  <a:pt x="20030" y="13494"/>
                  <a:pt x="20030" y="13494"/>
                </a:cubicBezTo>
                <a:cubicBezTo>
                  <a:pt x="20018" y="13492"/>
                  <a:pt x="20007" y="13491"/>
                  <a:pt x="19997" y="13489"/>
                </a:cubicBezTo>
                <a:close/>
                <a:moveTo>
                  <a:pt x="20064" y="13497"/>
                </a:moveTo>
                <a:lnTo>
                  <a:pt x="20282" y="13657"/>
                </a:lnTo>
                <a:cubicBezTo>
                  <a:pt x="20276" y="13638"/>
                  <a:pt x="20273" y="13621"/>
                  <a:pt x="20273" y="13609"/>
                </a:cubicBezTo>
                <a:cubicBezTo>
                  <a:pt x="20229" y="13574"/>
                  <a:pt x="20184" y="13538"/>
                  <a:pt x="20139" y="13501"/>
                </a:cubicBezTo>
                <a:cubicBezTo>
                  <a:pt x="20111" y="13500"/>
                  <a:pt x="20086" y="13499"/>
                  <a:pt x="20064" y="13497"/>
                </a:cubicBezTo>
                <a:close/>
                <a:moveTo>
                  <a:pt x="19395" y="13627"/>
                </a:moveTo>
                <a:cubicBezTo>
                  <a:pt x="19604" y="13814"/>
                  <a:pt x="19812" y="14001"/>
                  <a:pt x="20020" y="14188"/>
                </a:cubicBezTo>
                <a:cubicBezTo>
                  <a:pt x="20097" y="14237"/>
                  <a:pt x="20182" y="14292"/>
                  <a:pt x="20264" y="14347"/>
                </a:cubicBezTo>
                <a:lnTo>
                  <a:pt x="19530" y="13711"/>
                </a:lnTo>
                <a:lnTo>
                  <a:pt x="20217" y="14266"/>
                </a:lnTo>
                <a:cubicBezTo>
                  <a:pt x="20040" y="14101"/>
                  <a:pt x="19761" y="13863"/>
                  <a:pt x="19472" y="13630"/>
                </a:cubicBezTo>
                <a:cubicBezTo>
                  <a:pt x="19472" y="13630"/>
                  <a:pt x="19395" y="13627"/>
                  <a:pt x="19395" y="13627"/>
                </a:cubicBezTo>
                <a:close/>
                <a:moveTo>
                  <a:pt x="18689" y="13787"/>
                </a:moveTo>
                <a:cubicBezTo>
                  <a:pt x="18720" y="13830"/>
                  <a:pt x="18761" y="13881"/>
                  <a:pt x="18811" y="13938"/>
                </a:cubicBezTo>
                <a:cubicBezTo>
                  <a:pt x="18859" y="13969"/>
                  <a:pt x="18905" y="13996"/>
                  <a:pt x="18949" y="14021"/>
                </a:cubicBezTo>
                <a:cubicBezTo>
                  <a:pt x="18866" y="13948"/>
                  <a:pt x="18781" y="13871"/>
                  <a:pt x="18689" y="13787"/>
                </a:cubicBezTo>
                <a:close/>
                <a:moveTo>
                  <a:pt x="19557" y="13834"/>
                </a:moveTo>
                <a:cubicBezTo>
                  <a:pt x="19652" y="13914"/>
                  <a:pt x="19737" y="13989"/>
                  <a:pt x="19813" y="14059"/>
                </a:cubicBezTo>
                <a:cubicBezTo>
                  <a:pt x="19820" y="14062"/>
                  <a:pt x="19826" y="14067"/>
                  <a:pt x="19834" y="14071"/>
                </a:cubicBezTo>
                <a:cubicBezTo>
                  <a:pt x="19834" y="14072"/>
                  <a:pt x="19832" y="14072"/>
                  <a:pt x="19832" y="14073"/>
                </a:cubicBezTo>
                <a:cubicBezTo>
                  <a:pt x="19841" y="14079"/>
                  <a:pt x="19852" y="14085"/>
                  <a:pt x="19863" y="14092"/>
                </a:cubicBezTo>
                <a:cubicBezTo>
                  <a:pt x="19712" y="13964"/>
                  <a:pt x="19593" y="13864"/>
                  <a:pt x="19557" y="13834"/>
                </a:cubicBezTo>
                <a:close/>
                <a:moveTo>
                  <a:pt x="19832" y="14073"/>
                </a:moveTo>
                <a:cubicBezTo>
                  <a:pt x="19828" y="14071"/>
                  <a:pt x="19825" y="14069"/>
                  <a:pt x="19822" y="14067"/>
                </a:cubicBezTo>
                <a:cubicBezTo>
                  <a:pt x="19824" y="14069"/>
                  <a:pt x="19827" y="14072"/>
                  <a:pt x="19830" y="14075"/>
                </a:cubicBezTo>
                <a:cubicBezTo>
                  <a:pt x="19831" y="14074"/>
                  <a:pt x="19831" y="14073"/>
                  <a:pt x="19832" y="14073"/>
                </a:cubicBezTo>
                <a:close/>
                <a:moveTo>
                  <a:pt x="18303" y="13888"/>
                </a:moveTo>
                <a:cubicBezTo>
                  <a:pt x="18304" y="13894"/>
                  <a:pt x="18305" y="13899"/>
                  <a:pt x="18306" y="13904"/>
                </a:cubicBezTo>
                <a:cubicBezTo>
                  <a:pt x="18324" y="13925"/>
                  <a:pt x="18342" y="13945"/>
                  <a:pt x="18358" y="13964"/>
                </a:cubicBezTo>
                <a:cubicBezTo>
                  <a:pt x="18439" y="14040"/>
                  <a:pt x="18524" y="14122"/>
                  <a:pt x="18591" y="14172"/>
                </a:cubicBezTo>
                <a:cubicBezTo>
                  <a:pt x="18586" y="14171"/>
                  <a:pt x="18581" y="14170"/>
                  <a:pt x="18575" y="14169"/>
                </a:cubicBezTo>
                <a:cubicBezTo>
                  <a:pt x="18626" y="14216"/>
                  <a:pt x="18679" y="14265"/>
                  <a:pt x="18733" y="14314"/>
                </a:cubicBezTo>
                <a:cubicBezTo>
                  <a:pt x="18870" y="14420"/>
                  <a:pt x="19011" y="14528"/>
                  <a:pt x="19151" y="14636"/>
                </a:cubicBezTo>
                <a:cubicBezTo>
                  <a:pt x="18852" y="14359"/>
                  <a:pt x="18544" y="14080"/>
                  <a:pt x="18303" y="13888"/>
                </a:cubicBezTo>
                <a:close/>
                <a:moveTo>
                  <a:pt x="18733" y="14314"/>
                </a:moveTo>
                <a:cubicBezTo>
                  <a:pt x="18686" y="14278"/>
                  <a:pt x="18639" y="14241"/>
                  <a:pt x="18594" y="14206"/>
                </a:cubicBezTo>
                <a:cubicBezTo>
                  <a:pt x="18904" y="14512"/>
                  <a:pt x="19259" y="14862"/>
                  <a:pt x="19611" y="15175"/>
                </a:cubicBezTo>
                <a:cubicBezTo>
                  <a:pt x="19638" y="15175"/>
                  <a:pt x="19671" y="15182"/>
                  <a:pt x="19711" y="15196"/>
                </a:cubicBezTo>
                <a:cubicBezTo>
                  <a:pt x="19389" y="14915"/>
                  <a:pt x="19047" y="14603"/>
                  <a:pt x="18733" y="14314"/>
                </a:cubicBezTo>
                <a:close/>
                <a:moveTo>
                  <a:pt x="18594" y="14206"/>
                </a:moveTo>
                <a:cubicBezTo>
                  <a:pt x="18580" y="14192"/>
                  <a:pt x="18566" y="14179"/>
                  <a:pt x="18552" y="14165"/>
                </a:cubicBezTo>
                <a:cubicBezTo>
                  <a:pt x="18547" y="14164"/>
                  <a:pt x="18541" y="14162"/>
                  <a:pt x="18535" y="14161"/>
                </a:cubicBezTo>
                <a:cubicBezTo>
                  <a:pt x="18555" y="14176"/>
                  <a:pt x="18574" y="14190"/>
                  <a:pt x="18594" y="14206"/>
                </a:cubicBezTo>
                <a:close/>
                <a:moveTo>
                  <a:pt x="9784" y="13967"/>
                </a:moveTo>
                <a:cubicBezTo>
                  <a:pt x="9453" y="13932"/>
                  <a:pt x="10289" y="14752"/>
                  <a:pt x="10461" y="15043"/>
                </a:cubicBezTo>
                <a:lnTo>
                  <a:pt x="10329" y="14653"/>
                </a:lnTo>
                <a:cubicBezTo>
                  <a:pt x="10411" y="14723"/>
                  <a:pt x="10478" y="14781"/>
                  <a:pt x="10533" y="14829"/>
                </a:cubicBezTo>
                <a:lnTo>
                  <a:pt x="10712" y="14774"/>
                </a:lnTo>
                <a:cubicBezTo>
                  <a:pt x="10868" y="14876"/>
                  <a:pt x="10749" y="14911"/>
                  <a:pt x="10705" y="14991"/>
                </a:cubicBezTo>
                <a:cubicBezTo>
                  <a:pt x="10881" y="15177"/>
                  <a:pt x="10602" y="15023"/>
                  <a:pt x="11077" y="15469"/>
                </a:cubicBezTo>
                <a:cubicBezTo>
                  <a:pt x="10601" y="15223"/>
                  <a:pt x="11223" y="15841"/>
                  <a:pt x="10924" y="15713"/>
                </a:cubicBezTo>
                <a:cubicBezTo>
                  <a:pt x="10935" y="15693"/>
                  <a:pt x="10865" y="15631"/>
                  <a:pt x="10865" y="15606"/>
                </a:cubicBezTo>
                <a:cubicBezTo>
                  <a:pt x="10859" y="15631"/>
                  <a:pt x="10842" y="15643"/>
                  <a:pt x="10815" y="15647"/>
                </a:cubicBezTo>
                <a:cubicBezTo>
                  <a:pt x="10892" y="15717"/>
                  <a:pt x="10974" y="15784"/>
                  <a:pt x="11070" y="15844"/>
                </a:cubicBezTo>
                <a:cubicBezTo>
                  <a:pt x="10827" y="15758"/>
                  <a:pt x="10475" y="15431"/>
                  <a:pt x="10639" y="15795"/>
                </a:cubicBezTo>
                <a:cubicBezTo>
                  <a:pt x="10878" y="16090"/>
                  <a:pt x="11130" y="16171"/>
                  <a:pt x="11343" y="16237"/>
                </a:cubicBezTo>
                <a:cubicBezTo>
                  <a:pt x="11283" y="16084"/>
                  <a:pt x="11177" y="15915"/>
                  <a:pt x="11601" y="16196"/>
                </a:cubicBezTo>
                <a:cubicBezTo>
                  <a:pt x="11733" y="16379"/>
                  <a:pt x="11863" y="16562"/>
                  <a:pt x="11677" y="16459"/>
                </a:cubicBezTo>
                <a:cubicBezTo>
                  <a:pt x="11849" y="16713"/>
                  <a:pt x="11996" y="16833"/>
                  <a:pt x="12152" y="16964"/>
                </a:cubicBezTo>
                <a:cubicBezTo>
                  <a:pt x="11362" y="16467"/>
                  <a:pt x="9983" y="15460"/>
                  <a:pt x="9697" y="15062"/>
                </a:cubicBezTo>
                <a:cubicBezTo>
                  <a:pt x="9533" y="14962"/>
                  <a:pt x="9415" y="14896"/>
                  <a:pt x="9400" y="14919"/>
                </a:cubicBezTo>
                <a:cubicBezTo>
                  <a:pt x="9316" y="14926"/>
                  <a:pt x="9446" y="15150"/>
                  <a:pt x="9646" y="15370"/>
                </a:cubicBezTo>
                <a:cubicBezTo>
                  <a:pt x="9634" y="15341"/>
                  <a:pt x="9660" y="15341"/>
                  <a:pt x="9616" y="15286"/>
                </a:cubicBezTo>
                <a:cubicBezTo>
                  <a:pt x="9739" y="15276"/>
                  <a:pt x="9913" y="15492"/>
                  <a:pt x="9906" y="15592"/>
                </a:cubicBezTo>
                <a:lnTo>
                  <a:pt x="9710" y="15439"/>
                </a:lnTo>
                <a:cubicBezTo>
                  <a:pt x="9812" y="15543"/>
                  <a:pt x="9927" y="15641"/>
                  <a:pt x="10039" y="15708"/>
                </a:cubicBezTo>
                <a:cubicBezTo>
                  <a:pt x="10045" y="15715"/>
                  <a:pt x="10050" y="15721"/>
                  <a:pt x="10055" y="15727"/>
                </a:cubicBezTo>
                <a:lnTo>
                  <a:pt x="9836" y="15395"/>
                </a:lnTo>
                <a:cubicBezTo>
                  <a:pt x="9974" y="15483"/>
                  <a:pt x="10092" y="15570"/>
                  <a:pt x="10197" y="15656"/>
                </a:cubicBezTo>
                <a:cubicBezTo>
                  <a:pt x="10278" y="15647"/>
                  <a:pt x="10463" y="15745"/>
                  <a:pt x="10916" y="16192"/>
                </a:cubicBezTo>
                <a:cubicBezTo>
                  <a:pt x="10715" y="16055"/>
                  <a:pt x="10587" y="15979"/>
                  <a:pt x="10510" y="15944"/>
                </a:cubicBezTo>
                <a:cubicBezTo>
                  <a:pt x="10801" y="16240"/>
                  <a:pt x="10995" y="16503"/>
                  <a:pt x="11337" y="16688"/>
                </a:cubicBezTo>
                <a:cubicBezTo>
                  <a:pt x="11092" y="16624"/>
                  <a:pt x="10731" y="16328"/>
                  <a:pt x="10906" y="16676"/>
                </a:cubicBezTo>
                <a:cubicBezTo>
                  <a:pt x="10940" y="16715"/>
                  <a:pt x="10975" y="16749"/>
                  <a:pt x="11010" y="16780"/>
                </a:cubicBezTo>
                <a:cubicBezTo>
                  <a:pt x="10942" y="16699"/>
                  <a:pt x="10897" y="16622"/>
                  <a:pt x="10901" y="16549"/>
                </a:cubicBezTo>
                <a:cubicBezTo>
                  <a:pt x="11162" y="16706"/>
                  <a:pt x="11330" y="16860"/>
                  <a:pt x="11490" y="17027"/>
                </a:cubicBezTo>
                <a:cubicBezTo>
                  <a:pt x="11636" y="17066"/>
                  <a:pt x="11769" y="17083"/>
                  <a:pt x="11877" y="17132"/>
                </a:cubicBezTo>
                <a:cubicBezTo>
                  <a:pt x="11928" y="17209"/>
                  <a:pt x="11976" y="17274"/>
                  <a:pt x="12023" y="17331"/>
                </a:cubicBezTo>
                <a:cubicBezTo>
                  <a:pt x="12035" y="17314"/>
                  <a:pt x="12052" y="17304"/>
                  <a:pt x="12076" y="17301"/>
                </a:cubicBezTo>
                <a:lnTo>
                  <a:pt x="12132" y="17454"/>
                </a:lnTo>
                <a:cubicBezTo>
                  <a:pt x="12241" y="17565"/>
                  <a:pt x="12342" y="17639"/>
                  <a:pt x="12448" y="17717"/>
                </a:cubicBezTo>
                <a:cubicBezTo>
                  <a:pt x="12363" y="17672"/>
                  <a:pt x="12271" y="17622"/>
                  <a:pt x="12174" y="17568"/>
                </a:cubicBezTo>
                <a:lnTo>
                  <a:pt x="12252" y="17779"/>
                </a:lnTo>
                <a:cubicBezTo>
                  <a:pt x="12262" y="17784"/>
                  <a:pt x="12270" y="17789"/>
                  <a:pt x="12282" y="17796"/>
                </a:cubicBezTo>
                <a:cubicBezTo>
                  <a:pt x="12187" y="17773"/>
                  <a:pt x="12106" y="17766"/>
                  <a:pt x="12039" y="17772"/>
                </a:cubicBezTo>
                <a:cubicBezTo>
                  <a:pt x="12032" y="17711"/>
                  <a:pt x="12021" y="17643"/>
                  <a:pt x="11957" y="17526"/>
                </a:cubicBezTo>
                <a:cubicBezTo>
                  <a:pt x="11756" y="17522"/>
                  <a:pt x="11569" y="17241"/>
                  <a:pt x="11476" y="17151"/>
                </a:cubicBezTo>
                <a:cubicBezTo>
                  <a:pt x="11462" y="17142"/>
                  <a:pt x="11447" y="17133"/>
                  <a:pt x="11433" y="17124"/>
                </a:cubicBezTo>
                <a:cubicBezTo>
                  <a:pt x="11415" y="17125"/>
                  <a:pt x="11409" y="17157"/>
                  <a:pt x="11418" y="17238"/>
                </a:cubicBezTo>
                <a:cubicBezTo>
                  <a:pt x="11357" y="17143"/>
                  <a:pt x="11270" y="17052"/>
                  <a:pt x="11186" y="16966"/>
                </a:cubicBezTo>
                <a:cubicBezTo>
                  <a:pt x="10971" y="16827"/>
                  <a:pt x="10763" y="16685"/>
                  <a:pt x="10578" y="16553"/>
                </a:cubicBezTo>
                <a:cubicBezTo>
                  <a:pt x="10532" y="16549"/>
                  <a:pt x="10464" y="16531"/>
                  <a:pt x="10371" y="16493"/>
                </a:cubicBezTo>
                <a:cubicBezTo>
                  <a:pt x="9967" y="15992"/>
                  <a:pt x="9651" y="15999"/>
                  <a:pt x="9350" y="15602"/>
                </a:cubicBezTo>
                <a:cubicBezTo>
                  <a:pt x="9410" y="15828"/>
                  <a:pt x="9586" y="15985"/>
                  <a:pt x="9904" y="16323"/>
                </a:cubicBezTo>
                <a:cubicBezTo>
                  <a:pt x="9892" y="16295"/>
                  <a:pt x="9917" y="16293"/>
                  <a:pt x="9873" y="16243"/>
                </a:cubicBezTo>
                <a:cubicBezTo>
                  <a:pt x="9995" y="16227"/>
                  <a:pt x="10174" y="16427"/>
                  <a:pt x="10170" y="16525"/>
                </a:cubicBezTo>
                <a:lnTo>
                  <a:pt x="9929" y="16357"/>
                </a:lnTo>
                <a:cubicBezTo>
                  <a:pt x="9922" y="16350"/>
                  <a:pt x="9918" y="16344"/>
                  <a:pt x="9914" y="16338"/>
                </a:cubicBezTo>
                <a:lnTo>
                  <a:pt x="9528" y="16074"/>
                </a:lnTo>
                <a:cubicBezTo>
                  <a:pt x="10051" y="16657"/>
                  <a:pt x="10215" y="16772"/>
                  <a:pt x="10366" y="16958"/>
                </a:cubicBezTo>
                <a:cubicBezTo>
                  <a:pt x="10349" y="16924"/>
                  <a:pt x="10352" y="16898"/>
                  <a:pt x="10386" y="16881"/>
                </a:cubicBezTo>
                <a:lnTo>
                  <a:pt x="10149" y="16699"/>
                </a:lnTo>
                <a:lnTo>
                  <a:pt x="10571" y="16894"/>
                </a:lnTo>
                <a:lnTo>
                  <a:pt x="10734" y="17305"/>
                </a:lnTo>
                <a:cubicBezTo>
                  <a:pt x="10636" y="17216"/>
                  <a:pt x="10502" y="17114"/>
                  <a:pt x="10422" y="17030"/>
                </a:cubicBezTo>
                <a:cubicBezTo>
                  <a:pt x="10490" y="17123"/>
                  <a:pt x="10563" y="17243"/>
                  <a:pt x="10672" y="17435"/>
                </a:cubicBezTo>
                <a:cubicBezTo>
                  <a:pt x="10394" y="17084"/>
                  <a:pt x="10079" y="17091"/>
                  <a:pt x="9825" y="16789"/>
                </a:cubicBezTo>
                <a:cubicBezTo>
                  <a:pt x="9777" y="16849"/>
                  <a:pt x="9874" y="17027"/>
                  <a:pt x="10090" y="17280"/>
                </a:cubicBezTo>
                <a:lnTo>
                  <a:pt x="10038" y="17223"/>
                </a:lnTo>
                <a:cubicBezTo>
                  <a:pt x="10082" y="17392"/>
                  <a:pt x="10020" y="17418"/>
                  <a:pt x="9942" y="17412"/>
                </a:cubicBezTo>
                <a:cubicBezTo>
                  <a:pt x="10205" y="17572"/>
                  <a:pt x="10435" y="17727"/>
                  <a:pt x="10712" y="17920"/>
                </a:cubicBezTo>
                <a:cubicBezTo>
                  <a:pt x="10517" y="17805"/>
                  <a:pt x="10117" y="17617"/>
                  <a:pt x="9972" y="17610"/>
                </a:cubicBezTo>
                <a:lnTo>
                  <a:pt x="10030" y="17679"/>
                </a:lnTo>
                <a:cubicBezTo>
                  <a:pt x="9930" y="17660"/>
                  <a:pt x="9843" y="17607"/>
                  <a:pt x="9766" y="17543"/>
                </a:cubicBezTo>
                <a:cubicBezTo>
                  <a:pt x="9783" y="17583"/>
                  <a:pt x="9808" y="17633"/>
                  <a:pt x="9844" y="17696"/>
                </a:cubicBezTo>
                <a:lnTo>
                  <a:pt x="10084" y="17862"/>
                </a:lnTo>
                <a:cubicBezTo>
                  <a:pt x="10203" y="18059"/>
                  <a:pt x="10270" y="18218"/>
                  <a:pt x="10303" y="18353"/>
                </a:cubicBezTo>
                <a:cubicBezTo>
                  <a:pt x="10543" y="18495"/>
                  <a:pt x="10760" y="18634"/>
                  <a:pt x="11017" y="18805"/>
                </a:cubicBezTo>
                <a:cubicBezTo>
                  <a:pt x="10844" y="18708"/>
                  <a:pt x="10505" y="18557"/>
                  <a:pt x="10330" y="18520"/>
                </a:cubicBezTo>
                <a:cubicBezTo>
                  <a:pt x="10354" y="18873"/>
                  <a:pt x="10153" y="19060"/>
                  <a:pt x="10282" y="19476"/>
                </a:cubicBezTo>
                <a:lnTo>
                  <a:pt x="10487" y="19502"/>
                </a:lnTo>
                <a:cubicBezTo>
                  <a:pt x="10438" y="19533"/>
                  <a:pt x="10780" y="20051"/>
                  <a:pt x="10415" y="19876"/>
                </a:cubicBezTo>
                <a:cubicBezTo>
                  <a:pt x="10410" y="19865"/>
                  <a:pt x="10401" y="19848"/>
                  <a:pt x="10390" y="19830"/>
                </a:cubicBezTo>
                <a:cubicBezTo>
                  <a:pt x="10183" y="19835"/>
                  <a:pt x="10508" y="20373"/>
                  <a:pt x="10555" y="20632"/>
                </a:cubicBezTo>
                <a:lnTo>
                  <a:pt x="9994" y="20122"/>
                </a:lnTo>
                <a:cubicBezTo>
                  <a:pt x="10101" y="20233"/>
                  <a:pt x="9823" y="20144"/>
                  <a:pt x="9925" y="20270"/>
                </a:cubicBezTo>
                <a:lnTo>
                  <a:pt x="9694" y="19985"/>
                </a:lnTo>
                <a:lnTo>
                  <a:pt x="9938" y="20072"/>
                </a:lnTo>
                <a:cubicBezTo>
                  <a:pt x="9949" y="20081"/>
                  <a:pt x="9958" y="20088"/>
                  <a:pt x="9966" y="20096"/>
                </a:cubicBezTo>
                <a:lnTo>
                  <a:pt x="10144" y="20201"/>
                </a:lnTo>
                <a:cubicBezTo>
                  <a:pt x="10277" y="20221"/>
                  <a:pt x="10199" y="20061"/>
                  <a:pt x="10131" y="19913"/>
                </a:cubicBezTo>
                <a:cubicBezTo>
                  <a:pt x="9073" y="19141"/>
                  <a:pt x="9870" y="20408"/>
                  <a:pt x="8857" y="19694"/>
                </a:cubicBezTo>
                <a:cubicBezTo>
                  <a:pt x="9657" y="20482"/>
                  <a:pt x="9044" y="19537"/>
                  <a:pt x="9766" y="20270"/>
                </a:cubicBezTo>
                <a:cubicBezTo>
                  <a:pt x="9631" y="20207"/>
                  <a:pt x="9471" y="20095"/>
                  <a:pt x="9382" y="20128"/>
                </a:cubicBezTo>
                <a:lnTo>
                  <a:pt x="9883" y="20514"/>
                </a:lnTo>
                <a:cubicBezTo>
                  <a:pt x="9492" y="20689"/>
                  <a:pt x="9028" y="20488"/>
                  <a:pt x="9033" y="20941"/>
                </a:cubicBezTo>
                <a:lnTo>
                  <a:pt x="8931" y="20836"/>
                </a:lnTo>
                <a:cubicBezTo>
                  <a:pt x="8707" y="20804"/>
                  <a:pt x="8776" y="20948"/>
                  <a:pt x="9178" y="21361"/>
                </a:cubicBezTo>
                <a:lnTo>
                  <a:pt x="17690" y="21361"/>
                </a:lnTo>
                <a:cubicBezTo>
                  <a:pt x="16807" y="20464"/>
                  <a:pt x="15944" y="19689"/>
                  <a:pt x="15267" y="18934"/>
                </a:cubicBezTo>
                <a:lnTo>
                  <a:pt x="15370" y="19085"/>
                </a:lnTo>
                <a:cubicBezTo>
                  <a:pt x="14743" y="18423"/>
                  <a:pt x="15388" y="18965"/>
                  <a:pt x="14734" y="18267"/>
                </a:cubicBezTo>
                <a:lnTo>
                  <a:pt x="15429" y="18842"/>
                </a:lnTo>
                <a:cubicBezTo>
                  <a:pt x="15190" y="18601"/>
                  <a:pt x="14843" y="18223"/>
                  <a:pt x="14756" y="18156"/>
                </a:cubicBezTo>
                <a:cubicBezTo>
                  <a:pt x="14752" y="18118"/>
                  <a:pt x="14726" y="18061"/>
                  <a:pt x="14374" y="17745"/>
                </a:cubicBezTo>
                <a:cubicBezTo>
                  <a:pt x="15218" y="18447"/>
                  <a:pt x="15273" y="18332"/>
                  <a:pt x="15232" y="18125"/>
                </a:cubicBezTo>
                <a:cubicBezTo>
                  <a:pt x="15225" y="18089"/>
                  <a:pt x="15215" y="18051"/>
                  <a:pt x="15206" y="18014"/>
                </a:cubicBezTo>
                <a:cubicBezTo>
                  <a:pt x="14604" y="17550"/>
                  <a:pt x="14034" y="17136"/>
                  <a:pt x="13582" y="16606"/>
                </a:cubicBezTo>
                <a:lnTo>
                  <a:pt x="13669" y="16815"/>
                </a:lnTo>
                <a:cubicBezTo>
                  <a:pt x="13299" y="16444"/>
                  <a:pt x="13386" y="16393"/>
                  <a:pt x="13393" y="16279"/>
                </a:cubicBezTo>
                <a:cubicBezTo>
                  <a:pt x="13376" y="16267"/>
                  <a:pt x="13355" y="16251"/>
                  <a:pt x="13330" y="16232"/>
                </a:cubicBezTo>
                <a:cubicBezTo>
                  <a:pt x="13470" y="16301"/>
                  <a:pt x="13113" y="16068"/>
                  <a:pt x="12988" y="15964"/>
                </a:cubicBezTo>
                <a:cubicBezTo>
                  <a:pt x="12994" y="15998"/>
                  <a:pt x="13012" y="16044"/>
                  <a:pt x="13041" y="16103"/>
                </a:cubicBezTo>
                <a:cubicBezTo>
                  <a:pt x="13091" y="16140"/>
                  <a:pt x="13149" y="16182"/>
                  <a:pt x="13208" y="16228"/>
                </a:cubicBezTo>
                <a:cubicBezTo>
                  <a:pt x="13155" y="16198"/>
                  <a:pt x="13108" y="16173"/>
                  <a:pt x="13065" y="16152"/>
                </a:cubicBezTo>
                <a:cubicBezTo>
                  <a:pt x="13094" y="16206"/>
                  <a:pt x="13130" y="16270"/>
                  <a:pt x="13174" y="16344"/>
                </a:cubicBezTo>
                <a:cubicBezTo>
                  <a:pt x="13181" y="16345"/>
                  <a:pt x="13188" y="16346"/>
                  <a:pt x="13195" y="16348"/>
                </a:cubicBezTo>
                <a:cubicBezTo>
                  <a:pt x="13190" y="16349"/>
                  <a:pt x="13184" y="16350"/>
                  <a:pt x="13179" y="16351"/>
                </a:cubicBezTo>
                <a:cubicBezTo>
                  <a:pt x="13203" y="16391"/>
                  <a:pt x="13229" y="16434"/>
                  <a:pt x="13257" y="16479"/>
                </a:cubicBezTo>
                <a:cubicBezTo>
                  <a:pt x="13259" y="16479"/>
                  <a:pt x="13260" y="16478"/>
                  <a:pt x="13261" y="16477"/>
                </a:cubicBezTo>
                <a:cubicBezTo>
                  <a:pt x="13272" y="16495"/>
                  <a:pt x="13279" y="16510"/>
                  <a:pt x="13284" y="16521"/>
                </a:cubicBezTo>
                <a:cubicBezTo>
                  <a:pt x="13290" y="16531"/>
                  <a:pt x="13296" y="16540"/>
                  <a:pt x="13302" y="16550"/>
                </a:cubicBezTo>
                <a:cubicBezTo>
                  <a:pt x="13298" y="16545"/>
                  <a:pt x="13294" y="16540"/>
                  <a:pt x="13290" y="16535"/>
                </a:cubicBezTo>
                <a:cubicBezTo>
                  <a:pt x="13305" y="16580"/>
                  <a:pt x="13261" y="16554"/>
                  <a:pt x="13203" y="16506"/>
                </a:cubicBezTo>
                <a:cubicBezTo>
                  <a:pt x="13060" y="16593"/>
                  <a:pt x="13272" y="16670"/>
                  <a:pt x="13491" y="16813"/>
                </a:cubicBezTo>
                <a:cubicBezTo>
                  <a:pt x="13094" y="16647"/>
                  <a:pt x="13017" y="16675"/>
                  <a:pt x="12926" y="16687"/>
                </a:cubicBezTo>
                <a:cubicBezTo>
                  <a:pt x="12879" y="16694"/>
                  <a:pt x="12828" y="16696"/>
                  <a:pt x="12728" y="16665"/>
                </a:cubicBezTo>
                <a:cubicBezTo>
                  <a:pt x="12768" y="16694"/>
                  <a:pt x="12813" y="16726"/>
                  <a:pt x="12864" y="16760"/>
                </a:cubicBezTo>
                <a:cubicBezTo>
                  <a:pt x="12787" y="16713"/>
                  <a:pt x="12726" y="16676"/>
                  <a:pt x="12676" y="16646"/>
                </a:cubicBezTo>
                <a:cubicBezTo>
                  <a:pt x="12620" y="16625"/>
                  <a:pt x="12550" y="16596"/>
                  <a:pt x="12463" y="16555"/>
                </a:cubicBezTo>
                <a:cubicBezTo>
                  <a:pt x="12463" y="16556"/>
                  <a:pt x="12463" y="16558"/>
                  <a:pt x="12463" y="16559"/>
                </a:cubicBezTo>
                <a:cubicBezTo>
                  <a:pt x="12831" y="16767"/>
                  <a:pt x="12751" y="16854"/>
                  <a:pt x="12730" y="16966"/>
                </a:cubicBezTo>
                <a:lnTo>
                  <a:pt x="12900" y="17176"/>
                </a:lnTo>
                <a:lnTo>
                  <a:pt x="12727" y="17030"/>
                </a:lnTo>
                <a:cubicBezTo>
                  <a:pt x="12739" y="17118"/>
                  <a:pt x="12825" y="17230"/>
                  <a:pt x="13161" y="17417"/>
                </a:cubicBezTo>
                <a:cubicBezTo>
                  <a:pt x="12422" y="17048"/>
                  <a:pt x="13014" y="17428"/>
                  <a:pt x="12550" y="17179"/>
                </a:cubicBezTo>
                <a:lnTo>
                  <a:pt x="12915" y="17569"/>
                </a:lnTo>
                <a:lnTo>
                  <a:pt x="12969" y="17582"/>
                </a:lnTo>
                <a:lnTo>
                  <a:pt x="13205" y="17847"/>
                </a:lnTo>
                <a:lnTo>
                  <a:pt x="12785" y="17537"/>
                </a:lnTo>
                <a:lnTo>
                  <a:pt x="12909" y="17568"/>
                </a:lnTo>
                <a:lnTo>
                  <a:pt x="12468" y="17174"/>
                </a:lnTo>
                <a:lnTo>
                  <a:pt x="12298" y="16911"/>
                </a:lnTo>
                <a:lnTo>
                  <a:pt x="12474" y="17099"/>
                </a:lnTo>
                <a:cubicBezTo>
                  <a:pt x="12597" y="16982"/>
                  <a:pt x="12006" y="16373"/>
                  <a:pt x="11728" y="16023"/>
                </a:cubicBezTo>
                <a:lnTo>
                  <a:pt x="11240" y="15854"/>
                </a:lnTo>
                <a:cubicBezTo>
                  <a:pt x="10819" y="15508"/>
                  <a:pt x="10916" y="15483"/>
                  <a:pt x="11085" y="15507"/>
                </a:cubicBezTo>
                <a:cubicBezTo>
                  <a:pt x="11093" y="15509"/>
                  <a:pt x="11102" y="15510"/>
                  <a:pt x="11110" y="15511"/>
                </a:cubicBezTo>
                <a:cubicBezTo>
                  <a:pt x="11112" y="15493"/>
                  <a:pt x="11108" y="15471"/>
                  <a:pt x="11102" y="15446"/>
                </a:cubicBezTo>
                <a:cubicBezTo>
                  <a:pt x="11111" y="15467"/>
                  <a:pt x="11126" y="15492"/>
                  <a:pt x="11142" y="15517"/>
                </a:cubicBezTo>
                <a:cubicBezTo>
                  <a:pt x="11184" y="15524"/>
                  <a:pt x="11228" y="15533"/>
                  <a:pt x="11268" y="15539"/>
                </a:cubicBezTo>
                <a:cubicBezTo>
                  <a:pt x="11264" y="15536"/>
                  <a:pt x="11261" y="15533"/>
                  <a:pt x="11257" y="15530"/>
                </a:cubicBezTo>
                <a:cubicBezTo>
                  <a:pt x="11242" y="15528"/>
                  <a:pt x="11219" y="15518"/>
                  <a:pt x="11185" y="15498"/>
                </a:cubicBezTo>
                <a:cubicBezTo>
                  <a:pt x="11151" y="15461"/>
                  <a:pt x="11122" y="15427"/>
                  <a:pt x="11096" y="15396"/>
                </a:cubicBezTo>
                <a:cubicBezTo>
                  <a:pt x="11092" y="15398"/>
                  <a:pt x="11093" y="15405"/>
                  <a:pt x="11093" y="15412"/>
                </a:cubicBezTo>
                <a:cubicBezTo>
                  <a:pt x="11089" y="15400"/>
                  <a:pt x="11086" y="15389"/>
                  <a:pt x="11081" y="15377"/>
                </a:cubicBezTo>
                <a:cubicBezTo>
                  <a:pt x="10864" y="15104"/>
                  <a:pt x="10932" y="15033"/>
                  <a:pt x="10917" y="14922"/>
                </a:cubicBezTo>
                <a:cubicBezTo>
                  <a:pt x="10726" y="14730"/>
                  <a:pt x="10688" y="14651"/>
                  <a:pt x="10723" y="14629"/>
                </a:cubicBezTo>
                <a:cubicBezTo>
                  <a:pt x="10665" y="14570"/>
                  <a:pt x="10590" y="14502"/>
                  <a:pt x="10492" y="14420"/>
                </a:cubicBezTo>
                <a:lnTo>
                  <a:pt x="10533" y="14534"/>
                </a:lnTo>
                <a:cubicBezTo>
                  <a:pt x="10489" y="14515"/>
                  <a:pt x="10448" y="14491"/>
                  <a:pt x="10409" y="14465"/>
                </a:cubicBezTo>
                <a:cubicBezTo>
                  <a:pt x="10441" y="14529"/>
                  <a:pt x="10476" y="14596"/>
                  <a:pt x="10343" y="14527"/>
                </a:cubicBezTo>
                <a:cubicBezTo>
                  <a:pt x="10233" y="14383"/>
                  <a:pt x="10029" y="14139"/>
                  <a:pt x="9866" y="13986"/>
                </a:cubicBezTo>
                <a:cubicBezTo>
                  <a:pt x="9833" y="13976"/>
                  <a:pt x="9806" y="13970"/>
                  <a:pt x="9784" y="13967"/>
                </a:cubicBezTo>
                <a:close/>
                <a:moveTo>
                  <a:pt x="13203" y="16506"/>
                </a:moveTo>
                <a:cubicBezTo>
                  <a:pt x="13216" y="16499"/>
                  <a:pt x="13229" y="16491"/>
                  <a:pt x="13247" y="16483"/>
                </a:cubicBezTo>
                <a:cubicBezTo>
                  <a:pt x="13212" y="16440"/>
                  <a:pt x="13181" y="16396"/>
                  <a:pt x="13153" y="16354"/>
                </a:cubicBezTo>
                <a:cubicBezTo>
                  <a:pt x="13133" y="16354"/>
                  <a:pt x="13112" y="16353"/>
                  <a:pt x="13089" y="16351"/>
                </a:cubicBezTo>
                <a:lnTo>
                  <a:pt x="13197" y="16446"/>
                </a:lnTo>
                <a:cubicBezTo>
                  <a:pt x="13130" y="16394"/>
                  <a:pt x="13099" y="16384"/>
                  <a:pt x="13088" y="16393"/>
                </a:cubicBezTo>
                <a:cubicBezTo>
                  <a:pt x="13091" y="16400"/>
                  <a:pt x="13094" y="16407"/>
                  <a:pt x="13096" y="16414"/>
                </a:cubicBezTo>
                <a:cubicBezTo>
                  <a:pt x="13131" y="16445"/>
                  <a:pt x="13169" y="16479"/>
                  <a:pt x="13203" y="16506"/>
                </a:cubicBezTo>
                <a:close/>
                <a:moveTo>
                  <a:pt x="12252" y="17779"/>
                </a:moveTo>
                <a:cubicBezTo>
                  <a:pt x="12250" y="17778"/>
                  <a:pt x="12248" y="17777"/>
                  <a:pt x="12247" y="17776"/>
                </a:cubicBezTo>
                <a:cubicBezTo>
                  <a:pt x="12248" y="17777"/>
                  <a:pt x="12252" y="17780"/>
                  <a:pt x="12253" y="17781"/>
                </a:cubicBezTo>
                <a:lnTo>
                  <a:pt x="12252" y="17779"/>
                </a:lnTo>
                <a:close/>
                <a:moveTo>
                  <a:pt x="12247" y="17776"/>
                </a:moveTo>
                <a:cubicBezTo>
                  <a:pt x="12223" y="17756"/>
                  <a:pt x="12202" y="17737"/>
                  <a:pt x="12179" y="17718"/>
                </a:cubicBezTo>
                <a:cubicBezTo>
                  <a:pt x="12181" y="17721"/>
                  <a:pt x="12182" y="17726"/>
                  <a:pt x="12187" y="17731"/>
                </a:cubicBezTo>
                <a:cubicBezTo>
                  <a:pt x="12151" y="17718"/>
                  <a:pt x="12187" y="17742"/>
                  <a:pt x="12247" y="17776"/>
                </a:cubicBezTo>
                <a:close/>
                <a:moveTo>
                  <a:pt x="12179" y="17718"/>
                </a:moveTo>
                <a:cubicBezTo>
                  <a:pt x="12132" y="17650"/>
                  <a:pt x="12126" y="17563"/>
                  <a:pt x="12012" y="17568"/>
                </a:cubicBezTo>
                <a:cubicBezTo>
                  <a:pt x="12064" y="17616"/>
                  <a:pt x="12118" y="17666"/>
                  <a:pt x="12179" y="17718"/>
                </a:cubicBezTo>
                <a:close/>
                <a:moveTo>
                  <a:pt x="18858" y="13986"/>
                </a:moveTo>
                <a:cubicBezTo>
                  <a:pt x="18960" y="14090"/>
                  <a:pt x="19104" y="14236"/>
                  <a:pt x="19193" y="14343"/>
                </a:cubicBezTo>
                <a:cubicBezTo>
                  <a:pt x="19615" y="14771"/>
                  <a:pt x="20196" y="15321"/>
                  <a:pt x="20662" y="15778"/>
                </a:cubicBezTo>
                <a:cubicBezTo>
                  <a:pt x="20589" y="15694"/>
                  <a:pt x="20557" y="15630"/>
                  <a:pt x="20598" y="15603"/>
                </a:cubicBezTo>
                <a:cubicBezTo>
                  <a:pt x="20558" y="15567"/>
                  <a:pt x="20615" y="15609"/>
                  <a:pt x="20702" y="15671"/>
                </a:cubicBezTo>
                <a:cubicBezTo>
                  <a:pt x="20570" y="15554"/>
                  <a:pt x="20388" y="15402"/>
                  <a:pt x="20329" y="15382"/>
                </a:cubicBezTo>
                <a:cubicBezTo>
                  <a:pt x="20401" y="15406"/>
                  <a:pt x="20236" y="15231"/>
                  <a:pt x="20106" y="15089"/>
                </a:cubicBezTo>
                <a:lnTo>
                  <a:pt x="20227" y="15272"/>
                </a:lnTo>
                <a:cubicBezTo>
                  <a:pt x="20045" y="15166"/>
                  <a:pt x="19982" y="15081"/>
                  <a:pt x="19858" y="14970"/>
                </a:cubicBezTo>
                <a:cubicBezTo>
                  <a:pt x="19794" y="14886"/>
                  <a:pt x="19905" y="14932"/>
                  <a:pt x="20080" y="15060"/>
                </a:cubicBezTo>
                <a:cubicBezTo>
                  <a:pt x="19943" y="14909"/>
                  <a:pt x="19870" y="14818"/>
                  <a:pt x="20221" y="15095"/>
                </a:cubicBezTo>
                <a:cubicBezTo>
                  <a:pt x="19765" y="14707"/>
                  <a:pt x="19457" y="14459"/>
                  <a:pt x="19125" y="14174"/>
                </a:cubicBezTo>
                <a:cubicBezTo>
                  <a:pt x="19036" y="14110"/>
                  <a:pt x="18947" y="14048"/>
                  <a:pt x="18858" y="13986"/>
                </a:cubicBezTo>
                <a:close/>
                <a:moveTo>
                  <a:pt x="21362" y="14315"/>
                </a:moveTo>
                <a:cubicBezTo>
                  <a:pt x="21364" y="14326"/>
                  <a:pt x="21364" y="14333"/>
                  <a:pt x="21361" y="14336"/>
                </a:cubicBezTo>
                <a:cubicBezTo>
                  <a:pt x="21386" y="14347"/>
                  <a:pt x="21407" y="14357"/>
                  <a:pt x="21427" y="14366"/>
                </a:cubicBezTo>
                <a:lnTo>
                  <a:pt x="21427" y="14363"/>
                </a:lnTo>
                <a:cubicBezTo>
                  <a:pt x="21406" y="14347"/>
                  <a:pt x="21385" y="14331"/>
                  <a:pt x="21362" y="14315"/>
                </a:cubicBezTo>
                <a:close/>
                <a:moveTo>
                  <a:pt x="13202" y="14690"/>
                </a:moveTo>
                <a:cubicBezTo>
                  <a:pt x="13546" y="15210"/>
                  <a:pt x="13601" y="15189"/>
                  <a:pt x="13645" y="15152"/>
                </a:cubicBezTo>
                <a:cubicBezTo>
                  <a:pt x="13575" y="15087"/>
                  <a:pt x="13542" y="15039"/>
                  <a:pt x="13527" y="15001"/>
                </a:cubicBezTo>
                <a:cubicBezTo>
                  <a:pt x="13447" y="14945"/>
                  <a:pt x="13343" y="14848"/>
                  <a:pt x="13202" y="14690"/>
                </a:cubicBezTo>
                <a:close/>
                <a:moveTo>
                  <a:pt x="19464" y="14844"/>
                </a:moveTo>
                <a:cubicBezTo>
                  <a:pt x="19446" y="14839"/>
                  <a:pt x="19450" y="14851"/>
                  <a:pt x="19469" y="14875"/>
                </a:cubicBezTo>
                <a:cubicBezTo>
                  <a:pt x="19663" y="15018"/>
                  <a:pt x="19750" y="15071"/>
                  <a:pt x="19588" y="14919"/>
                </a:cubicBezTo>
                <a:cubicBezTo>
                  <a:pt x="19521" y="14873"/>
                  <a:pt x="19482" y="14850"/>
                  <a:pt x="19464" y="14844"/>
                </a:cubicBezTo>
                <a:close/>
                <a:moveTo>
                  <a:pt x="10559" y="14852"/>
                </a:moveTo>
                <a:cubicBezTo>
                  <a:pt x="10606" y="14894"/>
                  <a:pt x="10643" y="14928"/>
                  <a:pt x="10672" y="14957"/>
                </a:cubicBezTo>
                <a:cubicBezTo>
                  <a:pt x="10644" y="14923"/>
                  <a:pt x="10609" y="14888"/>
                  <a:pt x="10559" y="14852"/>
                </a:cubicBezTo>
                <a:close/>
                <a:moveTo>
                  <a:pt x="20124" y="14945"/>
                </a:moveTo>
                <a:cubicBezTo>
                  <a:pt x="20212" y="15049"/>
                  <a:pt x="20395" y="15222"/>
                  <a:pt x="20844" y="15590"/>
                </a:cubicBezTo>
                <a:cubicBezTo>
                  <a:pt x="20651" y="15399"/>
                  <a:pt x="20403" y="15177"/>
                  <a:pt x="20124" y="14945"/>
                </a:cubicBezTo>
                <a:close/>
                <a:moveTo>
                  <a:pt x="11064" y="15032"/>
                </a:moveTo>
                <a:cubicBezTo>
                  <a:pt x="11079" y="15092"/>
                  <a:pt x="11192" y="15227"/>
                  <a:pt x="11534" y="15543"/>
                </a:cubicBezTo>
                <a:cubicBezTo>
                  <a:pt x="11441" y="15459"/>
                  <a:pt x="11403" y="15429"/>
                  <a:pt x="11346" y="15381"/>
                </a:cubicBezTo>
                <a:cubicBezTo>
                  <a:pt x="11481" y="15592"/>
                  <a:pt x="11617" y="15804"/>
                  <a:pt x="11363" y="15614"/>
                </a:cubicBezTo>
                <a:cubicBezTo>
                  <a:pt x="11311" y="15613"/>
                  <a:pt x="11235" y="15589"/>
                  <a:pt x="11160" y="15545"/>
                </a:cubicBezTo>
                <a:lnTo>
                  <a:pt x="11792" y="15937"/>
                </a:lnTo>
                <a:cubicBezTo>
                  <a:pt x="11905" y="15926"/>
                  <a:pt x="11913" y="15850"/>
                  <a:pt x="11863" y="15739"/>
                </a:cubicBezTo>
                <a:cubicBezTo>
                  <a:pt x="11728" y="15558"/>
                  <a:pt x="11582" y="15370"/>
                  <a:pt x="11480" y="15224"/>
                </a:cubicBezTo>
                <a:lnTo>
                  <a:pt x="11064" y="15032"/>
                </a:lnTo>
                <a:close/>
                <a:moveTo>
                  <a:pt x="11346" y="15381"/>
                </a:moveTo>
                <a:cubicBezTo>
                  <a:pt x="11209" y="15264"/>
                  <a:pt x="11132" y="15205"/>
                  <a:pt x="11133" y="15229"/>
                </a:cubicBezTo>
                <a:cubicBezTo>
                  <a:pt x="11181" y="15256"/>
                  <a:pt x="11249" y="15304"/>
                  <a:pt x="11346" y="15381"/>
                </a:cubicBezTo>
                <a:close/>
                <a:moveTo>
                  <a:pt x="20230" y="15137"/>
                </a:moveTo>
                <a:cubicBezTo>
                  <a:pt x="20230" y="15137"/>
                  <a:pt x="20757" y="15710"/>
                  <a:pt x="20757" y="15710"/>
                </a:cubicBezTo>
                <a:cubicBezTo>
                  <a:pt x="20942" y="15840"/>
                  <a:pt x="21195" y="16009"/>
                  <a:pt x="21074" y="15835"/>
                </a:cubicBezTo>
                <a:cubicBezTo>
                  <a:pt x="21012" y="15763"/>
                  <a:pt x="20937" y="15683"/>
                  <a:pt x="20851" y="15597"/>
                </a:cubicBezTo>
                <a:cubicBezTo>
                  <a:pt x="20635" y="15451"/>
                  <a:pt x="20751" y="15581"/>
                  <a:pt x="20230" y="15137"/>
                </a:cubicBezTo>
                <a:close/>
                <a:moveTo>
                  <a:pt x="19753" y="15232"/>
                </a:moveTo>
                <a:cubicBezTo>
                  <a:pt x="19731" y="15241"/>
                  <a:pt x="19751" y="15281"/>
                  <a:pt x="19795" y="15335"/>
                </a:cubicBezTo>
                <a:cubicBezTo>
                  <a:pt x="19875" y="15404"/>
                  <a:pt x="19955" y="15469"/>
                  <a:pt x="20034" y="15531"/>
                </a:cubicBezTo>
                <a:lnTo>
                  <a:pt x="20137" y="15564"/>
                </a:lnTo>
                <a:cubicBezTo>
                  <a:pt x="20076" y="15515"/>
                  <a:pt x="20016" y="15462"/>
                  <a:pt x="19963" y="15412"/>
                </a:cubicBezTo>
                <a:cubicBezTo>
                  <a:pt x="19894" y="15354"/>
                  <a:pt x="19824" y="15294"/>
                  <a:pt x="19753" y="15232"/>
                </a:cubicBezTo>
                <a:close/>
                <a:moveTo>
                  <a:pt x="19963" y="15412"/>
                </a:moveTo>
                <a:cubicBezTo>
                  <a:pt x="20026" y="15465"/>
                  <a:pt x="20089" y="15519"/>
                  <a:pt x="20150" y="15569"/>
                </a:cubicBezTo>
                <a:lnTo>
                  <a:pt x="20261" y="15604"/>
                </a:lnTo>
                <a:cubicBezTo>
                  <a:pt x="20262" y="15621"/>
                  <a:pt x="20241" y="15622"/>
                  <a:pt x="20207" y="15615"/>
                </a:cubicBezTo>
                <a:cubicBezTo>
                  <a:pt x="20217" y="15623"/>
                  <a:pt x="20227" y="15631"/>
                  <a:pt x="20237" y="15638"/>
                </a:cubicBezTo>
                <a:cubicBezTo>
                  <a:pt x="20225" y="15630"/>
                  <a:pt x="20213" y="15622"/>
                  <a:pt x="20202" y="15614"/>
                </a:cubicBezTo>
                <a:cubicBezTo>
                  <a:pt x="20174" y="15607"/>
                  <a:pt x="20139" y="15596"/>
                  <a:pt x="20101" y="15583"/>
                </a:cubicBezTo>
                <a:cubicBezTo>
                  <a:pt x="20117" y="15595"/>
                  <a:pt x="20133" y="15608"/>
                  <a:pt x="20149" y="15620"/>
                </a:cubicBezTo>
                <a:lnTo>
                  <a:pt x="20090" y="15579"/>
                </a:lnTo>
                <a:cubicBezTo>
                  <a:pt x="20029" y="15558"/>
                  <a:pt x="19963" y="15534"/>
                  <a:pt x="19913" y="15522"/>
                </a:cubicBezTo>
                <a:cubicBezTo>
                  <a:pt x="20098" y="15706"/>
                  <a:pt x="20202" y="15810"/>
                  <a:pt x="20287" y="15898"/>
                </a:cubicBezTo>
                <a:cubicBezTo>
                  <a:pt x="20627" y="16139"/>
                  <a:pt x="21018" y="16421"/>
                  <a:pt x="21427" y="16634"/>
                </a:cubicBezTo>
                <a:lnTo>
                  <a:pt x="21427" y="16457"/>
                </a:lnTo>
                <a:cubicBezTo>
                  <a:pt x="21237" y="16289"/>
                  <a:pt x="20942" y="16057"/>
                  <a:pt x="20755" y="15874"/>
                </a:cubicBezTo>
                <a:lnTo>
                  <a:pt x="20276" y="15595"/>
                </a:lnTo>
                <a:lnTo>
                  <a:pt x="20569" y="15851"/>
                </a:lnTo>
                <a:lnTo>
                  <a:pt x="19823" y="15236"/>
                </a:lnTo>
                <a:cubicBezTo>
                  <a:pt x="19989" y="15394"/>
                  <a:pt x="20133" y="15529"/>
                  <a:pt x="20062" y="15472"/>
                </a:cubicBezTo>
                <a:cubicBezTo>
                  <a:pt x="19997" y="15418"/>
                  <a:pt x="19902" y="15334"/>
                  <a:pt x="19797" y="15237"/>
                </a:cubicBezTo>
                <a:cubicBezTo>
                  <a:pt x="19796" y="15237"/>
                  <a:pt x="19795" y="15236"/>
                  <a:pt x="19795" y="15236"/>
                </a:cubicBezTo>
                <a:cubicBezTo>
                  <a:pt x="19829" y="15279"/>
                  <a:pt x="19890" y="15343"/>
                  <a:pt x="19963" y="15412"/>
                </a:cubicBezTo>
                <a:close/>
                <a:moveTo>
                  <a:pt x="19901" y="15449"/>
                </a:moveTo>
                <a:cubicBezTo>
                  <a:pt x="19922" y="15469"/>
                  <a:pt x="19944" y="15489"/>
                  <a:pt x="19967" y="15509"/>
                </a:cubicBezTo>
                <a:lnTo>
                  <a:pt x="20009" y="15523"/>
                </a:lnTo>
                <a:lnTo>
                  <a:pt x="19901" y="15449"/>
                </a:lnTo>
                <a:close/>
                <a:moveTo>
                  <a:pt x="13451" y="15793"/>
                </a:moveTo>
                <a:cubicBezTo>
                  <a:pt x="13377" y="15795"/>
                  <a:pt x="13315" y="15816"/>
                  <a:pt x="13271" y="15872"/>
                </a:cubicBezTo>
                <a:cubicBezTo>
                  <a:pt x="13271" y="15872"/>
                  <a:pt x="13858" y="16112"/>
                  <a:pt x="13858" y="16112"/>
                </a:cubicBezTo>
                <a:cubicBezTo>
                  <a:pt x="13757" y="16023"/>
                  <a:pt x="13640" y="15905"/>
                  <a:pt x="13530" y="15795"/>
                </a:cubicBezTo>
                <a:cubicBezTo>
                  <a:pt x="13502" y="15793"/>
                  <a:pt x="13476" y="15792"/>
                  <a:pt x="13451" y="15793"/>
                </a:cubicBezTo>
                <a:close/>
                <a:moveTo>
                  <a:pt x="13098" y="15907"/>
                </a:moveTo>
                <a:cubicBezTo>
                  <a:pt x="13109" y="15917"/>
                  <a:pt x="13121" y="15928"/>
                  <a:pt x="13134" y="15939"/>
                </a:cubicBezTo>
                <a:lnTo>
                  <a:pt x="13119" y="15916"/>
                </a:lnTo>
                <a:cubicBezTo>
                  <a:pt x="13112" y="15913"/>
                  <a:pt x="13105" y="15910"/>
                  <a:pt x="13098" y="15907"/>
                </a:cubicBezTo>
                <a:close/>
                <a:moveTo>
                  <a:pt x="13230" y="15953"/>
                </a:moveTo>
                <a:cubicBezTo>
                  <a:pt x="13224" y="15971"/>
                  <a:pt x="13218" y="15991"/>
                  <a:pt x="13214" y="16013"/>
                </a:cubicBezTo>
                <a:cubicBezTo>
                  <a:pt x="13230" y="16029"/>
                  <a:pt x="13246" y="16045"/>
                  <a:pt x="13262" y="16061"/>
                </a:cubicBezTo>
                <a:cubicBezTo>
                  <a:pt x="13304" y="16102"/>
                  <a:pt x="13344" y="16145"/>
                  <a:pt x="13378" y="16182"/>
                </a:cubicBezTo>
                <a:cubicBezTo>
                  <a:pt x="13358" y="16128"/>
                  <a:pt x="13315" y="16056"/>
                  <a:pt x="13230" y="15953"/>
                </a:cubicBezTo>
                <a:close/>
                <a:moveTo>
                  <a:pt x="12886" y="15957"/>
                </a:moveTo>
                <a:cubicBezTo>
                  <a:pt x="12893" y="15977"/>
                  <a:pt x="12911" y="15998"/>
                  <a:pt x="12938" y="16022"/>
                </a:cubicBezTo>
                <a:cubicBezTo>
                  <a:pt x="12922" y="16000"/>
                  <a:pt x="12905" y="15978"/>
                  <a:pt x="12886" y="15957"/>
                </a:cubicBezTo>
                <a:close/>
                <a:moveTo>
                  <a:pt x="12937" y="16090"/>
                </a:moveTo>
                <a:cubicBezTo>
                  <a:pt x="12991" y="16185"/>
                  <a:pt x="13031" y="16263"/>
                  <a:pt x="13059" y="16324"/>
                </a:cubicBezTo>
                <a:lnTo>
                  <a:pt x="13075" y="16338"/>
                </a:lnTo>
                <a:cubicBezTo>
                  <a:pt x="13100" y="16337"/>
                  <a:pt x="13123" y="16337"/>
                  <a:pt x="13144" y="16339"/>
                </a:cubicBezTo>
                <a:cubicBezTo>
                  <a:pt x="13095" y="16265"/>
                  <a:pt x="13052" y="16192"/>
                  <a:pt x="13008" y="16123"/>
                </a:cubicBezTo>
                <a:cubicBezTo>
                  <a:pt x="12982" y="16111"/>
                  <a:pt x="12959" y="16100"/>
                  <a:pt x="12937" y="16090"/>
                </a:cubicBezTo>
                <a:close/>
                <a:moveTo>
                  <a:pt x="11353" y="16236"/>
                </a:moveTo>
                <a:cubicBezTo>
                  <a:pt x="11351" y="16236"/>
                  <a:pt x="11350" y="16238"/>
                  <a:pt x="11349" y="16239"/>
                </a:cubicBezTo>
                <a:cubicBezTo>
                  <a:pt x="11354" y="16241"/>
                  <a:pt x="11359" y="16242"/>
                  <a:pt x="11363" y="16244"/>
                </a:cubicBezTo>
                <a:cubicBezTo>
                  <a:pt x="11360" y="16241"/>
                  <a:pt x="11356" y="16238"/>
                  <a:pt x="11353" y="16236"/>
                </a:cubicBezTo>
                <a:close/>
                <a:moveTo>
                  <a:pt x="20323" y="16385"/>
                </a:moveTo>
                <a:cubicBezTo>
                  <a:pt x="20593" y="16690"/>
                  <a:pt x="20802" y="16922"/>
                  <a:pt x="20797" y="16969"/>
                </a:cubicBezTo>
                <a:lnTo>
                  <a:pt x="21045" y="17123"/>
                </a:lnTo>
                <a:cubicBezTo>
                  <a:pt x="21333" y="17184"/>
                  <a:pt x="20833" y="16756"/>
                  <a:pt x="20520" y="16457"/>
                </a:cubicBezTo>
                <a:cubicBezTo>
                  <a:pt x="20511" y="16455"/>
                  <a:pt x="20502" y="16451"/>
                  <a:pt x="20494" y="16448"/>
                </a:cubicBezTo>
                <a:cubicBezTo>
                  <a:pt x="20559" y="16509"/>
                  <a:pt x="20617" y="16564"/>
                  <a:pt x="20662" y="16613"/>
                </a:cubicBezTo>
                <a:cubicBezTo>
                  <a:pt x="20606" y="16563"/>
                  <a:pt x="20513" y="16480"/>
                  <a:pt x="20454" y="16432"/>
                </a:cubicBezTo>
                <a:cubicBezTo>
                  <a:pt x="20445" y="16427"/>
                  <a:pt x="20436" y="16421"/>
                  <a:pt x="20426" y="16416"/>
                </a:cubicBezTo>
                <a:lnTo>
                  <a:pt x="20920" y="16895"/>
                </a:lnTo>
                <a:cubicBezTo>
                  <a:pt x="20726" y="16746"/>
                  <a:pt x="20565" y="16539"/>
                  <a:pt x="20323" y="16385"/>
                </a:cubicBezTo>
                <a:close/>
                <a:moveTo>
                  <a:pt x="19730" y="16639"/>
                </a:moveTo>
                <a:lnTo>
                  <a:pt x="20053" y="16996"/>
                </a:lnTo>
                <a:cubicBezTo>
                  <a:pt x="19877" y="16848"/>
                  <a:pt x="19941" y="16857"/>
                  <a:pt x="19732" y="16703"/>
                </a:cubicBezTo>
                <a:cubicBezTo>
                  <a:pt x="19777" y="16750"/>
                  <a:pt x="19842" y="16816"/>
                  <a:pt x="19917" y="16892"/>
                </a:cubicBezTo>
                <a:cubicBezTo>
                  <a:pt x="20077" y="17023"/>
                  <a:pt x="20214" y="17142"/>
                  <a:pt x="20367" y="17253"/>
                </a:cubicBezTo>
                <a:cubicBezTo>
                  <a:pt x="20299" y="17154"/>
                  <a:pt x="20025" y="16878"/>
                  <a:pt x="19730" y="16639"/>
                </a:cubicBezTo>
                <a:close/>
                <a:moveTo>
                  <a:pt x="21284" y="16773"/>
                </a:moveTo>
                <a:lnTo>
                  <a:pt x="21427" y="16896"/>
                </a:lnTo>
                <a:lnTo>
                  <a:pt x="21427" y="16857"/>
                </a:lnTo>
                <a:cubicBezTo>
                  <a:pt x="21379" y="16829"/>
                  <a:pt x="21335" y="16806"/>
                  <a:pt x="21284" y="16773"/>
                </a:cubicBezTo>
                <a:close/>
                <a:moveTo>
                  <a:pt x="21174" y="16783"/>
                </a:moveTo>
                <a:cubicBezTo>
                  <a:pt x="21295" y="16888"/>
                  <a:pt x="21349" y="16971"/>
                  <a:pt x="21427" y="17070"/>
                </a:cubicBezTo>
                <a:lnTo>
                  <a:pt x="21427" y="16942"/>
                </a:lnTo>
                <a:cubicBezTo>
                  <a:pt x="21324" y="16863"/>
                  <a:pt x="21244" y="16795"/>
                  <a:pt x="21174" y="16783"/>
                </a:cubicBezTo>
                <a:close/>
                <a:moveTo>
                  <a:pt x="20368" y="16963"/>
                </a:moveTo>
                <a:cubicBezTo>
                  <a:pt x="20641" y="17245"/>
                  <a:pt x="20584" y="17224"/>
                  <a:pt x="20474" y="17148"/>
                </a:cubicBezTo>
                <a:cubicBezTo>
                  <a:pt x="20664" y="17360"/>
                  <a:pt x="21057" y="17682"/>
                  <a:pt x="21427" y="17976"/>
                </a:cubicBezTo>
                <a:lnTo>
                  <a:pt x="21427" y="17642"/>
                </a:lnTo>
                <a:cubicBezTo>
                  <a:pt x="21046" y="17321"/>
                  <a:pt x="20658" y="16996"/>
                  <a:pt x="20591" y="16989"/>
                </a:cubicBezTo>
                <a:cubicBezTo>
                  <a:pt x="20642" y="17040"/>
                  <a:pt x="20695" y="17091"/>
                  <a:pt x="20749" y="17142"/>
                </a:cubicBezTo>
                <a:cubicBezTo>
                  <a:pt x="20787" y="17165"/>
                  <a:pt x="20833" y="17193"/>
                  <a:pt x="20889" y="17228"/>
                </a:cubicBezTo>
                <a:cubicBezTo>
                  <a:pt x="21002" y="17339"/>
                  <a:pt x="21115" y="17451"/>
                  <a:pt x="21061" y="17438"/>
                </a:cubicBezTo>
                <a:cubicBezTo>
                  <a:pt x="21194" y="17564"/>
                  <a:pt x="21313" y="17682"/>
                  <a:pt x="21397" y="17782"/>
                </a:cubicBezTo>
                <a:lnTo>
                  <a:pt x="20932" y="17370"/>
                </a:lnTo>
                <a:cubicBezTo>
                  <a:pt x="20887" y="17342"/>
                  <a:pt x="20830" y="17306"/>
                  <a:pt x="20759" y="17259"/>
                </a:cubicBezTo>
                <a:cubicBezTo>
                  <a:pt x="20766" y="17294"/>
                  <a:pt x="20715" y="17269"/>
                  <a:pt x="20368" y="16963"/>
                </a:cubicBezTo>
                <a:close/>
                <a:moveTo>
                  <a:pt x="20247" y="16988"/>
                </a:moveTo>
                <a:cubicBezTo>
                  <a:pt x="20227" y="16981"/>
                  <a:pt x="20299" y="17054"/>
                  <a:pt x="20581" y="17315"/>
                </a:cubicBezTo>
                <a:cubicBezTo>
                  <a:pt x="20878" y="17565"/>
                  <a:pt x="20565" y="17249"/>
                  <a:pt x="20465" y="17142"/>
                </a:cubicBezTo>
                <a:cubicBezTo>
                  <a:pt x="20379" y="17082"/>
                  <a:pt x="20267" y="16995"/>
                  <a:pt x="20247" y="16988"/>
                </a:cubicBezTo>
                <a:close/>
                <a:moveTo>
                  <a:pt x="20790" y="17063"/>
                </a:moveTo>
                <a:cubicBezTo>
                  <a:pt x="20950" y="17224"/>
                  <a:pt x="21232" y="17446"/>
                  <a:pt x="21427" y="17607"/>
                </a:cubicBezTo>
                <a:lnTo>
                  <a:pt x="21427" y="17547"/>
                </a:lnTo>
                <a:cubicBezTo>
                  <a:pt x="21275" y="17411"/>
                  <a:pt x="21109" y="17266"/>
                  <a:pt x="20993" y="17157"/>
                </a:cubicBezTo>
                <a:lnTo>
                  <a:pt x="20790" y="17063"/>
                </a:lnTo>
                <a:close/>
                <a:moveTo>
                  <a:pt x="20288" y="17265"/>
                </a:moveTo>
                <a:cubicBezTo>
                  <a:pt x="20334" y="17310"/>
                  <a:pt x="20377" y="17353"/>
                  <a:pt x="20417" y="17392"/>
                </a:cubicBezTo>
                <a:lnTo>
                  <a:pt x="20376" y="17355"/>
                </a:lnTo>
                <a:lnTo>
                  <a:pt x="20420" y="17461"/>
                </a:lnTo>
                <a:cubicBezTo>
                  <a:pt x="20573" y="17568"/>
                  <a:pt x="20720" y="17635"/>
                  <a:pt x="20854" y="17688"/>
                </a:cubicBezTo>
                <a:cubicBezTo>
                  <a:pt x="20774" y="17625"/>
                  <a:pt x="20637" y="17511"/>
                  <a:pt x="20418" y="17327"/>
                </a:cubicBezTo>
                <a:cubicBezTo>
                  <a:pt x="20367" y="17301"/>
                  <a:pt x="20322" y="17278"/>
                  <a:pt x="20288" y="17265"/>
                </a:cubicBezTo>
                <a:close/>
                <a:moveTo>
                  <a:pt x="20038" y="17315"/>
                </a:moveTo>
                <a:cubicBezTo>
                  <a:pt x="20038" y="17400"/>
                  <a:pt x="21477" y="18679"/>
                  <a:pt x="20832" y="18179"/>
                </a:cubicBezTo>
                <a:cubicBezTo>
                  <a:pt x="20848" y="18182"/>
                  <a:pt x="20766" y="18106"/>
                  <a:pt x="20783" y="18108"/>
                </a:cubicBezTo>
                <a:lnTo>
                  <a:pt x="20479" y="17879"/>
                </a:lnTo>
                <a:cubicBezTo>
                  <a:pt x="21600" y="18896"/>
                  <a:pt x="20991" y="18507"/>
                  <a:pt x="21427" y="18971"/>
                </a:cubicBezTo>
                <a:lnTo>
                  <a:pt x="21427" y="18083"/>
                </a:lnTo>
                <a:cubicBezTo>
                  <a:pt x="21113" y="17906"/>
                  <a:pt x="20767" y="17706"/>
                  <a:pt x="20439" y="17508"/>
                </a:cubicBezTo>
                <a:lnTo>
                  <a:pt x="20451" y="17538"/>
                </a:lnTo>
                <a:cubicBezTo>
                  <a:pt x="20441" y="17525"/>
                  <a:pt x="20422" y="17506"/>
                  <a:pt x="20400" y="17485"/>
                </a:cubicBezTo>
                <a:cubicBezTo>
                  <a:pt x="20362" y="17462"/>
                  <a:pt x="20325" y="17439"/>
                  <a:pt x="20288" y="17417"/>
                </a:cubicBezTo>
                <a:lnTo>
                  <a:pt x="20543" y="17710"/>
                </a:lnTo>
                <a:cubicBezTo>
                  <a:pt x="20383" y="17541"/>
                  <a:pt x="20174" y="17381"/>
                  <a:pt x="20059" y="17315"/>
                </a:cubicBezTo>
                <a:cubicBezTo>
                  <a:pt x="20045" y="17309"/>
                  <a:pt x="20038" y="17309"/>
                  <a:pt x="20038" y="17315"/>
                </a:cubicBezTo>
                <a:close/>
                <a:moveTo>
                  <a:pt x="11779" y="17337"/>
                </a:moveTo>
                <a:cubicBezTo>
                  <a:pt x="11849" y="17410"/>
                  <a:pt x="11924" y="17485"/>
                  <a:pt x="12010" y="17566"/>
                </a:cubicBezTo>
                <a:cubicBezTo>
                  <a:pt x="12006" y="17529"/>
                  <a:pt x="12003" y="17497"/>
                  <a:pt x="12002" y="17469"/>
                </a:cubicBezTo>
                <a:cubicBezTo>
                  <a:pt x="11929" y="17426"/>
                  <a:pt x="11855" y="17382"/>
                  <a:pt x="11779" y="17337"/>
                </a:cubicBezTo>
                <a:close/>
                <a:moveTo>
                  <a:pt x="9803" y="17391"/>
                </a:moveTo>
                <a:cubicBezTo>
                  <a:pt x="9759" y="17388"/>
                  <a:pt x="9730" y="17401"/>
                  <a:pt x="9739" y="17458"/>
                </a:cubicBezTo>
                <a:cubicBezTo>
                  <a:pt x="9773" y="17483"/>
                  <a:pt x="9809" y="17504"/>
                  <a:pt x="9854" y="17519"/>
                </a:cubicBezTo>
                <a:cubicBezTo>
                  <a:pt x="9888" y="17503"/>
                  <a:pt x="9852" y="17448"/>
                  <a:pt x="9803" y="17391"/>
                </a:cubicBezTo>
                <a:close/>
                <a:moveTo>
                  <a:pt x="20643" y="17395"/>
                </a:moveTo>
                <a:cubicBezTo>
                  <a:pt x="20636" y="17399"/>
                  <a:pt x="20648" y="17419"/>
                  <a:pt x="20672" y="17448"/>
                </a:cubicBezTo>
                <a:cubicBezTo>
                  <a:pt x="20678" y="17452"/>
                  <a:pt x="20684" y="17455"/>
                  <a:pt x="20690" y="17459"/>
                </a:cubicBezTo>
                <a:cubicBezTo>
                  <a:pt x="20685" y="17457"/>
                  <a:pt x="20680" y="17455"/>
                  <a:pt x="20675" y="17453"/>
                </a:cubicBezTo>
                <a:cubicBezTo>
                  <a:pt x="20734" y="17525"/>
                  <a:pt x="20856" y="17647"/>
                  <a:pt x="20915" y="17712"/>
                </a:cubicBezTo>
                <a:cubicBezTo>
                  <a:pt x="20967" y="17731"/>
                  <a:pt x="21017" y="17749"/>
                  <a:pt x="21064" y="17767"/>
                </a:cubicBezTo>
                <a:cubicBezTo>
                  <a:pt x="21059" y="17763"/>
                  <a:pt x="21053" y="17758"/>
                  <a:pt x="21048" y="17753"/>
                </a:cubicBezTo>
                <a:cubicBezTo>
                  <a:pt x="21048" y="17753"/>
                  <a:pt x="20886" y="17542"/>
                  <a:pt x="20886" y="17542"/>
                </a:cubicBezTo>
                <a:cubicBezTo>
                  <a:pt x="20723" y="17425"/>
                  <a:pt x="20656" y="17387"/>
                  <a:pt x="20643" y="17395"/>
                </a:cubicBezTo>
                <a:close/>
                <a:moveTo>
                  <a:pt x="20268" y="17925"/>
                </a:moveTo>
                <a:cubicBezTo>
                  <a:pt x="20257" y="17926"/>
                  <a:pt x="20264" y="17944"/>
                  <a:pt x="20285" y="17974"/>
                </a:cubicBezTo>
                <a:lnTo>
                  <a:pt x="20360" y="18006"/>
                </a:lnTo>
                <a:lnTo>
                  <a:pt x="20565" y="18279"/>
                </a:lnTo>
                <a:cubicBezTo>
                  <a:pt x="20553" y="18271"/>
                  <a:pt x="20541" y="18263"/>
                  <a:pt x="20528" y="18255"/>
                </a:cubicBezTo>
                <a:cubicBezTo>
                  <a:pt x="20670" y="18407"/>
                  <a:pt x="20841" y="18583"/>
                  <a:pt x="20965" y="18713"/>
                </a:cubicBezTo>
                <a:cubicBezTo>
                  <a:pt x="20829" y="18611"/>
                  <a:pt x="20425" y="18226"/>
                  <a:pt x="20221" y="18052"/>
                </a:cubicBezTo>
                <a:cubicBezTo>
                  <a:pt x="20209" y="18043"/>
                  <a:pt x="20198" y="18034"/>
                  <a:pt x="20189" y="18026"/>
                </a:cubicBezTo>
                <a:cubicBezTo>
                  <a:pt x="20104" y="17956"/>
                  <a:pt x="20069" y="17938"/>
                  <a:pt x="20133" y="18026"/>
                </a:cubicBezTo>
                <a:cubicBezTo>
                  <a:pt x="20331" y="18314"/>
                  <a:pt x="20891" y="18737"/>
                  <a:pt x="21167" y="18998"/>
                </a:cubicBezTo>
                <a:lnTo>
                  <a:pt x="21234" y="18989"/>
                </a:lnTo>
                <a:lnTo>
                  <a:pt x="21427" y="19165"/>
                </a:lnTo>
                <a:lnTo>
                  <a:pt x="21427" y="19003"/>
                </a:lnTo>
                <a:cubicBezTo>
                  <a:pt x="21344" y="18909"/>
                  <a:pt x="21239" y="18788"/>
                  <a:pt x="20979" y="18520"/>
                </a:cubicBezTo>
                <a:lnTo>
                  <a:pt x="20562" y="18210"/>
                </a:lnTo>
                <a:cubicBezTo>
                  <a:pt x="20515" y="18140"/>
                  <a:pt x="20627" y="18219"/>
                  <a:pt x="20497" y="18074"/>
                </a:cubicBezTo>
                <a:cubicBezTo>
                  <a:pt x="20356" y="17966"/>
                  <a:pt x="20287" y="17922"/>
                  <a:pt x="20268" y="17925"/>
                </a:cubicBezTo>
                <a:close/>
                <a:moveTo>
                  <a:pt x="19268" y="18277"/>
                </a:moveTo>
                <a:cubicBezTo>
                  <a:pt x="19269" y="18341"/>
                  <a:pt x="19809" y="18871"/>
                  <a:pt x="20159" y="19181"/>
                </a:cubicBezTo>
                <a:cubicBezTo>
                  <a:pt x="19985" y="19091"/>
                  <a:pt x="19873" y="19008"/>
                  <a:pt x="20271" y="19455"/>
                </a:cubicBezTo>
                <a:lnTo>
                  <a:pt x="19714" y="18920"/>
                </a:lnTo>
                <a:lnTo>
                  <a:pt x="19875" y="19138"/>
                </a:lnTo>
                <a:lnTo>
                  <a:pt x="19206" y="18456"/>
                </a:lnTo>
                <a:cubicBezTo>
                  <a:pt x="18794" y="18198"/>
                  <a:pt x="20159" y="19374"/>
                  <a:pt x="19810" y="19190"/>
                </a:cubicBezTo>
                <a:lnTo>
                  <a:pt x="19319" y="18728"/>
                </a:lnTo>
                <a:cubicBezTo>
                  <a:pt x="19407" y="18839"/>
                  <a:pt x="19658" y="19093"/>
                  <a:pt x="19811" y="19254"/>
                </a:cubicBezTo>
                <a:cubicBezTo>
                  <a:pt x="19875" y="19292"/>
                  <a:pt x="19879" y="19305"/>
                  <a:pt x="19863" y="19309"/>
                </a:cubicBezTo>
                <a:cubicBezTo>
                  <a:pt x="19954" y="19408"/>
                  <a:pt x="19975" y="19439"/>
                  <a:pt x="19824" y="19311"/>
                </a:cubicBezTo>
                <a:cubicBezTo>
                  <a:pt x="19817" y="19311"/>
                  <a:pt x="19810" y="19311"/>
                  <a:pt x="19803" y="19311"/>
                </a:cubicBezTo>
                <a:cubicBezTo>
                  <a:pt x="20034" y="19544"/>
                  <a:pt x="20321" y="19741"/>
                  <a:pt x="20449" y="19903"/>
                </a:cubicBezTo>
                <a:cubicBezTo>
                  <a:pt x="20467" y="19872"/>
                  <a:pt x="20367" y="19772"/>
                  <a:pt x="20302" y="19693"/>
                </a:cubicBezTo>
                <a:cubicBezTo>
                  <a:pt x="20216" y="19589"/>
                  <a:pt x="20192" y="19526"/>
                  <a:pt x="20588" y="19725"/>
                </a:cubicBezTo>
                <a:cubicBezTo>
                  <a:pt x="20356" y="19677"/>
                  <a:pt x="20751" y="20053"/>
                  <a:pt x="20833" y="20214"/>
                </a:cubicBezTo>
                <a:lnTo>
                  <a:pt x="20207" y="19821"/>
                </a:lnTo>
                <a:lnTo>
                  <a:pt x="20389" y="19907"/>
                </a:lnTo>
                <a:cubicBezTo>
                  <a:pt x="20393" y="19908"/>
                  <a:pt x="20397" y="19909"/>
                  <a:pt x="20400" y="19910"/>
                </a:cubicBezTo>
                <a:cubicBezTo>
                  <a:pt x="20193" y="19739"/>
                  <a:pt x="20035" y="19630"/>
                  <a:pt x="19942" y="19573"/>
                </a:cubicBezTo>
                <a:cubicBezTo>
                  <a:pt x="20138" y="19795"/>
                  <a:pt x="20466" y="20049"/>
                  <a:pt x="20476" y="20028"/>
                </a:cubicBezTo>
                <a:cubicBezTo>
                  <a:pt x="20603" y="20333"/>
                  <a:pt x="18772" y="18530"/>
                  <a:pt x="19370" y="19264"/>
                </a:cubicBezTo>
                <a:cubicBezTo>
                  <a:pt x="19736" y="19553"/>
                  <a:pt x="20307" y="20203"/>
                  <a:pt x="20325" y="20080"/>
                </a:cubicBezTo>
                <a:cubicBezTo>
                  <a:pt x="20601" y="20409"/>
                  <a:pt x="19585" y="19508"/>
                  <a:pt x="20102" y="20068"/>
                </a:cubicBezTo>
                <a:lnTo>
                  <a:pt x="19487" y="19439"/>
                </a:lnTo>
                <a:cubicBezTo>
                  <a:pt x="19469" y="19446"/>
                  <a:pt x="19690" y="19684"/>
                  <a:pt x="19762" y="19767"/>
                </a:cubicBezTo>
                <a:lnTo>
                  <a:pt x="19282" y="19303"/>
                </a:lnTo>
                <a:cubicBezTo>
                  <a:pt x="20108" y="20177"/>
                  <a:pt x="18843" y="19042"/>
                  <a:pt x="19938" y="20139"/>
                </a:cubicBezTo>
                <a:cubicBezTo>
                  <a:pt x="19076" y="19279"/>
                  <a:pt x="19974" y="20237"/>
                  <a:pt x="19627" y="19939"/>
                </a:cubicBezTo>
                <a:cubicBezTo>
                  <a:pt x="19031" y="19297"/>
                  <a:pt x="19691" y="19799"/>
                  <a:pt x="18889" y="19024"/>
                </a:cubicBezTo>
                <a:cubicBezTo>
                  <a:pt x="18638" y="18816"/>
                  <a:pt x="19024" y="19214"/>
                  <a:pt x="18780" y="19011"/>
                </a:cubicBezTo>
                <a:cubicBezTo>
                  <a:pt x="18666" y="18881"/>
                  <a:pt x="18460" y="18654"/>
                  <a:pt x="18301" y="18493"/>
                </a:cubicBezTo>
                <a:cubicBezTo>
                  <a:pt x="17820" y="18137"/>
                  <a:pt x="18746" y="19083"/>
                  <a:pt x="18941" y="19335"/>
                </a:cubicBezTo>
                <a:lnTo>
                  <a:pt x="18782" y="19069"/>
                </a:lnTo>
                <a:cubicBezTo>
                  <a:pt x="19582" y="19845"/>
                  <a:pt x="18906" y="19239"/>
                  <a:pt x="19529" y="19869"/>
                </a:cubicBezTo>
                <a:cubicBezTo>
                  <a:pt x="19083" y="19499"/>
                  <a:pt x="19698" y="20134"/>
                  <a:pt x="19421" y="19916"/>
                </a:cubicBezTo>
                <a:cubicBezTo>
                  <a:pt x="19429" y="19911"/>
                  <a:pt x="19350" y="19834"/>
                  <a:pt x="19358" y="19829"/>
                </a:cubicBezTo>
                <a:cubicBezTo>
                  <a:pt x="19349" y="19946"/>
                  <a:pt x="18033" y="18711"/>
                  <a:pt x="17998" y="18725"/>
                </a:cubicBezTo>
                <a:cubicBezTo>
                  <a:pt x="17883" y="18661"/>
                  <a:pt x="18299" y="19154"/>
                  <a:pt x="18646" y="19458"/>
                </a:cubicBezTo>
                <a:cubicBezTo>
                  <a:pt x="18859" y="19704"/>
                  <a:pt x="18445" y="19099"/>
                  <a:pt x="19468" y="20159"/>
                </a:cubicBezTo>
                <a:cubicBezTo>
                  <a:pt x="18859" y="19606"/>
                  <a:pt x="18963" y="19742"/>
                  <a:pt x="19111" y="19934"/>
                </a:cubicBezTo>
                <a:cubicBezTo>
                  <a:pt x="19260" y="20125"/>
                  <a:pt x="19453" y="20371"/>
                  <a:pt x="19024" y="20032"/>
                </a:cubicBezTo>
                <a:cubicBezTo>
                  <a:pt x="18615" y="19566"/>
                  <a:pt x="18339" y="19406"/>
                  <a:pt x="18032" y="19047"/>
                </a:cubicBezTo>
                <a:cubicBezTo>
                  <a:pt x="18111" y="19197"/>
                  <a:pt x="18290" y="19373"/>
                  <a:pt x="18622" y="19730"/>
                </a:cubicBezTo>
                <a:lnTo>
                  <a:pt x="18241" y="19380"/>
                </a:lnTo>
                <a:cubicBezTo>
                  <a:pt x="19057" y="20273"/>
                  <a:pt x="18979" y="20122"/>
                  <a:pt x="19392" y="20674"/>
                </a:cubicBezTo>
                <a:cubicBezTo>
                  <a:pt x="19111" y="20349"/>
                  <a:pt x="18836" y="20189"/>
                  <a:pt x="18581" y="19901"/>
                </a:cubicBezTo>
                <a:cubicBezTo>
                  <a:pt x="18545" y="19907"/>
                  <a:pt x="18649" y="20048"/>
                  <a:pt x="18867" y="20292"/>
                </a:cubicBezTo>
                <a:lnTo>
                  <a:pt x="18815" y="20235"/>
                </a:lnTo>
                <a:cubicBezTo>
                  <a:pt x="18972" y="20539"/>
                  <a:pt x="18314" y="19864"/>
                  <a:pt x="18699" y="20378"/>
                </a:cubicBezTo>
                <a:lnTo>
                  <a:pt x="18927" y="20589"/>
                </a:lnTo>
                <a:cubicBezTo>
                  <a:pt x="19393" y="21198"/>
                  <a:pt x="19171" y="21159"/>
                  <a:pt x="19210" y="21361"/>
                </a:cubicBezTo>
                <a:lnTo>
                  <a:pt x="21427" y="21361"/>
                </a:lnTo>
                <a:lnTo>
                  <a:pt x="21427" y="19192"/>
                </a:lnTo>
                <a:cubicBezTo>
                  <a:pt x="21370" y="19156"/>
                  <a:pt x="21312" y="19119"/>
                  <a:pt x="21255" y="19086"/>
                </a:cubicBezTo>
                <a:cubicBezTo>
                  <a:pt x="21274" y="19107"/>
                  <a:pt x="21290" y="19126"/>
                  <a:pt x="21301" y="19143"/>
                </a:cubicBezTo>
                <a:lnTo>
                  <a:pt x="21185" y="19047"/>
                </a:lnTo>
                <a:cubicBezTo>
                  <a:pt x="21159" y="19032"/>
                  <a:pt x="21134" y="19018"/>
                  <a:pt x="21112" y="19005"/>
                </a:cubicBezTo>
                <a:lnTo>
                  <a:pt x="21131" y="19002"/>
                </a:lnTo>
                <a:lnTo>
                  <a:pt x="20567" y="18533"/>
                </a:lnTo>
                <a:cubicBezTo>
                  <a:pt x="20619" y="18590"/>
                  <a:pt x="20660" y="18637"/>
                  <a:pt x="20693" y="18677"/>
                </a:cubicBezTo>
                <a:cubicBezTo>
                  <a:pt x="20712" y="18687"/>
                  <a:pt x="20725" y="18696"/>
                  <a:pt x="20732" y="18701"/>
                </a:cubicBezTo>
                <a:cubicBezTo>
                  <a:pt x="20720" y="18694"/>
                  <a:pt x="20709" y="18688"/>
                  <a:pt x="20697" y="18681"/>
                </a:cubicBezTo>
                <a:cubicBezTo>
                  <a:pt x="20995" y="19041"/>
                  <a:pt x="20572" y="18725"/>
                  <a:pt x="20473" y="18712"/>
                </a:cubicBezTo>
                <a:cubicBezTo>
                  <a:pt x="20494" y="18739"/>
                  <a:pt x="20518" y="18768"/>
                  <a:pt x="20545" y="18798"/>
                </a:cubicBezTo>
                <a:cubicBezTo>
                  <a:pt x="20814" y="18944"/>
                  <a:pt x="21013" y="19132"/>
                  <a:pt x="21206" y="19284"/>
                </a:cubicBezTo>
                <a:cubicBezTo>
                  <a:pt x="20993" y="19116"/>
                  <a:pt x="20826" y="19015"/>
                  <a:pt x="20664" y="18921"/>
                </a:cubicBezTo>
                <a:cubicBezTo>
                  <a:pt x="20668" y="18924"/>
                  <a:pt x="20671" y="18928"/>
                  <a:pt x="20674" y="18931"/>
                </a:cubicBezTo>
                <a:cubicBezTo>
                  <a:pt x="20442" y="18782"/>
                  <a:pt x="20853" y="19229"/>
                  <a:pt x="21039" y="19460"/>
                </a:cubicBezTo>
                <a:lnTo>
                  <a:pt x="21322" y="19705"/>
                </a:lnTo>
                <a:lnTo>
                  <a:pt x="21067" y="19495"/>
                </a:lnTo>
                <a:cubicBezTo>
                  <a:pt x="21127" y="19573"/>
                  <a:pt x="21148" y="19613"/>
                  <a:pt x="21081" y="19570"/>
                </a:cubicBezTo>
                <a:cubicBezTo>
                  <a:pt x="20937" y="19422"/>
                  <a:pt x="20619" y="19184"/>
                  <a:pt x="20443" y="19029"/>
                </a:cubicBezTo>
                <a:lnTo>
                  <a:pt x="20859" y="19541"/>
                </a:lnTo>
                <a:cubicBezTo>
                  <a:pt x="20683" y="19321"/>
                  <a:pt x="20268" y="18940"/>
                  <a:pt x="19870" y="18561"/>
                </a:cubicBezTo>
                <a:cubicBezTo>
                  <a:pt x="19903" y="18631"/>
                  <a:pt x="20126" y="18856"/>
                  <a:pt x="20174" y="18927"/>
                </a:cubicBezTo>
                <a:cubicBezTo>
                  <a:pt x="20031" y="18778"/>
                  <a:pt x="19886" y="18627"/>
                  <a:pt x="19696" y="18472"/>
                </a:cubicBezTo>
                <a:lnTo>
                  <a:pt x="20350" y="19209"/>
                </a:lnTo>
                <a:cubicBezTo>
                  <a:pt x="20421" y="19268"/>
                  <a:pt x="20451" y="19281"/>
                  <a:pt x="20472" y="19288"/>
                </a:cubicBezTo>
                <a:cubicBezTo>
                  <a:pt x="20470" y="19318"/>
                  <a:pt x="20713" y="19616"/>
                  <a:pt x="20366" y="19340"/>
                </a:cubicBezTo>
                <a:cubicBezTo>
                  <a:pt x="20207" y="19189"/>
                  <a:pt x="20063" y="19038"/>
                  <a:pt x="19903" y="18885"/>
                </a:cubicBezTo>
                <a:cubicBezTo>
                  <a:pt x="20366" y="19276"/>
                  <a:pt x="19984" y="18898"/>
                  <a:pt x="19681" y="18596"/>
                </a:cubicBezTo>
                <a:cubicBezTo>
                  <a:pt x="19730" y="18732"/>
                  <a:pt x="19570" y="18516"/>
                  <a:pt x="19268" y="18277"/>
                </a:cubicBezTo>
                <a:close/>
                <a:moveTo>
                  <a:pt x="9717" y="19280"/>
                </a:moveTo>
                <a:cubicBezTo>
                  <a:pt x="9705" y="19293"/>
                  <a:pt x="9674" y="19296"/>
                  <a:pt x="9648" y="19303"/>
                </a:cubicBezTo>
                <a:lnTo>
                  <a:pt x="9980" y="19618"/>
                </a:lnTo>
                <a:lnTo>
                  <a:pt x="9662" y="19395"/>
                </a:lnTo>
                <a:cubicBezTo>
                  <a:pt x="9632" y="19483"/>
                  <a:pt x="9912" y="19655"/>
                  <a:pt x="10081" y="19797"/>
                </a:cubicBezTo>
                <a:cubicBezTo>
                  <a:pt x="10035" y="19671"/>
                  <a:pt x="10062" y="19612"/>
                  <a:pt x="10380" y="19812"/>
                </a:cubicBezTo>
                <a:cubicBezTo>
                  <a:pt x="10350" y="19762"/>
                  <a:pt x="10317" y="19708"/>
                  <a:pt x="10342" y="19710"/>
                </a:cubicBezTo>
                <a:cubicBezTo>
                  <a:pt x="10148" y="19551"/>
                  <a:pt x="9880" y="19357"/>
                  <a:pt x="9717" y="19280"/>
                </a:cubicBezTo>
                <a:close/>
                <a:moveTo>
                  <a:pt x="8638" y="20885"/>
                </a:moveTo>
                <a:cubicBezTo>
                  <a:pt x="8884" y="21152"/>
                  <a:pt x="8984" y="21294"/>
                  <a:pt x="8997" y="21361"/>
                </a:cubicBezTo>
                <a:lnTo>
                  <a:pt x="9175" y="21361"/>
                </a:lnTo>
                <a:cubicBezTo>
                  <a:pt x="8945" y="21194"/>
                  <a:pt x="8852" y="21006"/>
                  <a:pt x="8638" y="20885"/>
                </a:cubicBezTo>
                <a:close/>
                <a:moveTo>
                  <a:pt x="18065" y="20887"/>
                </a:moveTo>
                <a:cubicBezTo>
                  <a:pt x="18667" y="21532"/>
                  <a:pt x="18433" y="21201"/>
                  <a:pt x="18614" y="21361"/>
                </a:cubicBezTo>
                <a:lnTo>
                  <a:pt x="18837" y="21361"/>
                </a:lnTo>
                <a:cubicBezTo>
                  <a:pt x="18684" y="21240"/>
                  <a:pt x="18639" y="21239"/>
                  <a:pt x="18615" y="21262"/>
                </a:cubicBezTo>
                <a:cubicBezTo>
                  <a:pt x="18577" y="21299"/>
                  <a:pt x="18554" y="21354"/>
                  <a:pt x="18065" y="20887"/>
                </a:cubicBezTo>
                <a:close/>
                <a:moveTo>
                  <a:pt x="18652" y="21049"/>
                </a:moveTo>
                <a:lnTo>
                  <a:pt x="18951" y="21361"/>
                </a:lnTo>
                <a:lnTo>
                  <a:pt x="19019" y="21361"/>
                </a:lnTo>
                <a:cubicBezTo>
                  <a:pt x="18849" y="21203"/>
                  <a:pt x="18696" y="21066"/>
                  <a:pt x="18652" y="21049"/>
                </a:cubicBezTo>
                <a:close/>
                <a:moveTo>
                  <a:pt x="18730" y="21161"/>
                </a:moveTo>
                <a:cubicBezTo>
                  <a:pt x="18721" y="21178"/>
                  <a:pt x="18805" y="21265"/>
                  <a:pt x="18904" y="21361"/>
                </a:cubicBezTo>
                <a:lnTo>
                  <a:pt x="18942" y="21361"/>
                </a:lnTo>
                <a:lnTo>
                  <a:pt x="18730" y="21161"/>
                </a:lnTo>
                <a:close/>
                <a:moveTo>
                  <a:pt x="8278" y="21164"/>
                </a:moveTo>
                <a:cubicBezTo>
                  <a:pt x="8215" y="21157"/>
                  <a:pt x="8227" y="21210"/>
                  <a:pt x="8360" y="21361"/>
                </a:cubicBezTo>
                <a:lnTo>
                  <a:pt x="8780" y="21361"/>
                </a:lnTo>
                <a:cubicBezTo>
                  <a:pt x="8602" y="21292"/>
                  <a:pt x="8371" y="21173"/>
                  <a:pt x="8278" y="21164"/>
                </a:cubicBezTo>
                <a:close/>
                <a:moveTo>
                  <a:pt x="17699" y="21323"/>
                </a:moveTo>
                <a:cubicBezTo>
                  <a:pt x="17695" y="21325"/>
                  <a:pt x="17705" y="21340"/>
                  <a:pt x="17720" y="21361"/>
                </a:cubicBezTo>
                <a:lnTo>
                  <a:pt x="17759" y="21361"/>
                </a:lnTo>
                <a:cubicBezTo>
                  <a:pt x="17731" y="21340"/>
                  <a:pt x="17704" y="21321"/>
                  <a:pt x="17699" y="21323"/>
                </a:cubicBezTo>
                <a:close/>
              </a:path>
            </a:pathLst>
          </a:custGeom>
          <a:solidFill>
            <a:srgbClr val="313438">
              <a:alpha val="90000"/>
            </a:srgbClr>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Slide #29">
    <p:spTree>
      <p:nvGrpSpPr>
        <p:cNvPr id="1" name=""/>
        <p:cNvGrpSpPr/>
        <p:nvPr/>
      </p:nvGrpSpPr>
      <p:grpSpPr>
        <a:xfrm>
          <a:off x="0" y="0"/>
          <a:ext cx="0" cy="0"/>
          <a:chOff x="0" y="0"/>
          <a:chExt cx="0" cy="0"/>
        </a:xfrm>
      </p:grpSpPr>
      <p:sp>
        <p:nvSpPr>
          <p:cNvPr id="364"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365" name="Shape"/>
          <p:cNvSpPr>
            <a:spLocks noGrp="1"/>
          </p:cNvSpPr>
          <p:nvPr>
            <p:ph type="body" idx="14"/>
          </p:nvPr>
        </p:nvSpPr>
        <p:spPr>
          <a:xfrm>
            <a:off x="635000" y="635000"/>
            <a:ext cx="23114001" cy="12446000"/>
          </a:xfrm>
          <a:custGeom>
            <a:avLst/>
            <a:gdLst/>
            <a:ahLst/>
            <a:cxnLst>
              <a:cxn ang="0">
                <a:pos x="wd2" y="hd2"/>
              </a:cxn>
              <a:cxn ang="5400000">
                <a:pos x="wd2" y="hd2"/>
              </a:cxn>
              <a:cxn ang="10800000">
                <a:pos x="wd2" y="hd2"/>
              </a:cxn>
              <a:cxn ang="16200000">
                <a:pos x="wd2" y="hd2"/>
              </a:cxn>
            </a:cxnLst>
            <a:rect l="0" t="0" r="r" b="b"/>
            <a:pathLst>
              <a:path w="21581" h="21414" extrusionOk="0">
                <a:moveTo>
                  <a:pt x="0" y="0"/>
                </a:moveTo>
                <a:lnTo>
                  <a:pt x="0" y="13579"/>
                </a:lnTo>
                <a:cubicBezTo>
                  <a:pt x="165" y="13586"/>
                  <a:pt x="359" y="13605"/>
                  <a:pt x="197" y="13362"/>
                </a:cubicBezTo>
                <a:cubicBezTo>
                  <a:pt x="245" y="13418"/>
                  <a:pt x="314" y="13478"/>
                  <a:pt x="355" y="13512"/>
                </a:cubicBezTo>
                <a:cubicBezTo>
                  <a:pt x="-19" y="12982"/>
                  <a:pt x="823" y="13355"/>
                  <a:pt x="624" y="13143"/>
                </a:cubicBezTo>
                <a:lnTo>
                  <a:pt x="918" y="13358"/>
                </a:lnTo>
                <a:cubicBezTo>
                  <a:pt x="930" y="13362"/>
                  <a:pt x="943" y="13367"/>
                  <a:pt x="957" y="13371"/>
                </a:cubicBezTo>
                <a:cubicBezTo>
                  <a:pt x="474" y="12803"/>
                  <a:pt x="439" y="12748"/>
                  <a:pt x="709" y="12725"/>
                </a:cubicBezTo>
                <a:cubicBezTo>
                  <a:pt x="767" y="12774"/>
                  <a:pt x="866" y="12879"/>
                  <a:pt x="950" y="12907"/>
                </a:cubicBezTo>
                <a:cubicBezTo>
                  <a:pt x="694" y="12648"/>
                  <a:pt x="438" y="12390"/>
                  <a:pt x="546" y="12312"/>
                </a:cubicBezTo>
                <a:lnTo>
                  <a:pt x="659" y="12406"/>
                </a:lnTo>
                <a:lnTo>
                  <a:pt x="658" y="12374"/>
                </a:lnTo>
                <a:cubicBezTo>
                  <a:pt x="632" y="12358"/>
                  <a:pt x="603" y="12342"/>
                  <a:pt x="573" y="12326"/>
                </a:cubicBezTo>
                <a:lnTo>
                  <a:pt x="655" y="12250"/>
                </a:lnTo>
                <a:lnTo>
                  <a:pt x="652" y="12146"/>
                </a:lnTo>
                <a:cubicBezTo>
                  <a:pt x="675" y="12163"/>
                  <a:pt x="695" y="12179"/>
                  <a:pt x="715" y="12194"/>
                </a:cubicBezTo>
                <a:lnTo>
                  <a:pt x="775" y="12137"/>
                </a:lnTo>
                <a:cubicBezTo>
                  <a:pt x="782" y="12172"/>
                  <a:pt x="850" y="12293"/>
                  <a:pt x="1004" y="12387"/>
                </a:cubicBezTo>
                <a:cubicBezTo>
                  <a:pt x="1040" y="12402"/>
                  <a:pt x="1054" y="12396"/>
                  <a:pt x="1054" y="12375"/>
                </a:cubicBezTo>
                <a:cubicBezTo>
                  <a:pt x="1048" y="12372"/>
                  <a:pt x="1043" y="12368"/>
                  <a:pt x="1037" y="12364"/>
                </a:cubicBezTo>
                <a:cubicBezTo>
                  <a:pt x="925" y="12266"/>
                  <a:pt x="953" y="12269"/>
                  <a:pt x="1031" y="12309"/>
                </a:cubicBezTo>
                <a:cubicBezTo>
                  <a:pt x="1007" y="12260"/>
                  <a:pt x="968" y="12197"/>
                  <a:pt x="930" y="12133"/>
                </a:cubicBezTo>
                <a:cubicBezTo>
                  <a:pt x="808" y="11930"/>
                  <a:pt x="698" y="11729"/>
                  <a:pt x="1132" y="12016"/>
                </a:cubicBezTo>
                <a:cubicBezTo>
                  <a:pt x="1019" y="11936"/>
                  <a:pt x="764" y="11811"/>
                  <a:pt x="905" y="11789"/>
                </a:cubicBezTo>
                <a:cubicBezTo>
                  <a:pt x="962" y="11816"/>
                  <a:pt x="1011" y="11840"/>
                  <a:pt x="1054" y="11861"/>
                </a:cubicBezTo>
                <a:cubicBezTo>
                  <a:pt x="925" y="11684"/>
                  <a:pt x="865" y="11532"/>
                  <a:pt x="770" y="11402"/>
                </a:cubicBezTo>
                <a:cubicBezTo>
                  <a:pt x="818" y="11439"/>
                  <a:pt x="869" y="11473"/>
                  <a:pt x="925" y="11502"/>
                </a:cubicBezTo>
                <a:cubicBezTo>
                  <a:pt x="567" y="11165"/>
                  <a:pt x="740" y="11207"/>
                  <a:pt x="918" y="11256"/>
                </a:cubicBezTo>
                <a:cubicBezTo>
                  <a:pt x="888" y="11230"/>
                  <a:pt x="856" y="11202"/>
                  <a:pt x="821" y="11173"/>
                </a:cubicBezTo>
                <a:lnTo>
                  <a:pt x="945" y="11084"/>
                </a:lnTo>
                <a:cubicBezTo>
                  <a:pt x="841" y="10999"/>
                  <a:pt x="721" y="10925"/>
                  <a:pt x="601" y="10851"/>
                </a:cubicBezTo>
                <a:cubicBezTo>
                  <a:pt x="1108" y="11102"/>
                  <a:pt x="149" y="10117"/>
                  <a:pt x="361" y="10230"/>
                </a:cubicBezTo>
                <a:cubicBezTo>
                  <a:pt x="428" y="10179"/>
                  <a:pt x="799" y="10528"/>
                  <a:pt x="1055" y="10696"/>
                </a:cubicBezTo>
                <a:cubicBezTo>
                  <a:pt x="979" y="10486"/>
                  <a:pt x="32" y="9937"/>
                  <a:pt x="522" y="10110"/>
                </a:cubicBezTo>
                <a:cubicBezTo>
                  <a:pt x="566" y="10167"/>
                  <a:pt x="597" y="10234"/>
                  <a:pt x="666" y="10270"/>
                </a:cubicBezTo>
                <a:cubicBezTo>
                  <a:pt x="745" y="10275"/>
                  <a:pt x="1432" y="10716"/>
                  <a:pt x="1738" y="10877"/>
                </a:cubicBezTo>
                <a:cubicBezTo>
                  <a:pt x="1743" y="10862"/>
                  <a:pt x="1752" y="10848"/>
                  <a:pt x="1761" y="10836"/>
                </a:cubicBezTo>
                <a:lnTo>
                  <a:pt x="1642" y="10774"/>
                </a:lnTo>
                <a:cubicBezTo>
                  <a:pt x="1549" y="10651"/>
                  <a:pt x="1649" y="10669"/>
                  <a:pt x="1781" y="10716"/>
                </a:cubicBezTo>
                <a:cubicBezTo>
                  <a:pt x="1771" y="10704"/>
                  <a:pt x="1757" y="10692"/>
                  <a:pt x="1737" y="10678"/>
                </a:cubicBezTo>
                <a:cubicBezTo>
                  <a:pt x="1760" y="10693"/>
                  <a:pt x="1786" y="10710"/>
                  <a:pt x="1814" y="10729"/>
                </a:cubicBezTo>
                <a:cubicBezTo>
                  <a:pt x="1927" y="10770"/>
                  <a:pt x="2051" y="10824"/>
                  <a:pt x="2100" y="10829"/>
                </a:cubicBezTo>
                <a:cubicBezTo>
                  <a:pt x="2083" y="10800"/>
                  <a:pt x="2069" y="10771"/>
                  <a:pt x="2057" y="10743"/>
                </a:cubicBezTo>
                <a:cubicBezTo>
                  <a:pt x="2018" y="10707"/>
                  <a:pt x="1959" y="10657"/>
                  <a:pt x="1874" y="10590"/>
                </a:cubicBezTo>
                <a:lnTo>
                  <a:pt x="1518" y="10331"/>
                </a:lnTo>
                <a:cubicBezTo>
                  <a:pt x="2037" y="10481"/>
                  <a:pt x="1402" y="10139"/>
                  <a:pt x="1864" y="10241"/>
                </a:cubicBezTo>
                <a:lnTo>
                  <a:pt x="1920" y="10287"/>
                </a:lnTo>
                <a:cubicBezTo>
                  <a:pt x="1911" y="10258"/>
                  <a:pt x="1923" y="10246"/>
                  <a:pt x="1943" y="10243"/>
                </a:cubicBezTo>
                <a:cubicBezTo>
                  <a:pt x="1877" y="10130"/>
                  <a:pt x="1873" y="10080"/>
                  <a:pt x="1895" y="10061"/>
                </a:cubicBezTo>
                <a:cubicBezTo>
                  <a:pt x="1861" y="10030"/>
                  <a:pt x="1820" y="9995"/>
                  <a:pt x="1771" y="9953"/>
                </a:cubicBezTo>
                <a:lnTo>
                  <a:pt x="1687" y="9926"/>
                </a:lnTo>
                <a:cubicBezTo>
                  <a:pt x="1670" y="9778"/>
                  <a:pt x="1714" y="9801"/>
                  <a:pt x="1771" y="9706"/>
                </a:cubicBezTo>
                <a:cubicBezTo>
                  <a:pt x="1720" y="9651"/>
                  <a:pt x="1648" y="9531"/>
                  <a:pt x="1772" y="9605"/>
                </a:cubicBezTo>
                <a:cubicBezTo>
                  <a:pt x="1302" y="9243"/>
                  <a:pt x="1619" y="9172"/>
                  <a:pt x="1660" y="9142"/>
                </a:cubicBezTo>
                <a:cubicBezTo>
                  <a:pt x="1706" y="9281"/>
                  <a:pt x="1906" y="9388"/>
                  <a:pt x="2100" y="9502"/>
                </a:cubicBezTo>
                <a:lnTo>
                  <a:pt x="2074" y="9473"/>
                </a:lnTo>
                <a:cubicBezTo>
                  <a:pt x="1869" y="9280"/>
                  <a:pt x="1784" y="9186"/>
                  <a:pt x="1818" y="9173"/>
                </a:cubicBezTo>
                <a:lnTo>
                  <a:pt x="1803" y="9155"/>
                </a:lnTo>
                <a:cubicBezTo>
                  <a:pt x="1809" y="9160"/>
                  <a:pt x="1817" y="9165"/>
                  <a:pt x="1825" y="9171"/>
                </a:cubicBezTo>
                <a:cubicBezTo>
                  <a:pt x="1852" y="9169"/>
                  <a:pt x="1913" y="9192"/>
                  <a:pt x="2011" y="9236"/>
                </a:cubicBezTo>
                <a:cubicBezTo>
                  <a:pt x="1426" y="8783"/>
                  <a:pt x="802" y="8296"/>
                  <a:pt x="803" y="8124"/>
                </a:cubicBezTo>
                <a:cubicBezTo>
                  <a:pt x="887" y="8213"/>
                  <a:pt x="928" y="8286"/>
                  <a:pt x="1052" y="8362"/>
                </a:cubicBezTo>
                <a:cubicBezTo>
                  <a:pt x="1178" y="8439"/>
                  <a:pt x="1053" y="8305"/>
                  <a:pt x="1011" y="8260"/>
                </a:cubicBezTo>
                <a:cubicBezTo>
                  <a:pt x="1136" y="8336"/>
                  <a:pt x="1218" y="8454"/>
                  <a:pt x="1427" y="8591"/>
                </a:cubicBezTo>
                <a:cubicBezTo>
                  <a:pt x="888" y="8069"/>
                  <a:pt x="1428" y="8389"/>
                  <a:pt x="1264" y="8096"/>
                </a:cubicBezTo>
                <a:cubicBezTo>
                  <a:pt x="1429" y="8274"/>
                  <a:pt x="1554" y="8320"/>
                  <a:pt x="1762" y="8456"/>
                </a:cubicBezTo>
                <a:cubicBezTo>
                  <a:pt x="1097" y="7946"/>
                  <a:pt x="2388" y="8691"/>
                  <a:pt x="1514" y="8103"/>
                </a:cubicBezTo>
                <a:cubicBezTo>
                  <a:pt x="2099" y="8205"/>
                  <a:pt x="1723" y="7412"/>
                  <a:pt x="2306" y="7714"/>
                </a:cubicBezTo>
                <a:cubicBezTo>
                  <a:pt x="2462" y="7807"/>
                  <a:pt x="2375" y="7699"/>
                  <a:pt x="2288" y="7590"/>
                </a:cubicBezTo>
                <a:cubicBezTo>
                  <a:pt x="2191" y="7535"/>
                  <a:pt x="2099" y="7481"/>
                  <a:pt x="2042" y="7419"/>
                </a:cubicBezTo>
                <a:cubicBezTo>
                  <a:pt x="2094" y="7449"/>
                  <a:pt x="2189" y="7503"/>
                  <a:pt x="2223" y="7507"/>
                </a:cubicBezTo>
                <a:cubicBezTo>
                  <a:pt x="2217" y="7499"/>
                  <a:pt x="2211" y="7491"/>
                  <a:pt x="2206" y="7483"/>
                </a:cubicBezTo>
                <a:lnTo>
                  <a:pt x="1855" y="7217"/>
                </a:lnTo>
                <a:cubicBezTo>
                  <a:pt x="1991" y="7249"/>
                  <a:pt x="2097" y="7407"/>
                  <a:pt x="2258" y="7422"/>
                </a:cubicBezTo>
                <a:cubicBezTo>
                  <a:pt x="2074" y="7207"/>
                  <a:pt x="2201" y="7293"/>
                  <a:pt x="1805" y="6848"/>
                </a:cubicBezTo>
                <a:cubicBezTo>
                  <a:pt x="1875" y="6917"/>
                  <a:pt x="1939" y="6975"/>
                  <a:pt x="1997" y="7025"/>
                </a:cubicBezTo>
                <a:cubicBezTo>
                  <a:pt x="1954" y="6942"/>
                  <a:pt x="1958" y="6885"/>
                  <a:pt x="2036" y="6858"/>
                </a:cubicBezTo>
                <a:lnTo>
                  <a:pt x="2014" y="6837"/>
                </a:lnTo>
                <a:lnTo>
                  <a:pt x="2042" y="6857"/>
                </a:lnTo>
                <a:cubicBezTo>
                  <a:pt x="2048" y="6855"/>
                  <a:pt x="2054" y="6853"/>
                  <a:pt x="2061" y="6851"/>
                </a:cubicBezTo>
                <a:cubicBezTo>
                  <a:pt x="2001" y="6600"/>
                  <a:pt x="1263" y="6543"/>
                  <a:pt x="1369" y="6410"/>
                </a:cubicBezTo>
                <a:cubicBezTo>
                  <a:pt x="1686" y="6544"/>
                  <a:pt x="2059" y="6708"/>
                  <a:pt x="2141" y="6640"/>
                </a:cubicBezTo>
                <a:cubicBezTo>
                  <a:pt x="2134" y="6631"/>
                  <a:pt x="2127" y="6622"/>
                  <a:pt x="2121" y="6614"/>
                </a:cubicBezTo>
                <a:cubicBezTo>
                  <a:pt x="1914" y="6455"/>
                  <a:pt x="1677" y="6339"/>
                  <a:pt x="1555" y="6177"/>
                </a:cubicBezTo>
                <a:lnTo>
                  <a:pt x="1980" y="6397"/>
                </a:lnTo>
                <a:cubicBezTo>
                  <a:pt x="1937" y="6332"/>
                  <a:pt x="1887" y="6268"/>
                  <a:pt x="1802" y="6195"/>
                </a:cubicBezTo>
                <a:cubicBezTo>
                  <a:pt x="1931" y="6278"/>
                  <a:pt x="2002" y="6315"/>
                  <a:pt x="2037" y="6327"/>
                </a:cubicBezTo>
                <a:cubicBezTo>
                  <a:pt x="2040" y="6314"/>
                  <a:pt x="2048" y="6305"/>
                  <a:pt x="2065" y="6303"/>
                </a:cubicBezTo>
                <a:cubicBezTo>
                  <a:pt x="2038" y="6238"/>
                  <a:pt x="1916" y="6105"/>
                  <a:pt x="2262" y="6332"/>
                </a:cubicBezTo>
                <a:cubicBezTo>
                  <a:pt x="2180" y="6253"/>
                  <a:pt x="2114" y="6180"/>
                  <a:pt x="2061" y="6114"/>
                </a:cubicBezTo>
                <a:cubicBezTo>
                  <a:pt x="1959" y="6050"/>
                  <a:pt x="1852" y="5980"/>
                  <a:pt x="1766" y="5921"/>
                </a:cubicBezTo>
                <a:cubicBezTo>
                  <a:pt x="1478" y="5823"/>
                  <a:pt x="1165" y="5760"/>
                  <a:pt x="1050" y="5722"/>
                </a:cubicBezTo>
                <a:cubicBezTo>
                  <a:pt x="1342" y="5761"/>
                  <a:pt x="1305" y="5660"/>
                  <a:pt x="1519" y="5698"/>
                </a:cubicBezTo>
                <a:lnTo>
                  <a:pt x="1293" y="5547"/>
                </a:lnTo>
                <a:cubicBezTo>
                  <a:pt x="962" y="5313"/>
                  <a:pt x="1402" y="5560"/>
                  <a:pt x="1689" y="5703"/>
                </a:cubicBezTo>
                <a:cubicBezTo>
                  <a:pt x="1747" y="5723"/>
                  <a:pt x="1817" y="5753"/>
                  <a:pt x="1879" y="5777"/>
                </a:cubicBezTo>
                <a:cubicBezTo>
                  <a:pt x="1880" y="5770"/>
                  <a:pt x="1882" y="5765"/>
                  <a:pt x="1887" y="5764"/>
                </a:cubicBezTo>
                <a:cubicBezTo>
                  <a:pt x="1896" y="5774"/>
                  <a:pt x="1902" y="5782"/>
                  <a:pt x="1902" y="5787"/>
                </a:cubicBezTo>
                <a:cubicBezTo>
                  <a:pt x="1992" y="5819"/>
                  <a:pt x="2040" y="5820"/>
                  <a:pt x="1928" y="5692"/>
                </a:cubicBezTo>
                <a:cubicBezTo>
                  <a:pt x="1936" y="5695"/>
                  <a:pt x="1943" y="5698"/>
                  <a:pt x="1950" y="5700"/>
                </a:cubicBezTo>
                <a:cubicBezTo>
                  <a:pt x="1912" y="5658"/>
                  <a:pt x="1926" y="5644"/>
                  <a:pt x="2089" y="5698"/>
                </a:cubicBezTo>
                <a:cubicBezTo>
                  <a:pt x="2098" y="5642"/>
                  <a:pt x="2001" y="5506"/>
                  <a:pt x="1913" y="5376"/>
                </a:cubicBezTo>
                <a:cubicBezTo>
                  <a:pt x="1773" y="5167"/>
                  <a:pt x="1658" y="4976"/>
                  <a:pt x="2054" y="5159"/>
                </a:cubicBezTo>
                <a:cubicBezTo>
                  <a:pt x="1971" y="5130"/>
                  <a:pt x="1929" y="5143"/>
                  <a:pt x="2054" y="5246"/>
                </a:cubicBezTo>
                <a:cubicBezTo>
                  <a:pt x="2054" y="5181"/>
                  <a:pt x="2130" y="5171"/>
                  <a:pt x="2212" y="5169"/>
                </a:cubicBezTo>
                <a:cubicBezTo>
                  <a:pt x="2206" y="5161"/>
                  <a:pt x="2199" y="5152"/>
                  <a:pt x="2193" y="5142"/>
                </a:cubicBezTo>
                <a:lnTo>
                  <a:pt x="2217" y="5169"/>
                </a:lnTo>
                <a:cubicBezTo>
                  <a:pt x="2300" y="5168"/>
                  <a:pt x="2388" y="5173"/>
                  <a:pt x="2408" y="5137"/>
                </a:cubicBezTo>
                <a:cubicBezTo>
                  <a:pt x="2398" y="5121"/>
                  <a:pt x="2388" y="5105"/>
                  <a:pt x="2379" y="5089"/>
                </a:cubicBezTo>
                <a:lnTo>
                  <a:pt x="2413" y="5116"/>
                </a:lnTo>
                <a:cubicBezTo>
                  <a:pt x="2412" y="5104"/>
                  <a:pt x="2407" y="5089"/>
                  <a:pt x="2397" y="5071"/>
                </a:cubicBezTo>
                <a:cubicBezTo>
                  <a:pt x="2153" y="4903"/>
                  <a:pt x="1846" y="4726"/>
                  <a:pt x="1987" y="4725"/>
                </a:cubicBezTo>
                <a:cubicBezTo>
                  <a:pt x="1939" y="4641"/>
                  <a:pt x="1898" y="4566"/>
                  <a:pt x="1870" y="4503"/>
                </a:cubicBezTo>
                <a:cubicBezTo>
                  <a:pt x="1810" y="4422"/>
                  <a:pt x="1812" y="4359"/>
                  <a:pt x="1807" y="4294"/>
                </a:cubicBezTo>
                <a:lnTo>
                  <a:pt x="1464" y="4043"/>
                </a:lnTo>
                <a:cubicBezTo>
                  <a:pt x="1509" y="4035"/>
                  <a:pt x="1503" y="3978"/>
                  <a:pt x="1484" y="3908"/>
                </a:cubicBezTo>
                <a:cubicBezTo>
                  <a:pt x="1424" y="3871"/>
                  <a:pt x="1353" y="3831"/>
                  <a:pt x="1269" y="3786"/>
                </a:cubicBezTo>
                <a:cubicBezTo>
                  <a:pt x="1355" y="3807"/>
                  <a:pt x="1417" y="3824"/>
                  <a:pt x="1465" y="3841"/>
                </a:cubicBezTo>
                <a:cubicBezTo>
                  <a:pt x="1449" y="3785"/>
                  <a:pt x="1433" y="3727"/>
                  <a:pt x="1436" y="3685"/>
                </a:cubicBezTo>
                <a:cubicBezTo>
                  <a:pt x="1428" y="3669"/>
                  <a:pt x="1430" y="3658"/>
                  <a:pt x="1437" y="3651"/>
                </a:cubicBezTo>
                <a:cubicBezTo>
                  <a:pt x="1425" y="3607"/>
                  <a:pt x="1376" y="3542"/>
                  <a:pt x="1396" y="3516"/>
                </a:cubicBezTo>
                <a:cubicBezTo>
                  <a:pt x="1631" y="3629"/>
                  <a:pt x="1666" y="3655"/>
                  <a:pt x="1632" y="3655"/>
                </a:cubicBezTo>
                <a:cubicBezTo>
                  <a:pt x="1695" y="3681"/>
                  <a:pt x="1777" y="3723"/>
                  <a:pt x="1882" y="3786"/>
                </a:cubicBezTo>
                <a:cubicBezTo>
                  <a:pt x="1732" y="3661"/>
                  <a:pt x="1768" y="3635"/>
                  <a:pt x="1829" y="3620"/>
                </a:cubicBezTo>
                <a:cubicBezTo>
                  <a:pt x="1812" y="3604"/>
                  <a:pt x="1798" y="3587"/>
                  <a:pt x="1789" y="3568"/>
                </a:cubicBezTo>
                <a:lnTo>
                  <a:pt x="1901" y="3602"/>
                </a:lnTo>
                <a:cubicBezTo>
                  <a:pt x="1933" y="3591"/>
                  <a:pt x="1952" y="3573"/>
                  <a:pt x="1927" y="3531"/>
                </a:cubicBezTo>
                <a:lnTo>
                  <a:pt x="2167" y="3684"/>
                </a:lnTo>
                <a:lnTo>
                  <a:pt x="2247" y="3708"/>
                </a:lnTo>
                <a:cubicBezTo>
                  <a:pt x="2266" y="3698"/>
                  <a:pt x="2275" y="3682"/>
                  <a:pt x="2276" y="3662"/>
                </a:cubicBezTo>
                <a:cubicBezTo>
                  <a:pt x="2195" y="3565"/>
                  <a:pt x="2173" y="3502"/>
                  <a:pt x="2185" y="3459"/>
                </a:cubicBezTo>
                <a:cubicBezTo>
                  <a:pt x="2181" y="3453"/>
                  <a:pt x="2178" y="3448"/>
                  <a:pt x="2175" y="3443"/>
                </a:cubicBezTo>
                <a:cubicBezTo>
                  <a:pt x="2180" y="3445"/>
                  <a:pt x="2184" y="3446"/>
                  <a:pt x="2188" y="3447"/>
                </a:cubicBezTo>
                <a:cubicBezTo>
                  <a:pt x="2208" y="3401"/>
                  <a:pt x="2268" y="3377"/>
                  <a:pt x="2328" y="3353"/>
                </a:cubicBezTo>
                <a:cubicBezTo>
                  <a:pt x="2266" y="3328"/>
                  <a:pt x="2190" y="3296"/>
                  <a:pt x="2125" y="3272"/>
                </a:cubicBezTo>
                <a:cubicBezTo>
                  <a:pt x="2148" y="3249"/>
                  <a:pt x="2210" y="3247"/>
                  <a:pt x="2348" y="3288"/>
                </a:cubicBezTo>
                <a:cubicBezTo>
                  <a:pt x="2365" y="3302"/>
                  <a:pt x="2381" y="3314"/>
                  <a:pt x="2394" y="3325"/>
                </a:cubicBezTo>
                <a:cubicBezTo>
                  <a:pt x="2416" y="3313"/>
                  <a:pt x="2436" y="3300"/>
                  <a:pt x="2449" y="3283"/>
                </a:cubicBezTo>
                <a:cubicBezTo>
                  <a:pt x="2412" y="3226"/>
                  <a:pt x="2358" y="3180"/>
                  <a:pt x="2301" y="3142"/>
                </a:cubicBezTo>
                <a:cubicBezTo>
                  <a:pt x="2562" y="3099"/>
                  <a:pt x="1828" y="2528"/>
                  <a:pt x="2026" y="2496"/>
                </a:cubicBezTo>
                <a:cubicBezTo>
                  <a:pt x="2063" y="2526"/>
                  <a:pt x="2117" y="2547"/>
                  <a:pt x="2177" y="2565"/>
                </a:cubicBezTo>
                <a:cubicBezTo>
                  <a:pt x="2160" y="2540"/>
                  <a:pt x="2155" y="2522"/>
                  <a:pt x="2173" y="2522"/>
                </a:cubicBezTo>
                <a:cubicBezTo>
                  <a:pt x="2050" y="2375"/>
                  <a:pt x="2132" y="2337"/>
                  <a:pt x="2317" y="2395"/>
                </a:cubicBezTo>
                <a:lnTo>
                  <a:pt x="2214" y="2258"/>
                </a:lnTo>
                <a:cubicBezTo>
                  <a:pt x="2247" y="2303"/>
                  <a:pt x="2292" y="2347"/>
                  <a:pt x="2347" y="2390"/>
                </a:cubicBezTo>
                <a:lnTo>
                  <a:pt x="2381" y="2305"/>
                </a:lnTo>
                <a:cubicBezTo>
                  <a:pt x="2506" y="2496"/>
                  <a:pt x="2676" y="2561"/>
                  <a:pt x="2892" y="2674"/>
                </a:cubicBezTo>
                <a:cubicBezTo>
                  <a:pt x="2864" y="2648"/>
                  <a:pt x="2842" y="2622"/>
                  <a:pt x="2827" y="2596"/>
                </a:cubicBezTo>
                <a:cubicBezTo>
                  <a:pt x="2786" y="2554"/>
                  <a:pt x="2746" y="2515"/>
                  <a:pt x="2732" y="2485"/>
                </a:cubicBezTo>
                <a:cubicBezTo>
                  <a:pt x="2807" y="2546"/>
                  <a:pt x="2883" y="2608"/>
                  <a:pt x="2973" y="2651"/>
                </a:cubicBezTo>
                <a:lnTo>
                  <a:pt x="2884" y="2560"/>
                </a:lnTo>
                <a:cubicBezTo>
                  <a:pt x="2955" y="2596"/>
                  <a:pt x="3011" y="2643"/>
                  <a:pt x="3059" y="2685"/>
                </a:cubicBezTo>
                <a:cubicBezTo>
                  <a:pt x="3069" y="2688"/>
                  <a:pt x="3080" y="2691"/>
                  <a:pt x="3091" y="2693"/>
                </a:cubicBezTo>
                <a:lnTo>
                  <a:pt x="2614" y="2194"/>
                </a:lnTo>
                <a:cubicBezTo>
                  <a:pt x="2560" y="2181"/>
                  <a:pt x="2535" y="2197"/>
                  <a:pt x="2518" y="2213"/>
                </a:cubicBezTo>
                <a:cubicBezTo>
                  <a:pt x="2520" y="2186"/>
                  <a:pt x="2488" y="2126"/>
                  <a:pt x="2474" y="2072"/>
                </a:cubicBezTo>
                <a:cubicBezTo>
                  <a:pt x="2437" y="2069"/>
                  <a:pt x="2408" y="2062"/>
                  <a:pt x="2385" y="2053"/>
                </a:cubicBezTo>
                <a:cubicBezTo>
                  <a:pt x="2408" y="2052"/>
                  <a:pt x="2438" y="2058"/>
                  <a:pt x="2473" y="2068"/>
                </a:cubicBezTo>
                <a:cubicBezTo>
                  <a:pt x="2471" y="2059"/>
                  <a:pt x="2469" y="2051"/>
                  <a:pt x="2468" y="2043"/>
                </a:cubicBezTo>
                <a:cubicBezTo>
                  <a:pt x="2439" y="2017"/>
                  <a:pt x="2405" y="1987"/>
                  <a:pt x="2375" y="1964"/>
                </a:cubicBezTo>
                <a:cubicBezTo>
                  <a:pt x="2469" y="1930"/>
                  <a:pt x="2324" y="1865"/>
                  <a:pt x="2173" y="1762"/>
                </a:cubicBezTo>
                <a:cubicBezTo>
                  <a:pt x="2648" y="1996"/>
                  <a:pt x="2449" y="1796"/>
                  <a:pt x="2809" y="1976"/>
                </a:cubicBezTo>
                <a:cubicBezTo>
                  <a:pt x="2812" y="1975"/>
                  <a:pt x="2815" y="1973"/>
                  <a:pt x="2818" y="1972"/>
                </a:cubicBezTo>
                <a:cubicBezTo>
                  <a:pt x="2446" y="1729"/>
                  <a:pt x="2976" y="1809"/>
                  <a:pt x="2380" y="1458"/>
                </a:cubicBezTo>
                <a:cubicBezTo>
                  <a:pt x="2925" y="1753"/>
                  <a:pt x="2416" y="1426"/>
                  <a:pt x="2878" y="1693"/>
                </a:cubicBezTo>
                <a:cubicBezTo>
                  <a:pt x="2860" y="1694"/>
                  <a:pt x="2849" y="1699"/>
                  <a:pt x="2845" y="1709"/>
                </a:cubicBezTo>
                <a:lnTo>
                  <a:pt x="3130" y="1877"/>
                </a:lnTo>
                <a:lnTo>
                  <a:pt x="3017" y="1687"/>
                </a:lnTo>
                <a:lnTo>
                  <a:pt x="3177" y="1806"/>
                </a:lnTo>
                <a:cubicBezTo>
                  <a:pt x="3135" y="1741"/>
                  <a:pt x="3101" y="1683"/>
                  <a:pt x="3087" y="1643"/>
                </a:cubicBezTo>
                <a:cubicBezTo>
                  <a:pt x="3032" y="1593"/>
                  <a:pt x="3010" y="1548"/>
                  <a:pt x="3058" y="1514"/>
                </a:cubicBezTo>
                <a:cubicBezTo>
                  <a:pt x="2987" y="1450"/>
                  <a:pt x="2920" y="1402"/>
                  <a:pt x="2851" y="1353"/>
                </a:cubicBezTo>
                <a:cubicBezTo>
                  <a:pt x="2998" y="1434"/>
                  <a:pt x="3175" y="1537"/>
                  <a:pt x="3359" y="1648"/>
                </a:cubicBezTo>
                <a:lnTo>
                  <a:pt x="3451" y="1696"/>
                </a:lnTo>
                <a:cubicBezTo>
                  <a:pt x="3326" y="1523"/>
                  <a:pt x="2706" y="1158"/>
                  <a:pt x="3164" y="1317"/>
                </a:cubicBezTo>
                <a:cubicBezTo>
                  <a:pt x="3085" y="1235"/>
                  <a:pt x="2988" y="1199"/>
                  <a:pt x="2894" y="1172"/>
                </a:cubicBezTo>
                <a:lnTo>
                  <a:pt x="2916" y="1217"/>
                </a:lnTo>
                <a:lnTo>
                  <a:pt x="2874" y="1175"/>
                </a:lnTo>
                <a:lnTo>
                  <a:pt x="2796" y="1313"/>
                </a:lnTo>
                <a:cubicBezTo>
                  <a:pt x="2699" y="1241"/>
                  <a:pt x="2591" y="1153"/>
                  <a:pt x="2459" y="996"/>
                </a:cubicBezTo>
                <a:cubicBezTo>
                  <a:pt x="2542" y="1034"/>
                  <a:pt x="2611" y="1065"/>
                  <a:pt x="2669" y="1089"/>
                </a:cubicBezTo>
                <a:cubicBezTo>
                  <a:pt x="2620" y="1057"/>
                  <a:pt x="2585" y="1012"/>
                  <a:pt x="2575" y="937"/>
                </a:cubicBezTo>
                <a:cubicBezTo>
                  <a:pt x="2658" y="963"/>
                  <a:pt x="2733" y="976"/>
                  <a:pt x="2799" y="980"/>
                </a:cubicBezTo>
                <a:lnTo>
                  <a:pt x="2747" y="875"/>
                </a:lnTo>
                <a:cubicBezTo>
                  <a:pt x="2740" y="872"/>
                  <a:pt x="2734" y="869"/>
                  <a:pt x="2726" y="865"/>
                </a:cubicBezTo>
                <a:cubicBezTo>
                  <a:pt x="2690" y="856"/>
                  <a:pt x="2651" y="846"/>
                  <a:pt x="2610" y="832"/>
                </a:cubicBezTo>
                <a:cubicBezTo>
                  <a:pt x="2608" y="835"/>
                  <a:pt x="2606" y="837"/>
                  <a:pt x="2605" y="840"/>
                </a:cubicBezTo>
                <a:cubicBezTo>
                  <a:pt x="2605" y="837"/>
                  <a:pt x="2604" y="834"/>
                  <a:pt x="2604" y="830"/>
                </a:cubicBezTo>
                <a:cubicBezTo>
                  <a:pt x="2582" y="823"/>
                  <a:pt x="2560" y="815"/>
                  <a:pt x="2537" y="805"/>
                </a:cubicBezTo>
                <a:cubicBezTo>
                  <a:pt x="2485" y="765"/>
                  <a:pt x="2533" y="779"/>
                  <a:pt x="2603" y="809"/>
                </a:cubicBezTo>
                <a:cubicBezTo>
                  <a:pt x="2605" y="722"/>
                  <a:pt x="2705" y="721"/>
                  <a:pt x="2839" y="753"/>
                </a:cubicBezTo>
                <a:cubicBezTo>
                  <a:pt x="2819" y="724"/>
                  <a:pt x="2789" y="689"/>
                  <a:pt x="2744" y="644"/>
                </a:cubicBezTo>
                <a:cubicBezTo>
                  <a:pt x="2744" y="585"/>
                  <a:pt x="2920" y="730"/>
                  <a:pt x="3018" y="805"/>
                </a:cubicBezTo>
                <a:cubicBezTo>
                  <a:pt x="3023" y="773"/>
                  <a:pt x="3008" y="730"/>
                  <a:pt x="2983" y="682"/>
                </a:cubicBezTo>
                <a:cubicBezTo>
                  <a:pt x="3061" y="755"/>
                  <a:pt x="3125" y="820"/>
                  <a:pt x="3103" y="835"/>
                </a:cubicBezTo>
                <a:cubicBezTo>
                  <a:pt x="3161" y="856"/>
                  <a:pt x="3219" y="877"/>
                  <a:pt x="3273" y="895"/>
                </a:cubicBezTo>
                <a:cubicBezTo>
                  <a:pt x="3214" y="813"/>
                  <a:pt x="3155" y="721"/>
                  <a:pt x="3086" y="625"/>
                </a:cubicBezTo>
                <a:cubicBezTo>
                  <a:pt x="3074" y="583"/>
                  <a:pt x="3187" y="752"/>
                  <a:pt x="3289" y="900"/>
                </a:cubicBezTo>
                <a:cubicBezTo>
                  <a:pt x="3308" y="906"/>
                  <a:pt x="3326" y="912"/>
                  <a:pt x="3343" y="917"/>
                </a:cubicBezTo>
                <a:cubicBezTo>
                  <a:pt x="3284" y="829"/>
                  <a:pt x="3215" y="729"/>
                  <a:pt x="3122" y="602"/>
                </a:cubicBezTo>
                <a:cubicBezTo>
                  <a:pt x="2966" y="510"/>
                  <a:pt x="2827" y="423"/>
                  <a:pt x="2770" y="477"/>
                </a:cubicBezTo>
                <a:cubicBezTo>
                  <a:pt x="2774" y="479"/>
                  <a:pt x="2779" y="482"/>
                  <a:pt x="2785" y="485"/>
                </a:cubicBezTo>
                <a:cubicBezTo>
                  <a:pt x="2788" y="489"/>
                  <a:pt x="2793" y="494"/>
                  <a:pt x="2798" y="499"/>
                </a:cubicBezTo>
                <a:cubicBezTo>
                  <a:pt x="2786" y="493"/>
                  <a:pt x="2775" y="486"/>
                  <a:pt x="2766" y="481"/>
                </a:cubicBezTo>
                <a:cubicBezTo>
                  <a:pt x="2755" y="494"/>
                  <a:pt x="2747" y="512"/>
                  <a:pt x="2743" y="539"/>
                </a:cubicBezTo>
                <a:cubicBezTo>
                  <a:pt x="2544" y="302"/>
                  <a:pt x="3320" y="596"/>
                  <a:pt x="2939" y="255"/>
                </a:cubicBezTo>
                <a:lnTo>
                  <a:pt x="3207" y="452"/>
                </a:lnTo>
                <a:cubicBezTo>
                  <a:pt x="3179" y="411"/>
                  <a:pt x="3130" y="342"/>
                  <a:pt x="3043" y="224"/>
                </a:cubicBezTo>
                <a:cubicBezTo>
                  <a:pt x="3041" y="228"/>
                  <a:pt x="3039" y="232"/>
                  <a:pt x="3037" y="236"/>
                </a:cubicBezTo>
                <a:lnTo>
                  <a:pt x="2859" y="24"/>
                </a:lnTo>
                <a:cubicBezTo>
                  <a:pt x="2908" y="56"/>
                  <a:pt x="2951" y="86"/>
                  <a:pt x="2984" y="115"/>
                </a:cubicBezTo>
                <a:cubicBezTo>
                  <a:pt x="2950" y="73"/>
                  <a:pt x="2918" y="33"/>
                  <a:pt x="2891" y="0"/>
                </a:cubicBezTo>
                <a:lnTo>
                  <a:pt x="0" y="0"/>
                </a:lnTo>
                <a:close/>
                <a:moveTo>
                  <a:pt x="2891" y="0"/>
                </a:moveTo>
                <a:cubicBezTo>
                  <a:pt x="2907" y="14"/>
                  <a:pt x="2944" y="60"/>
                  <a:pt x="2991" y="122"/>
                </a:cubicBezTo>
                <a:cubicBezTo>
                  <a:pt x="3017" y="146"/>
                  <a:pt x="3035" y="169"/>
                  <a:pt x="3042" y="190"/>
                </a:cubicBezTo>
                <a:cubicBezTo>
                  <a:pt x="3042" y="190"/>
                  <a:pt x="3042" y="190"/>
                  <a:pt x="3043" y="191"/>
                </a:cubicBezTo>
                <a:cubicBezTo>
                  <a:pt x="3046" y="200"/>
                  <a:pt x="3046" y="209"/>
                  <a:pt x="3044" y="217"/>
                </a:cubicBezTo>
                <a:cubicBezTo>
                  <a:pt x="3071" y="246"/>
                  <a:pt x="3160" y="368"/>
                  <a:pt x="3242" y="478"/>
                </a:cubicBezTo>
                <a:lnTo>
                  <a:pt x="3260" y="491"/>
                </a:lnTo>
                <a:cubicBezTo>
                  <a:pt x="3199" y="405"/>
                  <a:pt x="3122" y="297"/>
                  <a:pt x="3053" y="204"/>
                </a:cubicBezTo>
                <a:cubicBezTo>
                  <a:pt x="3121" y="293"/>
                  <a:pt x="3197" y="394"/>
                  <a:pt x="3277" y="503"/>
                </a:cubicBezTo>
                <a:lnTo>
                  <a:pt x="3357" y="562"/>
                </a:lnTo>
                <a:lnTo>
                  <a:pt x="3362" y="560"/>
                </a:lnTo>
                <a:cubicBezTo>
                  <a:pt x="3361" y="560"/>
                  <a:pt x="3361" y="559"/>
                  <a:pt x="3361" y="559"/>
                </a:cubicBezTo>
                <a:lnTo>
                  <a:pt x="3159" y="317"/>
                </a:lnTo>
                <a:cubicBezTo>
                  <a:pt x="3172" y="330"/>
                  <a:pt x="3186" y="343"/>
                  <a:pt x="3201" y="356"/>
                </a:cubicBezTo>
                <a:lnTo>
                  <a:pt x="3214" y="363"/>
                </a:lnTo>
                <a:cubicBezTo>
                  <a:pt x="3101" y="213"/>
                  <a:pt x="3034" y="124"/>
                  <a:pt x="2940" y="0"/>
                </a:cubicBezTo>
                <a:lnTo>
                  <a:pt x="2891" y="0"/>
                </a:lnTo>
                <a:close/>
                <a:moveTo>
                  <a:pt x="3018" y="805"/>
                </a:moveTo>
                <a:cubicBezTo>
                  <a:pt x="3018" y="806"/>
                  <a:pt x="3018" y="806"/>
                  <a:pt x="3018" y="806"/>
                </a:cubicBezTo>
                <a:cubicBezTo>
                  <a:pt x="3019" y="806"/>
                  <a:pt x="3020" y="807"/>
                  <a:pt x="3021" y="807"/>
                </a:cubicBezTo>
                <a:cubicBezTo>
                  <a:pt x="3020" y="807"/>
                  <a:pt x="3019" y="806"/>
                  <a:pt x="3018" y="805"/>
                </a:cubicBezTo>
                <a:close/>
                <a:moveTo>
                  <a:pt x="2726" y="865"/>
                </a:moveTo>
                <a:cubicBezTo>
                  <a:pt x="2791" y="880"/>
                  <a:pt x="2846" y="886"/>
                  <a:pt x="2891" y="884"/>
                </a:cubicBezTo>
                <a:cubicBezTo>
                  <a:pt x="2891" y="880"/>
                  <a:pt x="2890" y="876"/>
                  <a:pt x="2889" y="872"/>
                </a:cubicBezTo>
                <a:cubicBezTo>
                  <a:pt x="2787" y="821"/>
                  <a:pt x="2678" y="806"/>
                  <a:pt x="2630" y="820"/>
                </a:cubicBezTo>
                <a:cubicBezTo>
                  <a:pt x="2662" y="834"/>
                  <a:pt x="2697" y="851"/>
                  <a:pt x="2726" y="865"/>
                </a:cubicBezTo>
                <a:close/>
                <a:moveTo>
                  <a:pt x="2891" y="884"/>
                </a:moveTo>
                <a:cubicBezTo>
                  <a:pt x="2897" y="910"/>
                  <a:pt x="2904" y="938"/>
                  <a:pt x="2926" y="979"/>
                </a:cubicBezTo>
                <a:cubicBezTo>
                  <a:pt x="2960" y="975"/>
                  <a:pt x="2990" y="970"/>
                  <a:pt x="3014" y="963"/>
                </a:cubicBezTo>
                <a:cubicBezTo>
                  <a:pt x="2983" y="930"/>
                  <a:pt x="2946" y="903"/>
                  <a:pt x="2907" y="882"/>
                </a:cubicBezTo>
                <a:cubicBezTo>
                  <a:pt x="2902" y="882"/>
                  <a:pt x="2897" y="883"/>
                  <a:pt x="2891" y="884"/>
                </a:cubicBezTo>
                <a:close/>
                <a:moveTo>
                  <a:pt x="2747" y="875"/>
                </a:moveTo>
                <a:cubicBezTo>
                  <a:pt x="2748" y="876"/>
                  <a:pt x="2749" y="876"/>
                  <a:pt x="2750" y="877"/>
                </a:cubicBezTo>
                <a:cubicBezTo>
                  <a:pt x="2749" y="876"/>
                  <a:pt x="2747" y="874"/>
                  <a:pt x="2746" y="874"/>
                </a:cubicBezTo>
                <a:lnTo>
                  <a:pt x="2747" y="875"/>
                </a:lnTo>
                <a:close/>
                <a:moveTo>
                  <a:pt x="2750" y="877"/>
                </a:moveTo>
                <a:cubicBezTo>
                  <a:pt x="2768" y="889"/>
                  <a:pt x="2782" y="901"/>
                  <a:pt x="2799" y="913"/>
                </a:cubicBezTo>
                <a:cubicBezTo>
                  <a:pt x="2797" y="911"/>
                  <a:pt x="2796" y="908"/>
                  <a:pt x="2793" y="905"/>
                </a:cubicBezTo>
                <a:cubicBezTo>
                  <a:pt x="2817" y="913"/>
                  <a:pt x="2792" y="898"/>
                  <a:pt x="2750" y="877"/>
                </a:cubicBezTo>
                <a:close/>
                <a:moveTo>
                  <a:pt x="2799" y="913"/>
                </a:moveTo>
                <a:cubicBezTo>
                  <a:pt x="2819" y="937"/>
                  <a:pt x="2830" y="964"/>
                  <a:pt x="2852" y="983"/>
                </a:cubicBezTo>
                <a:cubicBezTo>
                  <a:pt x="2865" y="983"/>
                  <a:pt x="2878" y="983"/>
                  <a:pt x="2891" y="982"/>
                </a:cubicBezTo>
                <a:cubicBezTo>
                  <a:pt x="2862" y="960"/>
                  <a:pt x="2832" y="937"/>
                  <a:pt x="2799" y="913"/>
                </a:cubicBezTo>
                <a:close/>
                <a:moveTo>
                  <a:pt x="1437" y="3651"/>
                </a:moveTo>
                <a:cubicBezTo>
                  <a:pt x="1438" y="3655"/>
                  <a:pt x="1439" y="3658"/>
                  <a:pt x="1440" y="3661"/>
                </a:cubicBezTo>
                <a:cubicBezTo>
                  <a:pt x="1442" y="3656"/>
                  <a:pt x="1444" y="3650"/>
                  <a:pt x="1447" y="3646"/>
                </a:cubicBezTo>
                <a:cubicBezTo>
                  <a:pt x="1443" y="3647"/>
                  <a:pt x="1440" y="3649"/>
                  <a:pt x="1437" y="3651"/>
                </a:cubicBezTo>
                <a:close/>
                <a:moveTo>
                  <a:pt x="1689" y="5703"/>
                </a:moveTo>
                <a:cubicBezTo>
                  <a:pt x="1633" y="5685"/>
                  <a:pt x="1596" y="5683"/>
                  <a:pt x="1599" y="5716"/>
                </a:cubicBezTo>
                <a:cubicBezTo>
                  <a:pt x="1663" y="5733"/>
                  <a:pt x="1743" y="5758"/>
                  <a:pt x="1848" y="5796"/>
                </a:cubicBezTo>
                <a:lnTo>
                  <a:pt x="1961" y="5982"/>
                </a:lnTo>
                <a:cubicBezTo>
                  <a:pt x="1962" y="5982"/>
                  <a:pt x="1963" y="5982"/>
                  <a:pt x="1964" y="5982"/>
                </a:cubicBezTo>
                <a:cubicBezTo>
                  <a:pt x="1903" y="5887"/>
                  <a:pt x="1878" y="5820"/>
                  <a:pt x="1878" y="5787"/>
                </a:cubicBezTo>
                <a:cubicBezTo>
                  <a:pt x="1844" y="5778"/>
                  <a:pt x="1774" y="5746"/>
                  <a:pt x="1689" y="5703"/>
                </a:cubicBezTo>
                <a:close/>
                <a:moveTo>
                  <a:pt x="2961" y="0"/>
                </a:moveTo>
                <a:cubicBezTo>
                  <a:pt x="3155" y="246"/>
                  <a:pt x="3088" y="146"/>
                  <a:pt x="2987" y="0"/>
                </a:cubicBezTo>
                <a:lnTo>
                  <a:pt x="2961" y="0"/>
                </a:lnTo>
                <a:close/>
                <a:moveTo>
                  <a:pt x="3002" y="0"/>
                </a:moveTo>
                <a:lnTo>
                  <a:pt x="3041" y="56"/>
                </a:lnTo>
                <a:cubicBezTo>
                  <a:pt x="3104" y="138"/>
                  <a:pt x="3076" y="87"/>
                  <a:pt x="3020" y="0"/>
                </a:cubicBezTo>
                <a:lnTo>
                  <a:pt x="3002" y="0"/>
                </a:lnTo>
                <a:close/>
                <a:moveTo>
                  <a:pt x="3033" y="0"/>
                </a:moveTo>
                <a:cubicBezTo>
                  <a:pt x="3132" y="135"/>
                  <a:pt x="3226" y="263"/>
                  <a:pt x="3363" y="449"/>
                </a:cubicBezTo>
                <a:lnTo>
                  <a:pt x="3441" y="494"/>
                </a:lnTo>
                <a:cubicBezTo>
                  <a:pt x="3333" y="342"/>
                  <a:pt x="3209" y="169"/>
                  <a:pt x="3086" y="0"/>
                </a:cubicBezTo>
                <a:lnTo>
                  <a:pt x="3046" y="0"/>
                </a:lnTo>
                <a:lnTo>
                  <a:pt x="3088" y="63"/>
                </a:lnTo>
                <a:cubicBezTo>
                  <a:pt x="3068" y="36"/>
                  <a:pt x="3061" y="25"/>
                  <a:pt x="3042" y="0"/>
                </a:cubicBezTo>
                <a:lnTo>
                  <a:pt x="3033" y="0"/>
                </a:lnTo>
                <a:close/>
                <a:moveTo>
                  <a:pt x="3125" y="0"/>
                </a:moveTo>
                <a:cubicBezTo>
                  <a:pt x="3194" y="97"/>
                  <a:pt x="3256" y="185"/>
                  <a:pt x="3343" y="305"/>
                </a:cubicBezTo>
                <a:cubicBezTo>
                  <a:pt x="3344" y="296"/>
                  <a:pt x="3348" y="288"/>
                  <a:pt x="3354" y="281"/>
                </a:cubicBezTo>
                <a:cubicBezTo>
                  <a:pt x="3268" y="164"/>
                  <a:pt x="3205" y="78"/>
                  <a:pt x="3148" y="0"/>
                </a:cubicBezTo>
                <a:lnTo>
                  <a:pt x="3125" y="0"/>
                </a:lnTo>
                <a:close/>
                <a:moveTo>
                  <a:pt x="3151" y="0"/>
                </a:moveTo>
                <a:cubicBezTo>
                  <a:pt x="3199" y="58"/>
                  <a:pt x="3259" y="135"/>
                  <a:pt x="3363" y="272"/>
                </a:cubicBezTo>
                <a:cubicBezTo>
                  <a:pt x="3372" y="265"/>
                  <a:pt x="3381" y="259"/>
                  <a:pt x="3391" y="254"/>
                </a:cubicBezTo>
                <a:cubicBezTo>
                  <a:pt x="3314" y="147"/>
                  <a:pt x="3256" y="64"/>
                  <a:pt x="3212" y="0"/>
                </a:cubicBezTo>
                <a:lnTo>
                  <a:pt x="3151" y="0"/>
                </a:lnTo>
                <a:close/>
                <a:moveTo>
                  <a:pt x="3260" y="0"/>
                </a:moveTo>
                <a:cubicBezTo>
                  <a:pt x="3262" y="3"/>
                  <a:pt x="3264" y="5"/>
                  <a:pt x="3266" y="7"/>
                </a:cubicBezTo>
                <a:cubicBezTo>
                  <a:pt x="3278" y="15"/>
                  <a:pt x="3289" y="21"/>
                  <a:pt x="3299" y="27"/>
                </a:cubicBezTo>
                <a:lnTo>
                  <a:pt x="3281" y="0"/>
                </a:lnTo>
                <a:lnTo>
                  <a:pt x="3260" y="0"/>
                </a:lnTo>
                <a:close/>
                <a:moveTo>
                  <a:pt x="3289" y="0"/>
                </a:moveTo>
                <a:cubicBezTo>
                  <a:pt x="3299" y="14"/>
                  <a:pt x="3304" y="21"/>
                  <a:pt x="3315" y="35"/>
                </a:cubicBezTo>
                <a:cubicBezTo>
                  <a:pt x="3324" y="40"/>
                  <a:pt x="3333" y="44"/>
                  <a:pt x="3340" y="47"/>
                </a:cubicBezTo>
                <a:cubicBezTo>
                  <a:pt x="3326" y="29"/>
                  <a:pt x="3318" y="18"/>
                  <a:pt x="3304" y="0"/>
                </a:cubicBezTo>
                <a:lnTo>
                  <a:pt x="3289" y="0"/>
                </a:lnTo>
                <a:close/>
                <a:moveTo>
                  <a:pt x="3319" y="0"/>
                </a:moveTo>
                <a:cubicBezTo>
                  <a:pt x="3329" y="12"/>
                  <a:pt x="3356" y="46"/>
                  <a:pt x="3365" y="57"/>
                </a:cubicBezTo>
                <a:cubicBezTo>
                  <a:pt x="3376" y="60"/>
                  <a:pt x="3382" y="59"/>
                  <a:pt x="3384" y="55"/>
                </a:cubicBezTo>
                <a:cubicBezTo>
                  <a:pt x="3369" y="35"/>
                  <a:pt x="3357" y="19"/>
                  <a:pt x="3342" y="0"/>
                </a:cubicBezTo>
                <a:lnTo>
                  <a:pt x="3319" y="0"/>
                </a:lnTo>
                <a:close/>
                <a:moveTo>
                  <a:pt x="3522" y="0"/>
                </a:moveTo>
                <a:cubicBezTo>
                  <a:pt x="3582" y="71"/>
                  <a:pt x="3598" y="80"/>
                  <a:pt x="3545" y="0"/>
                </a:cubicBezTo>
                <a:lnTo>
                  <a:pt x="3522" y="0"/>
                </a:lnTo>
                <a:close/>
                <a:moveTo>
                  <a:pt x="3549" y="0"/>
                </a:moveTo>
                <a:cubicBezTo>
                  <a:pt x="3581" y="45"/>
                  <a:pt x="3582" y="49"/>
                  <a:pt x="3584" y="57"/>
                </a:cubicBezTo>
                <a:cubicBezTo>
                  <a:pt x="3723" y="231"/>
                  <a:pt x="3661" y="141"/>
                  <a:pt x="3560" y="0"/>
                </a:cubicBezTo>
                <a:lnTo>
                  <a:pt x="3549" y="0"/>
                </a:lnTo>
                <a:close/>
                <a:moveTo>
                  <a:pt x="3570" y="0"/>
                </a:moveTo>
                <a:cubicBezTo>
                  <a:pt x="3592" y="29"/>
                  <a:pt x="3613" y="57"/>
                  <a:pt x="3635" y="86"/>
                </a:cubicBezTo>
                <a:cubicBezTo>
                  <a:pt x="3608" y="47"/>
                  <a:pt x="3593" y="22"/>
                  <a:pt x="3579" y="0"/>
                </a:cubicBezTo>
                <a:lnTo>
                  <a:pt x="3570" y="0"/>
                </a:lnTo>
                <a:close/>
                <a:moveTo>
                  <a:pt x="13630" y="0"/>
                </a:moveTo>
                <a:cubicBezTo>
                  <a:pt x="13634" y="5"/>
                  <a:pt x="13636" y="8"/>
                  <a:pt x="13641" y="13"/>
                </a:cubicBezTo>
                <a:lnTo>
                  <a:pt x="13984" y="94"/>
                </a:lnTo>
                <a:lnTo>
                  <a:pt x="13973" y="100"/>
                </a:lnTo>
                <a:lnTo>
                  <a:pt x="13644" y="16"/>
                </a:lnTo>
                <a:cubicBezTo>
                  <a:pt x="13649" y="21"/>
                  <a:pt x="13654" y="27"/>
                  <a:pt x="13659" y="32"/>
                </a:cubicBezTo>
                <a:lnTo>
                  <a:pt x="14112" y="221"/>
                </a:lnTo>
                <a:lnTo>
                  <a:pt x="14040" y="350"/>
                </a:lnTo>
                <a:cubicBezTo>
                  <a:pt x="14065" y="400"/>
                  <a:pt x="14131" y="458"/>
                  <a:pt x="14617" y="595"/>
                </a:cubicBezTo>
                <a:cubicBezTo>
                  <a:pt x="14250" y="533"/>
                  <a:pt x="14317" y="526"/>
                  <a:pt x="14050" y="409"/>
                </a:cubicBezTo>
                <a:cubicBezTo>
                  <a:pt x="14048" y="418"/>
                  <a:pt x="14031" y="412"/>
                  <a:pt x="14008" y="398"/>
                </a:cubicBezTo>
                <a:cubicBezTo>
                  <a:pt x="13995" y="406"/>
                  <a:pt x="13937" y="371"/>
                  <a:pt x="13866" y="333"/>
                </a:cubicBezTo>
                <a:cubicBezTo>
                  <a:pt x="13863" y="331"/>
                  <a:pt x="13859" y="330"/>
                  <a:pt x="13855" y="328"/>
                </a:cubicBezTo>
                <a:lnTo>
                  <a:pt x="13629" y="301"/>
                </a:lnTo>
                <a:cubicBezTo>
                  <a:pt x="13630" y="305"/>
                  <a:pt x="13632" y="310"/>
                  <a:pt x="13634" y="314"/>
                </a:cubicBezTo>
                <a:cubicBezTo>
                  <a:pt x="13637" y="315"/>
                  <a:pt x="13640" y="315"/>
                  <a:pt x="13642" y="316"/>
                </a:cubicBezTo>
                <a:cubicBezTo>
                  <a:pt x="13653" y="330"/>
                  <a:pt x="13658" y="342"/>
                  <a:pt x="13659" y="354"/>
                </a:cubicBezTo>
                <a:cubicBezTo>
                  <a:pt x="13676" y="376"/>
                  <a:pt x="13699" y="400"/>
                  <a:pt x="13726" y="426"/>
                </a:cubicBezTo>
                <a:cubicBezTo>
                  <a:pt x="13777" y="446"/>
                  <a:pt x="13826" y="466"/>
                  <a:pt x="13868" y="483"/>
                </a:cubicBezTo>
                <a:cubicBezTo>
                  <a:pt x="13844" y="480"/>
                  <a:pt x="13808" y="472"/>
                  <a:pt x="13765" y="461"/>
                </a:cubicBezTo>
                <a:cubicBezTo>
                  <a:pt x="13802" y="493"/>
                  <a:pt x="13843" y="528"/>
                  <a:pt x="13887" y="565"/>
                </a:cubicBezTo>
                <a:cubicBezTo>
                  <a:pt x="14004" y="592"/>
                  <a:pt x="14100" y="619"/>
                  <a:pt x="14142" y="651"/>
                </a:cubicBezTo>
                <a:lnTo>
                  <a:pt x="13940" y="610"/>
                </a:lnTo>
                <a:cubicBezTo>
                  <a:pt x="13972" y="637"/>
                  <a:pt x="14004" y="665"/>
                  <a:pt x="14036" y="695"/>
                </a:cubicBezTo>
                <a:lnTo>
                  <a:pt x="14105" y="717"/>
                </a:lnTo>
                <a:lnTo>
                  <a:pt x="14131" y="820"/>
                </a:lnTo>
                <a:cubicBezTo>
                  <a:pt x="14118" y="845"/>
                  <a:pt x="14019" y="728"/>
                  <a:pt x="13891" y="613"/>
                </a:cubicBezTo>
                <a:cubicBezTo>
                  <a:pt x="13885" y="607"/>
                  <a:pt x="13878" y="602"/>
                  <a:pt x="13872" y="596"/>
                </a:cubicBezTo>
                <a:lnTo>
                  <a:pt x="13667" y="555"/>
                </a:lnTo>
                <a:cubicBezTo>
                  <a:pt x="13850" y="706"/>
                  <a:pt x="14051" y="898"/>
                  <a:pt x="13825" y="801"/>
                </a:cubicBezTo>
                <a:cubicBezTo>
                  <a:pt x="13841" y="771"/>
                  <a:pt x="13808" y="727"/>
                  <a:pt x="13753" y="683"/>
                </a:cubicBezTo>
                <a:cubicBezTo>
                  <a:pt x="13709" y="700"/>
                  <a:pt x="13603" y="699"/>
                  <a:pt x="13553" y="714"/>
                </a:cubicBezTo>
                <a:lnTo>
                  <a:pt x="13699" y="791"/>
                </a:lnTo>
                <a:cubicBezTo>
                  <a:pt x="13700" y="790"/>
                  <a:pt x="13700" y="790"/>
                  <a:pt x="13702" y="790"/>
                </a:cubicBezTo>
                <a:lnTo>
                  <a:pt x="13767" y="813"/>
                </a:lnTo>
                <a:cubicBezTo>
                  <a:pt x="13746" y="807"/>
                  <a:pt x="13725" y="800"/>
                  <a:pt x="13704" y="793"/>
                </a:cubicBezTo>
                <a:lnTo>
                  <a:pt x="13929" y="910"/>
                </a:lnTo>
                <a:cubicBezTo>
                  <a:pt x="13924" y="930"/>
                  <a:pt x="13916" y="950"/>
                  <a:pt x="13908" y="969"/>
                </a:cubicBezTo>
                <a:cubicBezTo>
                  <a:pt x="14026" y="1031"/>
                  <a:pt x="14122" y="1084"/>
                  <a:pt x="14042" y="1084"/>
                </a:cubicBezTo>
                <a:cubicBezTo>
                  <a:pt x="14000" y="1067"/>
                  <a:pt x="13939" y="1053"/>
                  <a:pt x="13874" y="1040"/>
                </a:cubicBezTo>
                <a:cubicBezTo>
                  <a:pt x="13856" y="1070"/>
                  <a:pt x="13837" y="1099"/>
                  <a:pt x="13815" y="1126"/>
                </a:cubicBezTo>
                <a:lnTo>
                  <a:pt x="13890" y="1169"/>
                </a:lnTo>
                <a:cubicBezTo>
                  <a:pt x="13868" y="1156"/>
                  <a:pt x="13842" y="1143"/>
                  <a:pt x="13812" y="1130"/>
                </a:cubicBezTo>
                <a:cubicBezTo>
                  <a:pt x="13749" y="1212"/>
                  <a:pt x="13670" y="1285"/>
                  <a:pt x="13594" y="1360"/>
                </a:cubicBezTo>
                <a:cubicBezTo>
                  <a:pt x="13536" y="1416"/>
                  <a:pt x="13481" y="1474"/>
                  <a:pt x="13433" y="1537"/>
                </a:cubicBezTo>
                <a:lnTo>
                  <a:pt x="13639" y="1575"/>
                </a:lnTo>
                <a:lnTo>
                  <a:pt x="13603" y="1622"/>
                </a:lnTo>
                <a:cubicBezTo>
                  <a:pt x="13651" y="1639"/>
                  <a:pt x="13687" y="1660"/>
                  <a:pt x="13706" y="1691"/>
                </a:cubicBezTo>
                <a:cubicBezTo>
                  <a:pt x="13671" y="1683"/>
                  <a:pt x="13638" y="1677"/>
                  <a:pt x="13606" y="1671"/>
                </a:cubicBezTo>
                <a:cubicBezTo>
                  <a:pt x="13604" y="1675"/>
                  <a:pt x="13587" y="1672"/>
                  <a:pt x="13563" y="1666"/>
                </a:cubicBezTo>
                <a:cubicBezTo>
                  <a:pt x="13556" y="1669"/>
                  <a:pt x="13531" y="1663"/>
                  <a:pt x="13495" y="1654"/>
                </a:cubicBezTo>
                <a:cubicBezTo>
                  <a:pt x="13446" y="1648"/>
                  <a:pt x="13402" y="1645"/>
                  <a:pt x="13365" y="1643"/>
                </a:cubicBezTo>
                <a:cubicBezTo>
                  <a:pt x="13360" y="1652"/>
                  <a:pt x="13356" y="1662"/>
                  <a:pt x="13352" y="1671"/>
                </a:cubicBezTo>
                <a:cubicBezTo>
                  <a:pt x="13502" y="1724"/>
                  <a:pt x="13685" y="1747"/>
                  <a:pt x="13689" y="1729"/>
                </a:cubicBezTo>
                <a:cubicBezTo>
                  <a:pt x="13729" y="1785"/>
                  <a:pt x="13598" y="1770"/>
                  <a:pt x="13424" y="1734"/>
                </a:cubicBezTo>
                <a:cubicBezTo>
                  <a:pt x="13489" y="1759"/>
                  <a:pt x="13561" y="1786"/>
                  <a:pt x="13632" y="1815"/>
                </a:cubicBezTo>
                <a:lnTo>
                  <a:pt x="13701" y="1824"/>
                </a:lnTo>
                <a:lnTo>
                  <a:pt x="13741" y="1876"/>
                </a:lnTo>
                <a:cubicBezTo>
                  <a:pt x="13730" y="1892"/>
                  <a:pt x="13533" y="1785"/>
                  <a:pt x="13331" y="1722"/>
                </a:cubicBezTo>
                <a:cubicBezTo>
                  <a:pt x="13325" y="1738"/>
                  <a:pt x="13320" y="1755"/>
                  <a:pt x="13316" y="1773"/>
                </a:cubicBezTo>
                <a:cubicBezTo>
                  <a:pt x="13414" y="1810"/>
                  <a:pt x="13506" y="1848"/>
                  <a:pt x="13535" y="1869"/>
                </a:cubicBezTo>
                <a:cubicBezTo>
                  <a:pt x="13572" y="1872"/>
                  <a:pt x="13594" y="1865"/>
                  <a:pt x="13594" y="1842"/>
                </a:cubicBezTo>
                <a:cubicBezTo>
                  <a:pt x="13674" y="1884"/>
                  <a:pt x="13623" y="1886"/>
                  <a:pt x="13544" y="1880"/>
                </a:cubicBezTo>
                <a:cubicBezTo>
                  <a:pt x="13542" y="1887"/>
                  <a:pt x="13513" y="1886"/>
                  <a:pt x="13446" y="1872"/>
                </a:cubicBezTo>
                <a:cubicBezTo>
                  <a:pt x="13446" y="1872"/>
                  <a:pt x="13446" y="1871"/>
                  <a:pt x="13446" y="1871"/>
                </a:cubicBezTo>
                <a:cubicBezTo>
                  <a:pt x="13389" y="1865"/>
                  <a:pt x="13337" y="1861"/>
                  <a:pt x="13325" y="1870"/>
                </a:cubicBezTo>
                <a:lnTo>
                  <a:pt x="13561" y="1925"/>
                </a:lnTo>
                <a:cubicBezTo>
                  <a:pt x="13526" y="2058"/>
                  <a:pt x="13300" y="2140"/>
                  <a:pt x="13177" y="2254"/>
                </a:cubicBezTo>
                <a:lnTo>
                  <a:pt x="13212" y="2298"/>
                </a:lnTo>
                <a:cubicBezTo>
                  <a:pt x="13832" y="2756"/>
                  <a:pt x="13833" y="2866"/>
                  <a:pt x="13694" y="2903"/>
                </a:cubicBezTo>
                <a:cubicBezTo>
                  <a:pt x="13703" y="2927"/>
                  <a:pt x="13661" y="2938"/>
                  <a:pt x="13602" y="2946"/>
                </a:cubicBezTo>
                <a:cubicBezTo>
                  <a:pt x="13524" y="2955"/>
                  <a:pt x="13416" y="2958"/>
                  <a:pt x="13354" y="2975"/>
                </a:cubicBezTo>
                <a:cubicBezTo>
                  <a:pt x="13335" y="2992"/>
                  <a:pt x="13326" y="3015"/>
                  <a:pt x="13330" y="3047"/>
                </a:cubicBezTo>
                <a:cubicBezTo>
                  <a:pt x="13344" y="3059"/>
                  <a:pt x="13363" y="3072"/>
                  <a:pt x="13390" y="3088"/>
                </a:cubicBezTo>
                <a:cubicBezTo>
                  <a:pt x="13373" y="3080"/>
                  <a:pt x="13354" y="3072"/>
                  <a:pt x="13334" y="3065"/>
                </a:cubicBezTo>
                <a:cubicBezTo>
                  <a:pt x="13342" y="3094"/>
                  <a:pt x="13360" y="3130"/>
                  <a:pt x="13392" y="3175"/>
                </a:cubicBezTo>
                <a:cubicBezTo>
                  <a:pt x="13378" y="3159"/>
                  <a:pt x="13361" y="3144"/>
                  <a:pt x="13345" y="3129"/>
                </a:cubicBezTo>
                <a:cubicBezTo>
                  <a:pt x="13350" y="3148"/>
                  <a:pt x="13337" y="3161"/>
                  <a:pt x="13313" y="3171"/>
                </a:cubicBezTo>
                <a:cubicBezTo>
                  <a:pt x="13374" y="3313"/>
                  <a:pt x="13277" y="3352"/>
                  <a:pt x="13166" y="3365"/>
                </a:cubicBezTo>
                <a:cubicBezTo>
                  <a:pt x="13148" y="3367"/>
                  <a:pt x="13130" y="3368"/>
                  <a:pt x="13112" y="3369"/>
                </a:cubicBezTo>
                <a:cubicBezTo>
                  <a:pt x="13212" y="3433"/>
                  <a:pt x="13180" y="3453"/>
                  <a:pt x="13055" y="3472"/>
                </a:cubicBezTo>
                <a:cubicBezTo>
                  <a:pt x="13055" y="3472"/>
                  <a:pt x="13056" y="3473"/>
                  <a:pt x="13057" y="3474"/>
                </a:cubicBezTo>
                <a:lnTo>
                  <a:pt x="13193" y="3475"/>
                </a:lnTo>
                <a:cubicBezTo>
                  <a:pt x="13167" y="3487"/>
                  <a:pt x="13431" y="3640"/>
                  <a:pt x="13226" y="3611"/>
                </a:cubicBezTo>
                <a:cubicBezTo>
                  <a:pt x="13269" y="3642"/>
                  <a:pt x="13284" y="3668"/>
                  <a:pt x="13254" y="3686"/>
                </a:cubicBezTo>
                <a:lnTo>
                  <a:pt x="13131" y="3643"/>
                </a:lnTo>
                <a:lnTo>
                  <a:pt x="13183" y="3783"/>
                </a:lnTo>
                <a:cubicBezTo>
                  <a:pt x="13125" y="3765"/>
                  <a:pt x="13075" y="3749"/>
                  <a:pt x="13031" y="3736"/>
                </a:cubicBezTo>
                <a:cubicBezTo>
                  <a:pt x="13069" y="3806"/>
                  <a:pt x="13059" y="3842"/>
                  <a:pt x="13007" y="3867"/>
                </a:cubicBezTo>
                <a:cubicBezTo>
                  <a:pt x="13100" y="3937"/>
                  <a:pt x="13121" y="3981"/>
                  <a:pt x="12817" y="3901"/>
                </a:cubicBezTo>
                <a:cubicBezTo>
                  <a:pt x="12849" y="3933"/>
                  <a:pt x="12879" y="3964"/>
                  <a:pt x="12907" y="3994"/>
                </a:cubicBezTo>
                <a:cubicBezTo>
                  <a:pt x="13028" y="4069"/>
                  <a:pt x="13104" y="4137"/>
                  <a:pt x="13202" y="4194"/>
                </a:cubicBezTo>
                <a:cubicBezTo>
                  <a:pt x="13151" y="4177"/>
                  <a:pt x="13097" y="4161"/>
                  <a:pt x="13039" y="4149"/>
                </a:cubicBezTo>
                <a:cubicBezTo>
                  <a:pt x="13443" y="4314"/>
                  <a:pt x="13256" y="4297"/>
                  <a:pt x="13077" y="4280"/>
                </a:cubicBezTo>
                <a:cubicBezTo>
                  <a:pt x="13073" y="4295"/>
                  <a:pt x="13066" y="4308"/>
                  <a:pt x="13053" y="4319"/>
                </a:cubicBezTo>
                <a:lnTo>
                  <a:pt x="12995" y="4273"/>
                </a:lnTo>
                <a:cubicBezTo>
                  <a:pt x="12974" y="4272"/>
                  <a:pt x="12956" y="4271"/>
                  <a:pt x="12940" y="4270"/>
                </a:cubicBezTo>
                <a:lnTo>
                  <a:pt x="12941" y="4314"/>
                </a:lnTo>
                <a:cubicBezTo>
                  <a:pt x="13086" y="4385"/>
                  <a:pt x="13271" y="4435"/>
                  <a:pt x="13457" y="4484"/>
                </a:cubicBezTo>
                <a:cubicBezTo>
                  <a:pt x="13197" y="4430"/>
                  <a:pt x="13335" y="4523"/>
                  <a:pt x="13510" y="4625"/>
                </a:cubicBezTo>
                <a:cubicBezTo>
                  <a:pt x="13685" y="4727"/>
                  <a:pt x="13898" y="4837"/>
                  <a:pt x="13789" y="4812"/>
                </a:cubicBezTo>
                <a:cubicBezTo>
                  <a:pt x="13733" y="4844"/>
                  <a:pt x="13325" y="4671"/>
                  <a:pt x="13057" y="4593"/>
                </a:cubicBezTo>
                <a:cubicBezTo>
                  <a:pt x="13164" y="4704"/>
                  <a:pt x="14147" y="4957"/>
                  <a:pt x="13656" y="4887"/>
                </a:cubicBezTo>
                <a:cubicBezTo>
                  <a:pt x="13605" y="4858"/>
                  <a:pt x="13565" y="4823"/>
                  <a:pt x="13494" y="4806"/>
                </a:cubicBezTo>
                <a:cubicBezTo>
                  <a:pt x="13439" y="4808"/>
                  <a:pt x="13043" y="4697"/>
                  <a:pt x="12710" y="4608"/>
                </a:cubicBezTo>
                <a:cubicBezTo>
                  <a:pt x="12816" y="4792"/>
                  <a:pt x="12853" y="4926"/>
                  <a:pt x="12373" y="4611"/>
                </a:cubicBezTo>
                <a:cubicBezTo>
                  <a:pt x="12365" y="4610"/>
                  <a:pt x="12358" y="4609"/>
                  <a:pt x="12349" y="4607"/>
                </a:cubicBezTo>
                <a:cubicBezTo>
                  <a:pt x="12396" y="4652"/>
                  <a:pt x="12437" y="4696"/>
                  <a:pt x="12473" y="4738"/>
                </a:cubicBezTo>
                <a:lnTo>
                  <a:pt x="12682" y="4809"/>
                </a:lnTo>
                <a:cubicBezTo>
                  <a:pt x="12601" y="4799"/>
                  <a:pt x="12550" y="4794"/>
                  <a:pt x="12518" y="4794"/>
                </a:cubicBezTo>
                <a:cubicBezTo>
                  <a:pt x="12665" y="4983"/>
                  <a:pt x="12726" y="5148"/>
                  <a:pt x="12827" y="5286"/>
                </a:cubicBezTo>
                <a:cubicBezTo>
                  <a:pt x="12779" y="5250"/>
                  <a:pt x="12727" y="5218"/>
                  <a:pt x="12671" y="5190"/>
                </a:cubicBezTo>
                <a:cubicBezTo>
                  <a:pt x="12725" y="5240"/>
                  <a:pt x="12766" y="5281"/>
                  <a:pt x="12798" y="5315"/>
                </a:cubicBezTo>
                <a:cubicBezTo>
                  <a:pt x="12844" y="5345"/>
                  <a:pt x="12859" y="5369"/>
                  <a:pt x="12857" y="5388"/>
                </a:cubicBezTo>
                <a:cubicBezTo>
                  <a:pt x="12915" y="5474"/>
                  <a:pt x="12858" y="5482"/>
                  <a:pt x="12772" y="5467"/>
                </a:cubicBezTo>
                <a:cubicBezTo>
                  <a:pt x="12715" y="5457"/>
                  <a:pt x="12645" y="5438"/>
                  <a:pt x="12586" y="5425"/>
                </a:cubicBezTo>
                <a:cubicBezTo>
                  <a:pt x="12619" y="5450"/>
                  <a:pt x="12578" y="5449"/>
                  <a:pt x="12468" y="5426"/>
                </a:cubicBezTo>
                <a:cubicBezTo>
                  <a:pt x="12467" y="5429"/>
                  <a:pt x="12466" y="5432"/>
                  <a:pt x="12466" y="5436"/>
                </a:cubicBezTo>
                <a:cubicBezTo>
                  <a:pt x="13071" y="5667"/>
                  <a:pt x="13691" y="5910"/>
                  <a:pt x="13717" y="6003"/>
                </a:cubicBezTo>
                <a:cubicBezTo>
                  <a:pt x="13624" y="5955"/>
                  <a:pt x="13574" y="5916"/>
                  <a:pt x="13444" y="5876"/>
                </a:cubicBezTo>
                <a:cubicBezTo>
                  <a:pt x="13314" y="5836"/>
                  <a:pt x="13453" y="5907"/>
                  <a:pt x="13499" y="5932"/>
                </a:cubicBezTo>
                <a:cubicBezTo>
                  <a:pt x="13369" y="5891"/>
                  <a:pt x="13273" y="5828"/>
                  <a:pt x="13055" y="5756"/>
                </a:cubicBezTo>
                <a:cubicBezTo>
                  <a:pt x="13646" y="6036"/>
                  <a:pt x="13085" y="5867"/>
                  <a:pt x="13288" y="6027"/>
                </a:cubicBezTo>
                <a:cubicBezTo>
                  <a:pt x="13128" y="5943"/>
                  <a:pt x="13013" y="5914"/>
                  <a:pt x="12845" y="5860"/>
                </a:cubicBezTo>
                <a:cubicBezTo>
                  <a:pt x="12845" y="5862"/>
                  <a:pt x="12846" y="5864"/>
                  <a:pt x="12846" y="5866"/>
                </a:cubicBezTo>
                <a:cubicBezTo>
                  <a:pt x="13060" y="5954"/>
                  <a:pt x="12973" y="5942"/>
                  <a:pt x="12868" y="5921"/>
                </a:cubicBezTo>
                <a:cubicBezTo>
                  <a:pt x="12875" y="5936"/>
                  <a:pt x="12885" y="5953"/>
                  <a:pt x="12895" y="5971"/>
                </a:cubicBezTo>
                <a:cubicBezTo>
                  <a:pt x="12938" y="5986"/>
                  <a:pt x="12989" y="6004"/>
                  <a:pt x="13051" y="6026"/>
                </a:cubicBezTo>
                <a:cubicBezTo>
                  <a:pt x="13003" y="6021"/>
                  <a:pt x="12962" y="6020"/>
                  <a:pt x="12928" y="6021"/>
                </a:cubicBezTo>
                <a:cubicBezTo>
                  <a:pt x="12950" y="6055"/>
                  <a:pt x="12975" y="6091"/>
                  <a:pt x="13002" y="6127"/>
                </a:cubicBezTo>
                <a:cubicBezTo>
                  <a:pt x="13151" y="6331"/>
                  <a:pt x="13337" y="6552"/>
                  <a:pt x="13230" y="6498"/>
                </a:cubicBezTo>
                <a:cubicBezTo>
                  <a:pt x="13177" y="6541"/>
                  <a:pt x="12942" y="6339"/>
                  <a:pt x="12720" y="6168"/>
                </a:cubicBezTo>
                <a:cubicBezTo>
                  <a:pt x="12719" y="6170"/>
                  <a:pt x="12719" y="6171"/>
                  <a:pt x="12718" y="6173"/>
                </a:cubicBezTo>
                <a:cubicBezTo>
                  <a:pt x="12712" y="6191"/>
                  <a:pt x="12706" y="6209"/>
                  <a:pt x="12697" y="6224"/>
                </a:cubicBezTo>
                <a:cubicBezTo>
                  <a:pt x="12970" y="6464"/>
                  <a:pt x="13444" y="6757"/>
                  <a:pt x="13065" y="6632"/>
                </a:cubicBezTo>
                <a:cubicBezTo>
                  <a:pt x="13022" y="6573"/>
                  <a:pt x="12992" y="6503"/>
                  <a:pt x="12922" y="6467"/>
                </a:cubicBezTo>
                <a:cubicBezTo>
                  <a:pt x="12888" y="6466"/>
                  <a:pt x="12737" y="6382"/>
                  <a:pt x="12552" y="6274"/>
                </a:cubicBezTo>
                <a:cubicBezTo>
                  <a:pt x="12506" y="6270"/>
                  <a:pt x="12445" y="6258"/>
                  <a:pt x="12364" y="6234"/>
                </a:cubicBezTo>
                <a:cubicBezTo>
                  <a:pt x="12106" y="6149"/>
                  <a:pt x="12516" y="6356"/>
                  <a:pt x="12524" y="6388"/>
                </a:cubicBezTo>
                <a:lnTo>
                  <a:pt x="12215" y="6262"/>
                </a:lnTo>
                <a:cubicBezTo>
                  <a:pt x="12767" y="6560"/>
                  <a:pt x="12416" y="6402"/>
                  <a:pt x="12972" y="6718"/>
                </a:cubicBezTo>
                <a:cubicBezTo>
                  <a:pt x="12756" y="6609"/>
                  <a:pt x="12607" y="6545"/>
                  <a:pt x="12460" y="6495"/>
                </a:cubicBezTo>
                <a:cubicBezTo>
                  <a:pt x="12460" y="6519"/>
                  <a:pt x="12466" y="6546"/>
                  <a:pt x="12517" y="6590"/>
                </a:cubicBezTo>
                <a:lnTo>
                  <a:pt x="12776" y="6720"/>
                </a:lnTo>
                <a:lnTo>
                  <a:pt x="12607" y="6656"/>
                </a:lnTo>
                <a:cubicBezTo>
                  <a:pt x="12636" y="6676"/>
                  <a:pt x="12671" y="6697"/>
                  <a:pt x="12713" y="6721"/>
                </a:cubicBezTo>
                <a:cubicBezTo>
                  <a:pt x="12595" y="6698"/>
                  <a:pt x="12477" y="6674"/>
                  <a:pt x="12359" y="6650"/>
                </a:cubicBezTo>
                <a:cubicBezTo>
                  <a:pt x="12513" y="6721"/>
                  <a:pt x="12612" y="6778"/>
                  <a:pt x="12686" y="6826"/>
                </a:cubicBezTo>
                <a:cubicBezTo>
                  <a:pt x="12684" y="6822"/>
                  <a:pt x="12681" y="6818"/>
                  <a:pt x="12678" y="6814"/>
                </a:cubicBezTo>
                <a:cubicBezTo>
                  <a:pt x="12682" y="6819"/>
                  <a:pt x="12686" y="6824"/>
                  <a:pt x="12689" y="6829"/>
                </a:cubicBezTo>
                <a:cubicBezTo>
                  <a:pt x="12841" y="6928"/>
                  <a:pt x="12882" y="6992"/>
                  <a:pt x="13072" y="7081"/>
                </a:cubicBezTo>
                <a:cubicBezTo>
                  <a:pt x="12954" y="7038"/>
                  <a:pt x="12884" y="7014"/>
                  <a:pt x="12844" y="7005"/>
                </a:cubicBezTo>
                <a:cubicBezTo>
                  <a:pt x="12882" y="7020"/>
                  <a:pt x="12930" y="7037"/>
                  <a:pt x="12989" y="7056"/>
                </a:cubicBezTo>
                <a:cubicBezTo>
                  <a:pt x="12928" y="7043"/>
                  <a:pt x="12872" y="7034"/>
                  <a:pt x="12821" y="7026"/>
                </a:cubicBezTo>
                <a:cubicBezTo>
                  <a:pt x="12863" y="7062"/>
                  <a:pt x="12933" y="7109"/>
                  <a:pt x="12667" y="7011"/>
                </a:cubicBezTo>
                <a:cubicBezTo>
                  <a:pt x="12662" y="7011"/>
                  <a:pt x="12657" y="7010"/>
                  <a:pt x="12652" y="7010"/>
                </a:cubicBezTo>
                <a:cubicBezTo>
                  <a:pt x="12725" y="7049"/>
                  <a:pt x="12787" y="7086"/>
                  <a:pt x="12839" y="7119"/>
                </a:cubicBezTo>
                <a:cubicBezTo>
                  <a:pt x="13124" y="7222"/>
                  <a:pt x="13442" y="7348"/>
                  <a:pt x="13300" y="7316"/>
                </a:cubicBezTo>
                <a:cubicBezTo>
                  <a:pt x="13306" y="7321"/>
                  <a:pt x="13304" y="7322"/>
                  <a:pt x="13309" y="7326"/>
                </a:cubicBezTo>
                <a:lnTo>
                  <a:pt x="12932" y="7182"/>
                </a:lnTo>
                <a:cubicBezTo>
                  <a:pt x="13017" y="7243"/>
                  <a:pt x="13056" y="7287"/>
                  <a:pt x="13061" y="7307"/>
                </a:cubicBezTo>
                <a:cubicBezTo>
                  <a:pt x="13095" y="7313"/>
                  <a:pt x="13166" y="7333"/>
                  <a:pt x="13252" y="7359"/>
                </a:cubicBezTo>
                <a:cubicBezTo>
                  <a:pt x="13195" y="7347"/>
                  <a:pt x="13124" y="7328"/>
                  <a:pt x="13062" y="7313"/>
                </a:cubicBezTo>
                <a:cubicBezTo>
                  <a:pt x="13062" y="7316"/>
                  <a:pt x="13060" y="7319"/>
                  <a:pt x="13056" y="7319"/>
                </a:cubicBezTo>
                <a:cubicBezTo>
                  <a:pt x="13046" y="7313"/>
                  <a:pt x="13039" y="7309"/>
                  <a:pt x="13038" y="7306"/>
                </a:cubicBezTo>
                <a:cubicBezTo>
                  <a:pt x="12949" y="7286"/>
                  <a:pt x="12903" y="7283"/>
                  <a:pt x="13028" y="7358"/>
                </a:cubicBezTo>
                <a:cubicBezTo>
                  <a:pt x="12734" y="7282"/>
                  <a:pt x="12925" y="7413"/>
                  <a:pt x="13089" y="7536"/>
                </a:cubicBezTo>
                <a:cubicBezTo>
                  <a:pt x="13253" y="7658"/>
                  <a:pt x="13389" y="7771"/>
                  <a:pt x="12987" y="7652"/>
                </a:cubicBezTo>
                <a:cubicBezTo>
                  <a:pt x="13070" y="7672"/>
                  <a:pt x="13108" y="7666"/>
                  <a:pt x="12975" y="7604"/>
                </a:cubicBezTo>
                <a:cubicBezTo>
                  <a:pt x="13000" y="7701"/>
                  <a:pt x="12453" y="7552"/>
                  <a:pt x="12733" y="7726"/>
                </a:cubicBezTo>
                <a:lnTo>
                  <a:pt x="13082" y="7872"/>
                </a:lnTo>
                <a:cubicBezTo>
                  <a:pt x="13232" y="8000"/>
                  <a:pt x="13338" y="8095"/>
                  <a:pt x="13309" y="8134"/>
                </a:cubicBezTo>
                <a:lnTo>
                  <a:pt x="13704" y="8308"/>
                </a:lnTo>
                <a:cubicBezTo>
                  <a:pt x="13550" y="8316"/>
                  <a:pt x="14165" y="8750"/>
                  <a:pt x="13345" y="8435"/>
                </a:cubicBezTo>
                <a:cubicBezTo>
                  <a:pt x="13657" y="8591"/>
                  <a:pt x="13239" y="8491"/>
                  <a:pt x="13338" y="8578"/>
                </a:cubicBezTo>
                <a:lnTo>
                  <a:pt x="13034" y="8453"/>
                </a:lnTo>
                <a:cubicBezTo>
                  <a:pt x="12928" y="8461"/>
                  <a:pt x="13031" y="8541"/>
                  <a:pt x="13114" y="8612"/>
                </a:cubicBezTo>
                <a:cubicBezTo>
                  <a:pt x="12791" y="8523"/>
                  <a:pt x="12782" y="8572"/>
                  <a:pt x="12846" y="8653"/>
                </a:cubicBezTo>
                <a:cubicBezTo>
                  <a:pt x="12910" y="8734"/>
                  <a:pt x="13048" y="8847"/>
                  <a:pt x="13019" y="8883"/>
                </a:cubicBezTo>
                <a:lnTo>
                  <a:pt x="12932" y="8845"/>
                </a:lnTo>
                <a:lnTo>
                  <a:pt x="13134" y="9037"/>
                </a:lnTo>
                <a:cubicBezTo>
                  <a:pt x="12865" y="8887"/>
                  <a:pt x="13320" y="9142"/>
                  <a:pt x="13241" y="9135"/>
                </a:cubicBezTo>
                <a:cubicBezTo>
                  <a:pt x="13383" y="9233"/>
                  <a:pt x="13298" y="9246"/>
                  <a:pt x="13097" y="9191"/>
                </a:cubicBezTo>
                <a:lnTo>
                  <a:pt x="13073" y="9243"/>
                </a:lnTo>
                <a:cubicBezTo>
                  <a:pt x="12879" y="9082"/>
                  <a:pt x="12637" y="9046"/>
                  <a:pt x="12289" y="8887"/>
                </a:cubicBezTo>
                <a:lnTo>
                  <a:pt x="12562" y="9054"/>
                </a:lnTo>
                <a:cubicBezTo>
                  <a:pt x="12456" y="9015"/>
                  <a:pt x="12377" y="8966"/>
                  <a:pt x="12314" y="8933"/>
                </a:cubicBezTo>
                <a:cubicBezTo>
                  <a:pt x="12344" y="8955"/>
                  <a:pt x="12383" y="8980"/>
                  <a:pt x="12432" y="9007"/>
                </a:cubicBezTo>
                <a:cubicBezTo>
                  <a:pt x="12362" y="8971"/>
                  <a:pt x="12305" y="8944"/>
                  <a:pt x="12258" y="8925"/>
                </a:cubicBezTo>
                <a:cubicBezTo>
                  <a:pt x="12396" y="9021"/>
                  <a:pt x="12406" y="9093"/>
                  <a:pt x="12731" y="9269"/>
                </a:cubicBezTo>
                <a:cubicBezTo>
                  <a:pt x="12818" y="9306"/>
                  <a:pt x="12902" y="9335"/>
                  <a:pt x="12973" y="9357"/>
                </a:cubicBezTo>
                <a:cubicBezTo>
                  <a:pt x="12951" y="9343"/>
                  <a:pt x="12956" y="9345"/>
                  <a:pt x="12979" y="9359"/>
                </a:cubicBezTo>
                <a:cubicBezTo>
                  <a:pt x="12986" y="9361"/>
                  <a:pt x="12991" y="9363"/>
                  <a:pt x="12998" y="9365"/>
                </a:cubicBezTo>
                <a:cubicBezTo>
                  <a:pt x="12993" y="9364"/>
                  <a:pt x="12990" y="9363"/>
                  <a:pt x="12986" y="9363"/>
                </a:cubicBezTo>
                <a:cubicBezTo>
                  <a:pt x="13020" y="9382"/>
                  <a:pt x="13077" y="9414"/>
                  <a:pt x="13123" y="9438"/>
                </a:cubicBezTo>
                <a:cubicBezTo>
                  <a:pt x="13038" y="9449"/>
                  <a:pt x="13184" y="9499"/>
                  <a:pt x="13341" y="9571"/>
                </a:cubicBezTo>
                <a:cubicBezTo>
                  <a:pt x="12816" y="9379"/>
                  <a:pt x="13118" y="9553"/>
                  <a:pt x="12597" y="9347"/>
                </a:cubicBezTo>
                <a:cubicBezTo>
                  <a:pt x="13171" y="9582"/>
                  <a:pt x="12526" y="9449"/>
                  <a:pt x="13184" y="9727"/>
                </a:cubicBezTo>
                <a:cubicBezTo>
                  <a:pt x="12629" y="9505"/>
                  <a:pt x="13153" y="9741"/>
                  <a:pt x="12680" y="9543"/>
                </a:cubicBezTo>
                <a:cubicBezTo>
                  <a:pt x="12839" y="9559"/>
                  <a:pt x="12343" y="9263"/>
                  <a:pt x="12111" y="9106"/>
                </a:cubicBezTo>
                <a:lnTo>
                  <a:pt x="11777" y="8994"/>
                </a:lnTo>
                <a:cubicBezTo>
                  <a:pt x="11787" y="9015"/>
                  <a:pt x="11803" y="9039"/>
                  <a:pt x="11826" y="9068"/>
                </a:cubicBezTo>
                <a:cubicBezTo>
                  <a:pt x="11825" y="9054"/>
                  <a:pt x="11872" y="9066"/>
                  <a:pt x="12045" y="9147"/>
                </a:cubicBezTo>
                <a:cubicBezTo>
                  <a:pt x="12185" y="9247"/>
                  <a:pt x="12324" y="9349"/>
                  <a:pt x="11887" y="9131"/>
                </a:cubicBezTo>
                <a:cubicBezTo>
                  <a:pt x="11883" y="9131"/>
                  <a:pt x="11884" y="9132"/>
                  <a:pt x="11885" y="9134"/>
                </a:cubicBezTo>
                <a:cubicBezTo>
                  <a:pt x="11893" y="9142"/>
                  <a:pt x="11901" y="9151"/>
                  <a:pt x="11910" y="9160"/>
                </a:cubicBezTo>
                <a:cubicBezTo>
                  <a:pt x="11952" y="9192"/>
                  <a:pt x="12025" y="9238"/>
                  <a:pt x="11961" y="9209"/>
                </a:cubicBezTo>
                <a:cubicBezTo>
                  <a:pt x="11980" y="9226"/>
                  <a:pt x="12000" y="9246"/>
                  <a:pt x="12022" y="9266"/>
                </a:cubicBezTo>
                <a:cubicBezTo>
                  <a:pt x="11969" y="9243"/>
                  <a:pt x="11947" y="9257"/>
                  <a:pt x="11937" y="9288"/>
                </a:cubicBezTo>
                <a:lnTo>
                  <a:pt x="12345" y="9262"/>
                </a:lnTo>
                <a:lnTo>
                  <a:pt x="12334" y="9276"/>
                </a:lnTo>
                <a:lnTo>
                  <a:pt x="11937" y="9290"/>
                </a:lnTo>
                <a:cubicBezTo>
                  <a:pt x="11931" y="9308"/>
                  <a:pt x="11930" y="9332"/>
                  <a:pt x="11929" y="9358"/>
                </a:cubicBezTo>
                <a:cubicBezTo>
                  <a:pt x="12139" y="9375"/>
                  <a:pt x="12304" y="9391"/>
                  <a:pt x="12149" y="9430"/>
                </a:cubicBezTo>
                <a:cubicBezTo>
                  <a:pt x="12211" y="9447"/>
                  <a:pt x="12268" y="9463"/>
                  <a:pt x="12319" y="9482"/>
                </a:cubicBezTo>
                <a:cubicBezTo>
                  <a:pt x="12493" y="9614"/>
                  <a:pt x="12617" y="9673"/>
                  <a:pt x="12750" y="9739"/>
                </a:cubicBezTo>
                <a:cubicBezTo>
                  <a:pt x="12762" y="9744"/>
                  <a:pt x="12773" y="9749"/>
                  <a:pt x="12785" y="9754"/>
                </a:cubicBezTo>
                <a:cubicBezTo>
                  <a:pt x="12811" y="9755"/>
                  <a:pt x="12840" y="9757"/>
                  <a:pt x="12870" y="9758"/>
                </a:cubicBezTo>
                <a:lnTo>
                  <a:pt x="12837" y="9733"/>
                </a:lnTo>
                <a:lnTo>
                  <a:pt x="12880" y="9758"/>
                </a:lnTo>
                <a:cubicBezTo>
                  <a:pt x="12921" y="9759"/>
                  <a:pt x="12966" y="9759"/>
                  <a:pt x="13015" y="9759"/>
                </a:cubicBezTo>
                <a:cubicBezTo>
                  <a:pt x="12976" y="9766"/>
                  <a:pt x="12942" y="9772"/>
                  <a:pt x="12912" y="9776"/>
                </a:cubicBezTo>
                <a:lnTo>
                  <a:pt x="13329" y="10015"/>
                </a:lnTo>
                <a:lnTo>
                  <a:pt x="12978" y="9836"/>
                </a:lnTo>
                <a:lnTo>
                  <a:pt x="12899" y="9778"/>
                </a:lnTo>
                <a:cubicBezTo>
                  <a:pt x="12878" y="9781"/>
                  <a:pt x="12859" y="9783"/>
                  <a:pt x="12842" y="9785"/>
                </a:cubicBezTo>
                <a:cubicBezTo>
                  <a:pt x="12935" y="9833"/>
                  <a:pt x="13038" y="9892"/>
                  <a:pt x="13167" y="9984"/>
                </a:cubicBezTo>
                <a:cubicBezTo>
                  <a:pt x="13042" y="9939"/>
                  <a:pt x="12948" y="9905"/>
                  <a:pt x="12879" y="9882"/>
                </a:cubicBezTo>
                <a:cubicBezTo>
                  <a:pt x="12880" y="9886"/>
                  <a:pt x="12878" y="9889"/>
                  <a:pt x="12875" y="9893"/>
                </a:cubicBezTo>
                <a:cubicBezTo>
                  <a:pt x="12894" y="9915"/>
                  <a:pt x="12951" y="9939"/>
                  <a:pt x="12936" y="9960"/>
                </a:cubicBezTo>
                <a:cubicBezTo>
                  <a:pt x="12904" y="9961"/>
                  <a:pt x="12877" y="9962"/>
                  <a:pt x="12852" y="9962"/>
                </a:cubicBezTo>
                <a:lnTo>
                  <a:pt x="12910" y="10023"/>
                </a:lnTo>
                <a:cubicBezTo>
                  <a:pt x="12917" y="10025"/>
                  <a:pt x="12923" y="10028"/>
                  <a:pt x="12931" y="10031"/>
                </a:cubicBezTo>
                <a:cubicBezTo>
                  <a:pt x="12867" y="10015"/>
                  <a:pt x="12814" y="10006"/>
                  <a:pt x="12772" y="10002"/>
                </a:cubicBezTo>
                <a:cubicBezTo>
                  <a:pt x="12766" y="9990"/>
                  <a:pt x="12758" y="9978"/>
                  <a:pt x="12745" y="9963"/>
                </a:cubicBezTo>
                <a:cubicBezTo>
                  <a:pt x="12646" y="9962"/>
                  <a:pt x="12671" y="9954"/>
                  <a:pt x="12724" y="9942"/>
                </a:cubicBezTo>
                <a:cubicBezTo>
                  <a:pt x="12715" y="9933"/>
                  <a:pt x="12704" y="9923"/>
                  <a:pt x="12691" y="9912"/>
                </a:cubicBezTo>
                <a:cubicBezTo>
                  <a:pt x="12492" y="9883"/>
                  <a:pt x="12242" y="9640"/>
                  <a:pt x="12311" y="9767"/>
                </a:cubicBezTo>
                <a:cubicBezTo>
                  <a:pt x="12277" y="9742"/>
                  <a:pt x="12235" y="9717"/>
                  <a:pt x="12192" y="9692"/>
                </a:cubicBezTo>
                <a:lnTo>
                  <a:pt x="11926" y="9759"/>
                </a:lnTo>
                <a:cubicBezTo>
                  <a:pt x="11884" y="9728"/>
                  <a:pt x="11967" y="9702"/>
                  <a:pt x="11861" y="9670"/>
                </a:cubicBezTo>
                <a:cubicBezTo>
                  <a:pt x="11850" y="9672"/>
                  <a:pt x="11840" y="9675"/>
                  <a:pt x="11830" y="9677"/>
                </a:cubicBezTo>
                <a:lnTo>
                  <a:pt x="11878" y="9725"/>
                </a:lnTo>
                <a:cubicBezTo>
                  <a:pt x="11857" y="9714"/>
                  <a:pt x="11834" y="9702"/>
                  <a:pt x="11811" y="9690"/>
                </a:cubicBezTo>
                <a:cubicBezTo>
                  <a:pt x="11825" y="9708"/>
                  <a:pt x="11846" y="9730"/>
                  <a:pt x="11877" y="9758"/>
                </a:cubicBezTo>
                <a:lnTo>
                  <a:pt x="12113" y="9886"/>
                </a:lnTo>
                <a:cubicBezTo>
                  <a:pt x="12168" y="9896"/>
                  <a:pt x="12220" y="9905"/>
                  <a:pt x="12265" y="9913"/>
                </a:cubicBezTo>
                <a:cubicBezTo>
                  <a:pt x="12245" y="9918"/>
                  <a:pt x="12217" y="9921"/>
                  <a:pt x="12183" y="9924"/>
                </a:cubicBezTo>
                <a:lnTo>
                  <a:pt x="12320" y="9998"/>
                </a:lnTo>
                <a:lnTo>
                  <a:pt x="12291" y="10032"/>
                </a:lnTo>
                <a:cubicBezTo>
                  <a:pt x="12409" y="10022"/>
                  <a:pt x="12507" y="10021"/>
                  <a:pt x="12551" y="10052"/>
                </a:cubicBezTo>
                <a:lnTo>
                  <a:pt x="12314" y="10082"/>
                </a:lnTo>
                <a:lnTo>
                  <a:pt x="12395" y="10126"/>
                </a:lnTo>
                <a:lnTo>
                  <a:pt x="12365" y="10129"/>
                </a:lnTo>
                <a:lnTo>
                  <a:pt x="12303" y="10083"/>
                </a:lnTo>
                <a:lnTo>
                  <a:pt x="12256" y="10089"/>
                </a:lnTo>
                <a:cubicBezTo>
                  <a:pt x="12283" y="10129"/>
                  <a:pt x="12264" y="10123"/>
                  <a:pt x="12227" y="10098"/>
                </a:cubicBezTo>
                <a:cubicBezTo>
                  <a:pt x="12224" y="10099"/>
                  <a:pt x="12220" y="10097"/>
                  <a:pt x="12214" y="10095"/>
                </a:cubicBezTo>
                <a:lnTo>
                  <a:pt x="12078" y="10112"/>
                </a:lnTo>
                <a:cubicBezTo>
                  <a:pt x="12180" y="10174"/>
                  <a:pt x="12271" y="10239"/>
                  <a:pt x="12358" y="10296"/>
                </a:cubicBezTo>
                <a:cubicBezTo>
                  <a:pt x="12237" y="10217"/>
                  <a:pt x="12137" y="10163"/>
                  <a:pt x="12044" y="10116"/>
                </a:cubicBezTo>
                <a:lnTo>
                  <a:pt x="12034" y="10118"/>
                </a:lnTo>
                <a:cubicBezTo>
                  <a:pt x="12046" y="10128"/>
                  <a:pt x="12059" y="10138"/>
                  <a:pt x="12071" y="10149"/>
                </a:cubicBezTo>
                <a:cubicBezTo>
                  <a:pt x="12168" y="10182"/>
                  <a:pt x="12196" y="10214"/>
                  <a:pt x="12187" y="10245"/>
                </a:cubicBezTo>
                <a:cubicBezTo>
                  <a:pt x="12214" y="10268"/>
                  <a:pt x="12241" y="10291"/>
                  <a:pt x="12267" y="10315"/>
                </a:cubicBezTo>
                <a:lnTo>
                  <a:pt x="12334" y="10346"/>
                </a:lnTo>
                <a:lnTo>
                  <a:pt x="12364" y="10425"/>
                </a:lnTo>
                <a:cubicBezTo>
                  <a:pt x="12355" y="10437"/>
                  <a:pt x="12279" y="10361"/>
                  <a:pt x="12175" y="10268"/>
                </a:cubicBezTo>
                <a:cubicBezTo>
                  <a:pt x="12165" y="10281"/>
                  <a:pt x="12150" y="10294"/>
                  <a:pt x="12131" y="10307"/>
                </a:cubicBezTo>
                <a:lnTo>
                  <a:pt x="12351" y="10465"/>
                </a:lnTo>
                <a:cubicBezTo>
                  <a:pt x="12463" y="10462"/>
                  <a:pt x="12550" y="10461"/>
                  <a:pt x="12551" y="10502"/>
                </a:cubicBezTo>
                <a:lnTo>
                  <a:pt x="12379" y="10485"/>
                </a:lnTo>
                <a:lnTo>
                  <a:pt x="12453" y="10539"/>
                </a:lnTo>
                <a:lnTo>
                  <a:pt x="12374" y="10485"/>
                </a:lnTo>
                <a:lnTo>
                  <a:pt x="12197" y="10468"/>
                </a:lnTo>
                <a:cubicBezTo>
                  <a:pt x="12186" y="10468"/>
                  <a:pt x="12175" y="10467"/>
                  <a:pt x="12164" y="10467"/>
                </a:cubicBezTo>
                <a:cubicBezTo>
                  <a:pt x="12149" y="10496"/>
                  <a:pt x="12129" y="10521"/>
                  <a:pt x="12105" y="10544"/>
                </a:cubicBezTo>
                <a:cubicBezTo>
                  <a:pt x="12213" y="10624"/>
                  <a:pt x="12634" y="10700"/>
                  <a:pt x="12495" y="10761"/>
                </a:cubicBezTo>
                <a:cubicBezTo>
                  <a:pt x="12409" y="10749"/>
                  <a:pt x="12256" y="10782"/>
                  <a:pt x="12126" y="10805"/>
                </a:cubicBezTo>
                <a:cubicBezTo>
                  <a:pt x="12129" y="10808"/>
                  <a:pt x="12131" y="10811"/>
                  <a:pt x="12133" y="10814"/>
                </a:cubicBezTo>
                <a:lnTo>
                  <a:pt x="12118" y="10806"/>
                </a:lnTo>
                <a:cubicBezTo>
                  <a:pt x="12076" y="10813"/>
                  <a:pt x="12037" y="10819"/>
                  <a:pt x="12003" y="10822"/>
                </a:cubicBezTo>
                <a:lnTo>
                  <a:pt x="12353" y="10961"/>
                </a:lnTo>
                <a:cubicBezTo>
                  <a:pt x="12215" y="10904"/>
                  <a:pt x="11924" y="10906"/>
                  <a:pt x="11631" y="10900"/>
                </a:cubicBezTo>
                <a:cubicBezTo>
                  <a:pt x="11629" y="10905"/>
                  <a:pt x="11628" y="10910"/>
                  <a:pt x="11626" y="10915"/>
                </a:cubicBezTo>
                <a:cubicBezTo>
                  <a:pt x="11638" y="10925"/>
                  <a:pt x="11650" y="10934"/>
                  <a:pt x="11662" y="10944"/>
                </a:cubicBezTo>
                <a:cubicBezTo>
                  <a:pt x="11723" y="10961"/>
                  <a:pt x="11794" y="10974"/>
                  <a:pt x="11819" y="10992"/>
                </a:cubicBezTo>
                <a:cubicBezTo>
                  <a:pt x="11781" y="10986"/>
                  <a:pt x="11742" y="10981"/>
                  <a:pt x="11702" y="10976"/>
                </a:cubicBezTo>
                <a:cubicBezTo>
                  <a:pt x="11757" y="11021"/>
                  <a:pt x="11801" y="11060"/>
                  <a:pt x="11829" y="11087"/>
                </a:cubicBezTo>
                <a:lnTo>
                  <a:pt x="11979" y="11127"/>
                </a:lnTo>
                <a:cubicBezTo>
                  <a:pt x="12034" y="11117"/>
                  <a:pt x="12055" y="11099"/>
                  <a:pt x="12069" y="11085"/>
                </a:cubicBezTo>
                <a:cubicBezTo>
                  <a:pt x="12073" y="11122"/>
                  <a:pt x="12277" y="11201"/>
                  <a:pt x="12014" y="11258"/>
                </a:cubicBezTo>
                <a:cubicBezTo>
                  <a:pt x="12003" y="11258"/>
                  <a:pt x="11993" y="11257"/>
                  <a:pt x="11983" y="11257"/>
                </a:cubicBezTo>
                <a:lnTo>
                  <a:pt x="12147" y="11386"/>
                </a:lnTo>
                <a:cubicBezTo>
                  <a:pt x="12438" y="11627"/>
                  <a:pt x="12117" y="11417"/>
                  <a:pt x="11844" y="11248"/>
                </a:cubicBezTo>
                <a:cubicBezTo>
                  <a:pt x="11779" y="11242"/>
                  <a:pt x="11714" y="11237"/>
                  <a:pt x="11646" y="11235"/>
                </a:cubicBezTo>
                <a:cubicBezTo>
                  <a:pt x="11714" y="11226"/>
                  <a:pt x="11757" y="11218"/>
                  <a:pt x="11782" y="11210"/>
                </a:cubicBezTo>
                <a:cubicBezTo>
                  <a:pt x="11773" y="11205"/>
                  <a:pt x="11764" y="11199"/>
                  <a:pt x="11756" y="11194"/>
                </a:cubicBezTo>
                <a:cubicBezTo>
                  <a:pt x="11736" y="11186"/>
                  <a:pt x="11716" y="11176"/>
                  <a:pt x="11694" y="11165"/>
                </a:cubicBezTo>
                <a:cubicBezTo>
                  <a:pt x="11635" y="11158"/>
                  <a:pt x="11559" y="11152"/>
                  <a:pt x="11486" y="11146"/>
                </a:cubicBezTo>
                <a:cubicBezTo>
                  <a:pt x="11494" y="11158"/>
                  <a:pt x="11504" y="11171"/>
                  <a:pt x="11515" y="11186"/>
                </a:cubicBezTo>
                <a:cubicBezTo>
                  <a:pt x="11496" y="11176"/>
                  <a:pt x="11480" y="11169"/>
                  <a:pt x="11465" y="11162"/>
                </a:cubicBezTo>
                <a:lnTo>
                  <a:pt x="11556" y="11263"/>
                </a:lnTo>
                <a:cubicBezTo>
                  <a:pt x="11576" y="11278"/>
                  <a:pt x="11596" y="11292"/>
                  <a:pt x="11615" y="11307"/>
                </a:cubicBezTo>
                <a:cubicBezTo>
                  <a:pt x="11700" y="11307"/>
                  <a:pt x="11785" y="11305"/>
                  <a:pt x="11858" y="11299"/>
                </a:cubicBezTo>
                <a:cubicBezTo>
                  <a:pt x="11735" y="11383"/>
                  <a:pt x="11651" y="11410"/>
                  <a:pt x="11977" y="11490"/>
                </a:cubicBezTo>
                <a:lnTo>
                  <a:pt x="11845" y="11487"/>
                </a:lnTo>
                <a:cubicBezTo>
                  <a:pt x="12102" y="11696"/>
                  <a:pt x="12147" y="11773"/>
                  <a:pt x="12104" y="11794"/>
                </a:cubicBezTo>
                <a:cubicBezTo>
                  <a:pt x="12158" y="11796"/>
                  <a:pt x="12201" y="11811"/>
                  <a:pt x="12224" y="11852"/>
                </a:cubicBezTo>
                <a:cubicBezTo>
                  <a:pt x="12024" y="11881"/>
                  <a:pt x="11878" y="11938"/>
                  <a:pt x="11799" y="11981"/>
                </a:cubicBezTo>
                <a:cubicBezTo>
                  <a:pt x="11961" y="12021"/>
                  <a:pt x="12209" y="11954"/>
                  <a:pt x="12211" y="11919"/>
                </a:cubicBezTo>
                <a:cubicBezTo>
                  <a:pt x="12303" y="12059"/>
                  <a:pt x="11657" y="12078"/>
                  <a:pt x="11394" y="12134"/>
                </a:cubicBezTo>
                <a:cubicBezTo>
                  <a:pt x="11402" y="12151"/>
                  <a:pt x="11410" y="12167"/>
                  <a:pt x="11417" y="12182"/>
                </a:cubicBezTo>
                <a:cubicBezTo>
                  <a:pt x="11437" y="12205"/>
                  <a:pt x="11453" y="12224"/>
                  <a:pt x="11465" y="12241"/>
                </a:cubicBezTo>
                <a:cubicBezTo>
                  <a:pt x="11745" y="12201"/>
                  <a:pt x="12140" y="12286"/>
                  <a:pt x="12129" y="12141"/>
                </a:cubicBezTo>
                <a:cubicBezTo>
                  <a:pt x="12359" y="12213"/>
                  <a:pt x="11569" y="12298"/>
                  <a:pt x="11991" y="12370"/>
                </a:cubicBezTo>
                <a:lnTo>
                  <a:pt x="11497" y="12327"/>
                </a:lnTo>
                <a:cubicBezTo>
                  <a:pt x="11488" y="12356"/>
                  <a:pt x="11668" y="12385"/>
                  <a:pt x="11727" y="12399"/>
                </a:cubicBezTo>
                <a:lnTo>
                  <a:pt x="11515" y="12399"/>
                </a:lnTo>
                <a:cubicBezTo>
                  <a:pt x="11519" y="12410"/>
                  <a:pt x="11523" y="12421"/>
                  <a:pt x="11527" y="12432"/>
                </a:cubicBezTo>
                <a:cubicBezTo>
                  <a:pt x="11641" y="12464"/>
                  <a:pt x="11591" y="12498"/>
                  <a:pt x="11552" y="12528"/>
                </a:cubicBezTo>
                <a:cubicBezTo>
                  <a:pt x="11555" y="12552"/>
                  <a:pt x="11554" y="12573"/>
                  <a:pt x="11549" y="12589"/>
                </a:cubicBezTo>
                <a:cubicBezTo>
                  <a:pt x="11593" y="12605"/>
                  <a:pt x="11695" y="12619"/>
                  <a:pt x="11906" y="12629"/>
                </a:cubicBezTo>
                <a:cubicBezTo>
                  <a:pt x="11233" y="12602"/>
                  <a:pt x="11914" y="12697"/>
                  <a:pt x="11695" y="12742"/>
                </a:cubicBezTo>
                <a:lnTo>
                  <a:pt x="11905" y="12927"/>
                </a:lnTo>
                <a:cubicBezTo>
                  <a:pt x="11740" y="12938"/>
                  <a:pt x="12224" y="13689"/>
                  <a:pt x="11524" y="13184"/>
                </a:cubicBezTo>
                <a:cubicBezTo>
                  <a:pt x="11519" y="13185"/>
                  <a:pt x="11514" y="13185"/>
                  <a:pt x="11510" y="13186"/>
                </a:cubicBezTo>
                <a:cubicBezTo>
                  <a:pt x="11666" y="13359"/>
                  <a:pt x="11490" y="13311"/>
                  <a:pt x="11427" y="13341"/>
                </a:cubicBezTo>
                <a:cubicBezTo>
                  <a:pt x="11481" y="13366"/>
                  <a:pt x="11527" y="13393"/>
                  <a:pt x="11521" y="13425"/>
                </a:cubicBezTo>
                <a:cubicBezTo>
                  <a:pt x="11537" y="13441"/>
                  <a:pt x="11552" y="13457"/>
                  <a:pt x="11567" y="13473"/>
                </a:cubicBezTo>
                <a:cubicBezTo>
                  <a:pt x="11549" y="13461"/>
                  <a:pt x="11533" y="13448"/>
                  <a:pt x="11517" y="13436"/>
                </a:cubicBezTo>
                <a:cubicBezTo>
                  <a:pt x="11501" y="13463"/>
                  <a:pt x="11448" y="13493"/>
                  <a:pt x="11332" y="13527"/>
                </a:cubicBezTo>
                <a:cubicBezTo>
                  <a:pt x="11304" y="13521"/>
                  <a:pt x="11277" y="13516"/>
                  <a:pt x="11251" y="13513"/>
                </a:cubicBezTo>
                <a:cubicBezTo>
                  <a:pt x="11261" y="13525"/>
                  <a:pt x="11271" y="13537"/>
                  <a:pt x="11280" y="13548"/>
                </a:cubicBezTo>
                <a:cubicBezTo>
                  <a:pt x="11373" y="13616"/>
                  <a:pt x="11475" y="13680"/>
                  <a:pt x="11577" y="13745"/>
                </a:cubicBezTo>
                <a:cubicBezTo>
                  <a:pt x="11427" y="13663"/>
                  <a:pt x="11411" y="13687"/>
                  <a:pt x="11456" y="13757"/>
                </a:cubicBezTo>
                <a:cubicBezTo>
                  <a:pt x="11514" y="13773"/>
                  <a:pt x="11580" y="13798"/>
                  <a:pt x="11680" y="13844"/>
                </a:cubicBezTo>
                <a:cubicBezTo>
                  <a:pt x="11623" y="13831"/>
                  <a:pt x="11567" y="13829"/>
                  <a:pt x="11513" y="13833"/>
                </a:cubicBezTo>
                <a:cubicBezTo>
                  <a:pt x="11666" y="14021"/>
                  <a:pt x="11976" y="14321"/>
                  <a:pt x="11849" y="14248"/>
                </a:cubicBezTo>
                <a:cubicBezTo>
                  <a:pt x="11798" y="14270"/>
                  <a:pt x="11523" y="14044"/>
                  <a:pt x="11286" y="13871"/>
                </a:cubicBezTo>
                <a:cubicBezTo>
                  <a:pt x="11272" y="13874"/>
                  <a:pt x="11258" y="13876"/>
                  <a:pt x="11244" y="13879"/>
                </a:cubicBezTo>
                <a:cubicBezTo>
                  <a:pt x="11491" y="14103"/>
                  <a:pt x="12111" y="14492"/>
                  <a:pt x="11703" y="14309"/>
                </a:cubicBezTo>
                <a:cubicBezTo>
                  <a:pt x="11658" y="14259"/>
                  <a:pt x="11624" y="14204"/>
                  <a:pt x="11555" y="14164"/>
                </a:cubicBezTo>
                <a:cubicBezTo>
                  <a:pt x="11527" y="14158"/>
                  <a:pt x="11414" y="14091"/>
                  <a:pt x="11268" y="14001"/>
                </a:cubicBezTo>
                <a:lnTo>
                  <a:pt x="11247" y="13999"/>
                </a:lnTo>
                <a:cubicBezTo>
                  <a:pt x="11401" y="14167"/>
                  <a:pt x="10872" y="14147"/>
                  <a:pt x="11205" y="14296"/>
                </a:cubicBezTo>
                <a:lnTo>
                  <a:pt x="11384" y="14276"/>
                </a:lnTo>
                <a:cubicBezTo>
                  <a:pt x="11869" y="14470"/>
                  <a:pt x="11558" y="14735"/>
                  <a:pt x="11783" y="14941"/>
                </a:cubicBezTo>
                <a:lnTo>
                  <a:pt x="11916" y="14871"/>
                </a:lnTo>
                <a:cubicBezTo>
                  <a:pt x="11890" y="14905"/>
                  <a:pt x="12193" y="15004"/>
                  <a:pt x="11935" y="15071"/>
                </a:cubicBezTo>
                <a:cubicBezTo>
                  <a:pt x="11917" y="15059"/>
                  <a:pt x="11837" y="15038"/>
                  <a:pt x="11860" y="15025"/>
                </a:cubicBezTo>
                <a:cubicBezTo>
                  <a:pt x="11659" y="15032"/>
                  <a:pt x="11362" y="15065"/>
                  <a:pt x="11312" y="15117"/>
                </a:cubicBezTo>
                <a:lnTo>
                  <a:pt x="11618" y="15129"/>
                </a:lnTo>
                <a:lnTo>
                  <a:pt x="11381" y="15155"/>
                </a:lnTo>
                <a:cubicBezTo>
                  <a:pt x="11376" y="15233"/>
                  <a:pt x="11820" y="15122"/>
                  <a:pt x="11816" y="15200"/>
                </a:cubicBezTo>
                <a:cubicBezTo>
                  <a:pt x="11303" y="15239"/>
                  <a:pt x="11350" y="15346"/>
                  <a:pt x="11324" y="15447"/>
                </a:cubicBezTo>
                <a:cubicBezTo>
                  <a:pt x="11350" y="15469"/>
                  <a:pt x="11373" y="15491"/>
                  <a:pt x="11395" y="15511"/>
                </a:cubicBezTo>
                <a:cubicBezTo>
                  <a:pt x="11440" y="15508"/>
                  <a:pt x="11503" y="15509"/>
                  <a:pt x="11596" y="15516"/>
                </a:cubicBezTo>
                <a:cubicBezTo>
                  <a:pt x="11546" y="15530"/>
                  <a:pt x="11490" y="15540"/>
                  <a:pt x="11440" y="15554"/>
                </a:cubicBezTo>
                <a:cubicBezTo>
                  <a:pt x="11456" y="15569"/>
                  <a:pt x="11469" y="15583"/>
                  <a:pt x="11482" y="15597"/>
                </a:cubicBezTo>
                <a:lnTo>
                  <a:pt x="11711" y="15581"/>
                </a:lnTo>
                <a:cubicBezTo>
                  <a:pt x="11666" y="15631"/>
                  <a:pt x="11616" y="15675"/>
                  <a:pt x="11566" y="15716"/>
                </a:cubicBezTo>
                <a:cubicBezTo>
                  <a:pt x="11567" y="15718"/>
                  <a:pt x="11567" y="15721"/>
                  <a:pt x="11567" y="15723"/>
                </a:cubicBezTo>
                <a:cubicBezTo>
                  <a:pt x="11566" y="15722"/>
                  <a:pt x="11564" y="15720"/>
                  <a:pt x="11563" y="15718"/>
                </a:cubicBezTo>
                <a:cubicBezTo>
                  <a:pt x="11376" y="15867"/>
                  <a:pt x="11191" y="15963"/>
                  <a:pt x="11255" y="16125"/>
                </a:cubicBezTo>
                <a:lnTo>
                  <a:pt x="11174" y="16119"/>
                </a:lnTo>
                <a:cubicBezTo>
                  <a:pt x="11027" y="16197"/>
                  <a:pt x="11096" y="16236"/>
                  <a:pt x="11425" y="16260"/>
                </a:cubicBezTo>
                <a:cubicBezTo>
                  <a:pt x="11247" y="16280"/>
                  <a:pt x="11156" y="16229"/>
                  <a:pt x="11000" y="16262"/>
                </a:cubicBezTo>
                <a:cubicBezTo>
                  <a:pt x="11635" y="16330"/>
                  <a:pt x="11141" y="16429"/>
                  <a:pt x="10907" y="16506"/>
                </a:cubicBezTo>
                <a:cubicBezTo>
                  <a:pt x="10942" y="16551"/>
                  <a:pt x="10968" y="16587"/>
                  <a:pt x="10989" y="16620"/>
                </a:cubicBezTo>
                <a:cubicBezTo>
                  <a:pt x="10957" y="16582"/>
                  <a:pt x="10927" y="16545"/>
                  <a:pt x="10898" y="16509"/>
                </a:cubicBezTo>
                <a:cubicBezTo>
                  <a:pt x="10779" y="16550"/>
                  <a:pt x="10737" y="16584"/>
                  <a:pt x="10969" y="16605"/>
                </a:cubicBezTo>
                <a:cubicBezTo>
                  <a:pt x="10802" y="16607"/>
                  <a:pt x="10638" y="16618"/>
                  <a:pt x="10476" y="16633"/>
                </a:cubicBezTo>
                <a:cubicBezTo>
                  <a:pt x="10556" y="16733"/>
                  <a:pt x="10606" y="16810"/>
                  <a:pt x="10745" y="16923"/>
                </a:cubicBezTo>
                <a:cubicBezTo>
                  <a:pt x="10122" y="16509"/>
                  <a:pt x="10880" y="17126"/>
                  <a:pt x="10297" y="16732"/>
                </a:cubicBezTo>
                <a:cubicBezTo>
                  <a:pt x="10381" y="16805"/>
                  <a:pt x="10448" y="16870"/>
                  <a:pt x="10503" y="16928"/>
                </a:cubicBezTo>
                <a:cubicBezTo>
                  <a:pt x="10776" y="17107"/>
                  <a:pt x="11078" y="17320"/>
                  <a:pt x="10939" y="17255"/>
                </a:cubicBezTo>
                <a:cubicBezTo>
                  <a:pt x="10945" y="17262"/>
                  <a:pt x="10944" y="17263"/>
                  <a:pt x="10948" y="17269"/>
                </a:cubicBezTo>
                <a:lnTo>
                  <a:pt x="10587" y="17023"/>
                </a:lnTo>
                <a:cubicBezTo>
                  <a:pt x="10622" y="17065"/>
                  <a:pt x="10648" y="17100"/>
                  <a:pt x="10667" y="17129"/>
                </a:cubicBezTo>
                <a:cubicBezTo>
                  <a:pt x="10692" y="17150"/>
                  <a:pt x="10716" y="17171"/>
                  <a:pt x="10737" y="17190"/>
                </a:cubicBezTo>
                <a:cubicBezTo>
                  <a:pt x="10714" y="17170"/>
                  <a:pt x="10693" y="17153"/>
                  <a:pt x="10673" y="17138"/>
                </a:cubicBezTo>
                <a:cubicBezTo>
                  <a:pt x="10690" y="17167"/>
                  <a:pt x="10699" y="17188"/>
                  <a:pt x="10700" y="17201"/>
                </a:cubicBezTo>
                <a:cubicBezTo>
                  <a:pt x="10733" y="17214"/>
                  <a:pt x="10802" y="17252"/>
                  <a:pt x="10885" y="17299"/>
                </a:cubicBezTo>
                <a:cubicBezTo>
                  <a:pt x="10829" y="17274"/>
                  <a:pt x="10760" y="17237"/>
                  <a:pt x="10700" y="17208"/>
                </a:cubicBezTo>
                <a:cubicBezTo>
                  <a:pt x="10699" y="17212"/>
                  <a:pt x="10697" y="17216"/>
                  <a:pt x="10693" y="17216"/>
                </a:cubicBezTo>
                <a:cubicBezTo>
                  <a:pt x="10683" y="17206"/>
                  <a:pt x="10677" y="17200"/>
                  <a:pt x="10676" y="17197"/>
                </a:cubicBezTo>
                <a:cubicBezTo>
                  <a:pt x="10589" y="17155"/>
                  <a:pt x="10543" y="17145"/>
                  <a:pt x="10658" y="17259"/>
                </a:cubicBezTo>
                <a:cubicBezTo>
                  <a:pt x="10372" y="17115"/>
                  <a:pt x="10545" y="17311"/>
                  <a:pt x="10693" y="17488"/>
                </a:cubicBezTo>
                <a:cubicBezTo>
                  <a:pt x="10820" y="17641"/>
                  <a:pt x="10928" y="17780"/>
                  <a:pt x="10710" y="17683"/>
                </a:cubicBezTo>
                <a:cubicBezTo>
                  <a:pt x="10727" y="17707"/>
                  <a:pt x="10742" y="17732"/>
                  <a:pt x="10755" y="17760"/>
                </a:cubicBezTo>
                <a:cubicBezTo>
                  <a:pt x="10676" y="17662"/>
                  <a:pt x="10632" y="17700"/>
                  <a:pt x="10510" y="17612"/>
                </a:cubicBezTo>
                <a:lnTo>
                  <a:pt x="10492" y="17587"/>
                </a:lnTo>
                <a:cubicBezTo>
                  <a:pt x="10358" y="17574"/>
                  <a:pt x="10114" y="17478"/>
                  <a:pt x="10307" y="17669"/>
                </a:cubicBezTo>
                <a:lnTo>
                  <a:pt x="10343" y="17694"/>
                </a:lnTo>
                <a:cubicBezTo>
                  <a:pt x="10267" y="17484"/>
                  <a:pt x="10220" y="17533"/>
                  <a:pt x="10423" y="17689"/>
                </a:cubicBezTo>
                <a:cubicBezTo>
                  <a:pt x="10403" y="17702"/>
                  <a:pt x="10398" y="17716"/>
                  <a:pt x="10398" y="17729"/>
                </a:cubicBezTo>
                <a:cubicBezTo>
                  <a:pt x="10434" y="17752"/>
                  <a:pt x="10456" y="17769"/>
                  <a:pt x="10467" y="17780"/>
                </a:cubicBezTo>
                <a:lnTo>
                  <a:pt x="10641" y="17900"/>
                </a:lnTo>
                <a:cubicBezTo>
                  <a:pt x="10776" y="18080"/>
                  <a:pt x="10871" y="18211"/>
                  <a:pt x="10837" y="18254"/>
                </a:cubicBezTo>
                <a:lnTo>
                  <a:pt x="11214" y="18524"/>
                </a:lnTo>
                <a:cubicBezTo>
                  <a:pt x="11135" y="18517"/>
                  <a:pt x="11238" y="18665"/>
                  <a:pt x="11262" y="18752"/>
                </a:cubicBezTo>
                <a:cubicBezTo>
                  <a:pt x="11286" y="18840"/>
                  <a:pt x="11230" y="18867"/>
                  <a:pt x="10834" y="18621"/>
                </a:cubicBezTo>
                <a:cubicBezTo>
                  <a:pt x="11132" y="18851"/>
                  <a:pt x="10719" y="18675"/>
                  <a:pt x="10810" y="18793"/>
                </a:cubicBezTo>
                <a:lnTo>
                  <a:pt x="10517" y="18604"/>
                </a:lnTo>
                <a:cubicBezTo>
                  <a:pt x="10408" y="18601"/>
                  <a:pt x="10503" y="18711"/>
                  <a:pt x="10580" y="18806"/>
                </a:cubicBezTo>
                <a:cubicBezTo>
                  <a:pt x="10263" y="18660"/>
                  <a:pt x="10248" y="18721"/>
                  <a:pt x="10303" y="18826"/>
                </a:cubicBezTo>
                <a:cubicBezTo>
                  <a:pt x="10359" y="18932"/>
                  <a:pt x="10486" y="19082"/>
                  <a:pt x="10453" y="19123"/>
                </a:cubicBezTo>
                <a:lnTo>
                  <a:pt x="10369" y="19068"/>
                </a:lnTo>
                <a:lnTo>
                  <a:pt x="10553" y="19319"/>
                </a:lnTo>
                <a:cubicBezTo>
                  <a:pt x="10296" y="19113"/>
                  <a:pt x="10730" y="19463"/>
                  <a:pt x="10650" y="19448"/>
                </a:cubicBezTo>
                <a:cubicBezTo>
                  <a:pt x="10785" y="19578"/>
                  <a:pt x="10697" y="19584"/>
                  <a:pt x="10499" y="19500"/>
                </a:cubicBezTo>
                <a:lnTo>
                  <a:pt x="10468" y="19561"/>
                </a:lnTo>
                <a:cubicBezTo>
                  <a:pt x="10288" y="19351"/>
                  <a:pt x="10046" y="19288"/>
                  <a:pt x="9708" y="19070"/>
                </a:cubicBezTo>
                <a:lnTo>
                  <a:pt x="9968" y="19294"/>
                </a:lnTo>
                <a:cubicBezTo>
                  <a:pt x="9802" y="19206"/>
                  <a:pt x="9710" y="19090"/>
                  <a:pt x="9631" y="19076"/>
                </a:cubicBezTo>
                <a:cubicBezTo>
                  <a:pt x="9805" y="19227"/>
                  <a:pt x="9776" y="19310"/>
                  <a:pt x="10119" y="19567"/>
                </a:cubicBezTo>
                <a:cubicBezTo>
                  <a:pt x="10204" y="19617"/>
                  <a:pt x="10286" y="19659"/>
                  <a:pt x="10356" y="19689"/>
                </a:cubicBezTo>
                <a:cubicBezTo>
                  <a:pt x="10335" y="19671"/>
                  <a:pt x="10340" y="19675"/>
                  <a:pt x="10363" y="19692"/>
                </a:cubicBezTo>
                <a:cubicBezTo>
                  <a:pt x="10370" y="19696"/>
                  <a:pt x="10375" y="19698"/>
                  <a:pt x="10381" y="19701"/>
                </a:cubicBezTo>
                <a:cubicBezTo>
                  <a:pt x="10376" y="19699"/>
                  <a:pt x="10373" y="19698"/>
                  <a:pt x="10369" y="19697"/>
                </a:cubicBezTo>
                <a:cubicBezTo>
                  <a:pt x="10402" y="19723"/>
                  <a:pt x="10457" y="19765"/>
                  <a:pt x="10501" y="19797"/>
                </a:cubicBezTo>
                <a:cubicBezTo>
                  <a:pt x="10414" y="19804"/>
                  <a:pt x="10557" y="19874"/>
                  <a:pt x="10710" y="19972"/>
                </a:cubicBezTo>
                <a:cubicBezTo>
                  <a:pt x="10198" y="19706"/>
                  <a:pt x="10483" y="19931"/>
                  <a:pt x="9982" y="19658"/>
                </a:cubicBezTo>
                <a:cubicBezTo>
                  <a:pt x="10533" y="19969"/>
                  <a:pt x="9897" y="19776"/>
                  <a:pt x="10537" y="20143"/>
                </a:cubicBezTo>
                <a:cubicBezTo>
                  <a:pt x="9993" y="19848"/>
                  <a:pt x="10505" y="20159"/>
                  <a:pt x="10042" y="19897"/>
                </a:cubicBezTo>
                <a:cubicBezTo>
                  <a:pt x="10202" y="19923"/>
                  <a:pt x="9725" y="19541"/>
                  <a:pt x="9505" y="19335"/>
                </a:cubicBezTo>
                <a:lnTo>
                  <a:pt x="9363" y="19270"/>
                </a:lnTo>
                <a:cubicBezTo>
                  <a:pt x="9553" y="19460"/>
                  <a:pt x="10015" y="19790"/>
                  <a:pt x="9941" y="19783"/>
                </a:cubicBezTo>
                <a:cubicBezTo>
                  <a:pt x="9638" y="19529"/>
                  <a:pt x="9280" y="19225"/>
                  <a:pt x="9225" y="19219"/>
                </a:cubicBezTo>
                <a:cubicBezTo>
                  <a:pt x="9261" y="19254"/>
                  <a:pt x="9298" y="19290"/>
                  <a:pt x="9335" y="19325"/>
                </a:cubicBezTo>
                <a:cubicBezTo>
                  <a:pt x="9362" y="19341"/>
                  <a:pt x="9394" y="19360"/>
                  <a:pt x="9433" y="19384"/>
                </a:cubicBezTo>
                <a:cubicBezTo>
                  <a:pt x="9511" y="19462"/>
                  <a:pt x="9590" y="19539"/>
                  <a:pt x="9552" y="19529"/>
                </a:cubicBezTo>
                <a:cubicBezTo>
                  <a:pt x="9645" y="19617"/>
                  <a:pt x="9727" y="19699"/>
                  <a:pt x="9786" y="19768"/>
                </a:cubicBezTo>
                <a:lnTo>
                  <a:pt x="9463" y="19482"/>
                </a:lnTo>
                <a:cubicBezTo>
                  <a:pt x="9431" y="19463"/>
                  <a:pt x="9392" y="19439"/>
                  <a:pt x="9342" y="19406"/>
                </a:cubicBezTo>
                <a:cubicBezTo>
                  <a:pt x="9347" y="19430"/>
                  <a:pt x="9312" y="19413"/>
                  <a:pt x="9071" y="19201"/>
                </a:cubicBezTo>
                <a:cubicBezTo>
                  <a:pt x="9260" y="19396"/>
                  <a:pt x="9221" y="19382"/>
                  <a:pt x="9144" y="19329"/>
                </a:cubicBezTo>
                <a:cubicBezTo>
                  <a:pt x="9333" y="19540"/>
                  <a:pt x="9843" y="19934"/>
                  <a:pt x="10122" y="20151"/>
                </a:cubicBezTo>
                <a:cubicBezTo>
                  <a:pt x="10133" y="20157"/>
                  <a:pt x="10144" y="20163"/>
                  <a:pt x="10155" y="20169"/>
                </a:cubicBezTo>
                <a:lnTo>
                  <a:pt x="10151" y="20173"/>
                </a:lnTo>
                <a:cubicBezTo>
                  <a:pt x="10250" y="20239"/>
                  <a:pt x="10359" y="20316"/>
                  <a:pt x="10498" y="20445"/>
                </a:cubicBezTo>
                <a:cubicBezTo>
                  <a:pt x="10257" y="20330"/>
                  <a:pt x="10133" y="20273"/>
                  <a:pt x="10076" y="20266"/>
                </a:cubicBezTo>
                <a:lnTo>
                  <a:pt x="10043" y="20220"/>
                </a:lnTo>
                <a:lnTo>
                  <a:pt x="10087" y="20256"/>
                </a:lnTo>
                <a:lnTo>
                  <a:pt x="10145" y="20180"/>
                </a:lnTo>
                <a:cubicBezTo>
                  <a:pt x="10024" y="20099"/>
                  <a:pt x="10006" y="20106"/>
                  <a:pt x="9896" y="20028"/>
                </a:cubicBezTo>
                <a:cubicBezTo>
                  <a:pt x="9658" y="19895"/>
                  <a:pt x="9378" y="19734"/>
                  <a:pt x="9120" y="19578"/>
                </a:cubicBezTo>
                <a:lnTo>
                  <a:pt x="9128" y="19599"/>
                </a:lnTo>
                <a:cubicBezTo>
                  <a:pt x="9121" y="19590"/>
                  <a:pt x="9108" y="19577"/>
                  <a:pt x="9093" y="19562"/>
                </a:cubicBezTo>
                <a:cubicBezTo>
                  <a:pt x="9066" y="19546"/>
                  <a:pt x="9040" y="19531"/>
                  <a:pt x="9015" y="19515"/>
                </a:cubicBezTo>
                <a:lnTo>
                  <a:pt x="9192" y="19718"/>
                </a:lnTo>
                <a:cubicBezTo>
                  <a:pt x="9081" y="19601"/>
                  <a:pt x="8936" y="19490"/>
                  <a:pt x="8855" y="19445"/>
                </a:cubicBezTo>
                <a:cubicBezTo>
                  <a:pt x="8700" y="19380"/>
                  <a:pt x="9872" y="20412"/>
                  <a:pt x="9393" y="20043"/>
                </a:cubicBezTo>
                <a:cubicBezTo>
                  <a:pt x="9404" y="20045"/>
                  <a:pt x="9348" y="19993"/>
                  <a:pt x="9359" y="19994"/>
                </a:cubicBezTo>
                <a:lnTo>
                  <a:pt x="9147" y="19835"/>
                </a:lnTo>
                <a:cubicBezTo>
                  <a:pt x="10117" y="20710"/>
                  <a:pt x="9205" y="20065"/>
                  <a:pt x="10174" y="20944"/>
                </a:cubicBezTo>
                <a:cubicBezTo>
                  <a:pt x="9773" y="20626"/>
                  <a:pt x="9941" y="20736"/>
                  <a:pt x="9495" y="20279"/>
                </a:cubicBezTo>
                <a:lnTo>
                  <a:pt x="9205" y="20064"/>
                </a:lnTo>
                <a:cubicBezTo>
                  <a:pt x="9172" y="20016"/>
                  <a:pt x="9250" y="20071"/>
                  <a:pt x="9160" y="19970"/>
                </a:cubicBezTo>
                <a:cubicBezTo>
                  <a:pt x="9003" y="19850"/>
                  <a:pt x="8974" y="19846"/>
                  <a:pt x="9012" y="19901"/>
                </a:cubicBezTo>
                <a:lnTo>
                  <a:pt x="9065" y="19923"/>
                </a:lnTo>
                <a:lnTo>
                  <a:pt x="9207" y="20112"/>
                </a:lnTo>
                <a:cubicBezTo>
                  <a:pt x="9199" y="20106"/>
                  <a:pt x="9190" y="20101"/>
                  <a:pt x="9182" y="20095"/>
                </a:cubicBezTo>
                <a:cubicBezTo>
                  <a:pt x="9280" y="20201"/>
                  <a:pt x="9399" y="20322"/>
                  <a:pt x="9486" y="20412"/>
                </a:cubicBezTo>
                <a:cubicBezTo>
                  <a:pt x="9391" y="20342"/>
                  <a:pt x="9110" y="20075"/>
                  <a:pt x="8968" y="19955"/>
                </a:cubicBezTo>
                <a:cubicBezTo>
                  <a:pt x="8959" y="19949"/>
                  <a:pt x="8952" y="19942"/>
                  <a:pt x="8946" y="19936"/>
                </a:cubicBezTo>
                <a:cubicBezTo>
                  <a:pt x="8886" y="19888"/>
                  <a:pt x="8862" y="19876"/>
                  <a:pt x="8907" y="19936"/>
                </a:cubicBezTo>
                <a:cubicBezTo>
                  <a:pt x="9045" y="20136"/>
                  <a:pt x="9434" y="20429"/>
                  <a:pt x="9626" y="20609"/>
                </a:cubicBezTo>
                <a:lnTo>
                  <a:pt x="9672" y="20604"/>
                </a:lnTo>
                <a:lnTo>
                  <a:pt x="9871" y="20784"/>
                </a:lnTo>
                <a:cubicBezTo>
                  <a:pt x="9906" y="20810"/>
                  <a:pt x="9969" y="20858"/>
                  <a:pt x="10006" y="20882"/>
                </a:cubicBezTo>
                <a:cubicBezTo>
                  <a:pt x="10006" y="20878"/>
                  <a:pt x="10008" y="20874"/>
                  <a:pt x="10011" y="20871"/>
                </a:cubicBezTo>
                <a:lnTo>
                  <a:pt x="10027" y="20884"/>
                </a:lnTo>
                <a:cubicBezTo>
                  <a:pt x="10027" y="20883"/>
                  <a:pt x="10027" y="20882"/>
                  <a:pt x="10030" y="20882"/>
                </a:cubicBezTo>
                <a:cubicBezTo>
                  <a:pt x="10033" y="20887"/>
                  <a:pt x="10035" y="20891"/>
                  <a:pt x="10035" y="20893"/>
                </a:cubicBezTo>
                <a:lnTo>
                  <a:pt x="10199" y="21040"/>
                </a:lnTo>
                <a:cubicBezTo>
                  <a:pt x="10150" y="21012"/>
                  <a:pt x="10106" y="20985"/>
                  <a:pt x="10072" y="20961"/>
                </a:cubicBezTo>
                <a:cubicBezTo>
                  <a:pt x="10079" y="20971"/>
                  <a:pt x="10081" y="20979"/>
                  <a:pt x="10075" y="20978"/>
                </a:cubicBezTo>
                <a:cubicBezTo>
                  <a:pt x="9911" y="20831"/>
                  <a:pt x="9852" y="20777"/>
                  <a:pt x="9846" y="20768"/>
                </a:cubicBezTo>
                <a:cubicBezTo>
                  <a:pt x="9797" y="20734"/>
                  <a:pt x="9740" y="20701"/>
                  <a:pt x="9687" y="20671"/>
                </a:cubicBezTo>
                <a:cubicBezTo>
                  <a:pt x="9701" y="20685"/>
                  <a:pt x="9711" y="20699"/>
                  <a:pt x="9719" y="20710"/>
                </a:cubicBezTo>
                <a:lnTo>
                  <a:pt x="9639" y="20643"/>
                </a:lnTo>
                <a:cubicBezTo>
                  <a:pt x="9621" y="20633"/>
                  <a:pt x="9603" y="20624"/>
                  <a:pt x="9588" y="20614"/>
                </a:cubicBezTo>
                <a:lnTo>
                  <a:pt x="9601" y="20612"/>
                </a:lnTo>
                <a:lnTo>
                  <a:pt x="9209" y="20288"/>
                </a:lnTo>
                <a:cubicBezTo>
                  <a:pt x="9245" y="20327"/>
                  <a:pt x="9273" y="20360"/>
                  <a:pt x="9296" y="20388"/>
                </a:cubicBezTo>
                <a:cubicBezTo>
                  <a:pt x="9309" y="20395"/>
                  <a:pt x="9319" y="20400"/>
                  <a:pt x="9324" y="20404"/>
                </a:cubicBezTo>
                <a:cubicBezTo>
                  <a:pt x="9315" y="20400"/>
                  <a:pt x="9307" y="20395"/>
                  <a:pt x="9299" y="20391"/>
                </a:cubicBezTo>
                <a:cubicBezTo>
                  <a:pt x="9506" y="20640"/>
                  <a:pt x="9212" y="20421"/>
                  <a:pt x="9143" y="20412"/>
                </a:cubicBezTo>
                <a:cubicBezTo>
                  <a:pt x="9158" y="20431"/>
                  <a:pt x="9175" y="20451"/>
                  <a:pt x="9193" y="20471"/>
                </a:cubicBezTo>
                <a:cubicBezTo>
                  <a:pt x="9380" y="20572"/>
                  <a:pt x="9519" y="20702"/>
                  <a:pt x="9654" y="20808"/>
                </a:cubicBezTo>
                <a:cubicBezTo>
                  <a:pt x="9505" y="20691"/>
                  <a:pt x="9388" y="20622"/>
                  <a:pt x="9276" y="20556"/>
                </a:cubicBezTo>
                <a:cubicBezTo>
                  <a:pt x="9278" y="20558"/>
                  <a:pt x="9281" y="20561"/>
                  <a:pt x="9283" y="20564"/>
                </a:cubicBezTo>
                <a:cubicBezTo>
                  <a:pt x="9122" y="20460"/>
                  <a:pt x="9408" y="20770"/>
                  <a:pt x="9537" y="20929"/>
                </a:cubicBezTo>
                <a:lnTo>
                  <a:pt x="9734" y="21099"/>
                </a:lnTo>
                <a:lnTo>
                  <a:pt x="9557" y="20954"/>
                </a:lnTo>
                <a:cubicBezTo>
                  <a:pt x="9598" y="21008"/>
                  <a:pt x="9613" y="21036"/>
                  <a:pt x="9566" y="21006"/>
                </a:cubicBezTo>
                <a:cubicBezTo>
                  <a:pt x="9466" y="20903"/>
                  <a:pt x="9245" y="20738"/>
                  <a:pt x="9123" y="20631"/>
                </a:cubicBezTo>
                <a:lnTo>
                  <a:pt x="9412" y="20985"/>
                </a:lnTo>
                <a:cubicBezTo>
                  <a:pt x="9289" y="20834"/>
                  <a:pt x="9001" y="20570"/>
                  <a:pt x="8724" y="20308"/>
                </a:cubicBezTo>
                <a:cubicBezTo>
                  <a:pt x="8747" y="20356"/>
                  <a:pt x="8902" y="20511"/>
                  <a:pt x="8935" y="20560"/>
                </a:cubicBezTo>
                <a:cubicBezTo>
                  <a:pt x="8836" y="20458"/>
                  <a:pt x="8735" y="20353"/>
                  <a:pt x="8603" y="20246"/>
                </a:cubicBezTo>
                <a:lnTo>
                  <a:pt x="9058" y="20756"/>
                </a:lnTo>
                <a:cubicBezTo>
                  <a:pt x="9107" y="20797"/>
                  <a:pt x="9128" y="20805"/>
                  <a:pt x="9143" y="20810"/>
                </a:cubicBezTo>
                <a:cubicBezTo>
                  <a:pt x="9141" y="20831"/>
                  <a:pt x="9310" y="21038"/>
                  <a:pt x="9068" y="20847"/>
                </a:cubicBezTo>
                <a:cubicBezTo>
                  <a:pt x="8958" y="20742"/>
                  <a:pt x="8858" y="20638"/>
                  <a:pt x="8747" y="20532"/>
                </a:cubicBezTo>
                <a:cubicBezTo>
                  <a:pt x="9069" y="20803"/>
                  <a:pt x="8803" y="20541"/>
                  <a:pt x="8592" y="20332"/>
                </a:cubicBezTo>
                <a:cubicBezTo>
                  <a:pt x="8627" y="20426"/>
                  <a:pt x="8516" y="20276"/>
                  <a:pt x="8305" y="20111"/>
                </a:cubicBezTo>
                <a:cubicBezTo>
                  <a:pt x="8306" y="20155"/>
                  <a:pt x="8682" y="20522"/>
                  <a:pt x="8925" y="20736"/>
                </a:cubicBezTo>
                <a:cubicBezTo>
                  <a:pt x="8804" y="20674"/>
                  <a:pt x="8726" y="20617"/>
                  <a:pt x="9003" y="20926"/>
                </a:cubicBezTo>
                <a:lnTo>
                  <a:pt x="8616" y="20555"/>
                </a:lnTo>
                <a:lnTo>
                  <a:pt x="8727" y="20706"/>
                </a:lnTo>
                <a:lnTo>
                  <a:pt x="8262" y="20235"/>
                </a:lnTo>
                <a:cubicBezTo>
                  <a:pt x="7976" y="20056"/>
                  <a:pt x="8925" y="20870"/>
                  <a:pt x="8682" y="20743"/>
                </a:cubicBezTo>
                <a:lnTo>
                  <a:pt x="8341" y="20423"/>
                </a:lnTo>
                <a:cubicBezTo>
                  <a:pt x="8402" y="20499"/>
                  <a:pt x="8577" y="20676"/>
                  <a:pt x="8683" y="20787"/>
                </a:cubicBezTo>
                <a:cubicBezTo>
                  <a:pt x="8727" y="20813"/>
                  <a:pt x="8731" y="20822"/>
                  <a:pt x="8719" y="20825"/>
                </a:cubicBezTo>
                <a:cubicBezTo>
                  <a:pt x="8782" y="20893"/>
                  <a:pt x="8797" y="20916"/>
                  <a:pt x="8692" y="20827"/>
                </a:cubicBezTo>
                <a:cubicBezTo>
                  <a:pt x="8687" y="20827"/>
                  <a:pt x="8682" y="20827"/>
                  <a:pt x="8678" y="20827"/>
                </a:cubicBezTo>
                <a:cubicBezTo>
                  <a:pt x="8839" y="20988"/>
                  <a:pt x="9038" y="21125"/>
                  <a:pt x="9127" y="21236"/>
                </a:cubicBezTo>
                <a:cubicBezTo>
                  <a:pt x="9139" y="21215"/>
                  <a:pt x="9070" y="21145"/>
                  <a:pt x="9025" y="21091"/>
                </a:cubicBezTo>
                <a:cubicBezTo>
                  <a:pt x="8965" y="21019"/>
                  <a:pt x="8948" y="20975"/>
                  <a:pt x="9224" y="21113"/>
                </a:cubicBezTo>
                <a:cubicBezTo>
                  <a:pt x="9077" y="21082"/>
                  <a:pt x="9284" y="21291"/>
                  <a:pt x="9367" y="21414"/>
                </a:cubicBezTo>
                <a:lnTo>
                  <a:pt x="21581" y="21414"/>
                </a:lnTo>
                <a:lnTo>
                  <a:pt x="21581" y="0"/>
                </a:lnTo>
                <a:lnTo>
                  <a:pt x="13630" y="0"/>
                </a:lnTo>
                <a:close/>
                <a:moveTo>
                  <a:pt x="10398" y="17729"/>
                </a:moveTo>
                <a:cubicBezTo>
                  <a:pt x="10387" y="17723"/>
                  <a:pt x="10378" y="17717"/>
                  <a:pt x="10367" y="17710"/>
                </a:cubicBezTo>
                <a:lnTo>
                  <a:pt x="10398" y="17732"/>
                </a:lnTo>
                <a:cubicBezTo>
                  <a:pt x="10398" y="17731"/>
                  <a:pt x="10398" y="17730"/>
                  <a:pt x="10398" y="17729"/>
                </a:cubicBezTo>
                <a:close/>
                <a:moveTo>
                  <a:pt x="11756" y="11194"/>
                </a:moveTo>
                <a:cubicBezTo>
                  <a:pt x="11769" y="11199"/>
                  <a:pt x="11780" y="11204"/>
                  <a:pt x="11791" y="11207"/>
                </a:cubicBezTo>
                <a:cubicBezTo>
                  <a:pt x="11835" y="11191"/>
                  <a:pt x="11791" y="11178"/>
                  <a:pt x="11712" y="11168"/>
                </a:cubicBezTo>
                <a:cubicBezTo>
                  <a:pt x="11726" y="11176"/>
                  <a:pt x="11741" y="11185"/>
                  <a:pt x="11756" y="11194"/>
                </a:cubicBezTo>
                <a:close/>
                <a:moveTo>
                  <a:pt x="12197" y="10468"/>
                </a:moveTo>
                <a:cubicBezTo>
                  <a:pt x="12248" y="10469"/>
                  <a:pt x="12299" y="10467"/>
                  <a:pt x="12346" y="10466"/>
                </a:cubicBezTo>
                <a:lnTo>
                  <a:pt x="12124" y="10312"/>
                </a:lnTo>
                <a:cubicBezTo>
                  <a:pt x="12122" y="10313"/>
                  <a:pt x="12121" y="10314"/>
                  <a:pt x="12119" y="10315"/>
                </a:cubicBezTo>
                <a:cubicBezTo>
                  <a:pt x="12184" y="10379"/>
                  <a:pt x="12194" y="10409"/>
                  <a:pt x="12075" y="10344"/>
                </a:cubicBezTo>
                <a:cubicBezTo>
                  <a:pt x="12064" y="10350"/>
                  <a:pt x="12054" y="10357"/>
                  <a:pt x="12044" y="10363"/>
                </a:cubicBezTo>
                <a:lnTo>
                  <a:pt x="12175" y="10442"/>
                </a:lnTo>
                <a:cubicBezTo>
                  <a:pt x="12172" y="10450"/>
                  <a:pt x="12168" y="10458"/>
                  <a:pt x="12165" y="10465"/>
                </a:cubicBezTo>
                <a:lnTo>
                  <a:pt x="12197" y="10468"/>
                </a:lnTo>
                <a:close/>
                <a:moveTo>
                  <a:pt x="12910" y="10023"/>
                </a:moveTo>
                <a:cubicBezTo>
                  <a:pt x="12909" y="10022"/>
                  <a:pt x="12907" y="10022"/>
                  <a:pt x="12906" y="10022"/>
                </a:cubicBezTo>
                <a:cubicBezTo>
                  <a:pt x="12908" y="10022"/>
                  <a:pt x="12909" y="10023"/>
                  <a:pt x="12910" y="10023"/>
                </a:cubicBezTo>
                <a:lnTo>
                  <a:pt x="12910" y="10023"/>
                </a:lnTo>
                <a:close/>
                <a:moveTo>
                  <a:pt x="12906" y="10022"/>
                </a:moveTo>
                <a:cubicBezTo>
                  <a:pt x="12891" y="10014"/>
                  <a:pt x="12872" y="10004"/>
                  <a:pt x="12856" y="9996"/>
                </a:cubicBezTo>
                <a:cubicBezTo>
                  <a:pt x="12858" y="9997"/>
                  <a:pt x="12859" y="9999"/>
                  <a:pt x="12863" y="10001"/>
                </a:cubicBezTo>
                <a:cubicBezTo>
                  <a:pt x="12838" y="9994"/>
                  <a:pt x="12864" y="10005"/>
                  <a:pt x="12906" y="10022"/>
                </a:cubicBezTo>
                <a:close/>
                <a:moveTo>
                  <a:pt x="12856" y="9996"/>
                </a:moveTo>
                <a:cubicBezTo>
                  <a:pt x="12840" y="9984"/>
                  <a:pt x="12829" y="9973"/>
                  <a:pt x="12815" y="9963"/>
                </a:cubicBezTo>
                <a:cubicBezTo>
                  <a:pt x="12807" y="9963"/>
                  <a:pt x="12799" y="9963"/>
                  <a:pt x="12791" y="9963"/>
                </a:cubicBezTo>
                <a:cubicBezTo>
                  <a:pt x="12812" y="9973"/>
                  <a:pt x="12833" y="9984"/>
                  <a:pt x="12856" y="9996"/>
                </a:cubicBezTo>
                <a:close/>
                <a:moveTo>
                  <a:pt x="12875" y="9893"/>
                </a:moveTo>
                <a:cubicBezTo>
                  <a:pt x="12871" y="9888"/>
                  <a:pt x="12869" y="9883"/>
                  <a:pt x="12869" y="9879"/>
                </a:cubicBezTo>
                <a:cubicBezTo>
                  <a:pt x="12808" y="9859"/>
                  <a:pt x="12767" y="9848"/>
                  <a:pt x="12741" y="9846"/>
                </a:cubicBezTo>
                <a:lnTo>
                  <a:pt x="12811" y="9920"/>
                </a:lnTo>
                <a:cubicBezTo>
                  <a:pt x="12840" y="9912"/>
                  <a:pt x="12865" y="9903"/>
                  <a:pt x="12875" y="9893"/>
                </a:cubicBezTo>
                <a:close/>
                <a:moveTo>
                  <a:pt x="12741" y="9846"/>
                </a:moveTo>
                <a:lnTo>
                  <a:pt x="12706" y="9810"/>
                </a:lnTo>
                <a:lnTo>
                  <a:pt x="12751" y="9838"/>
                </a:lnTo>
                <a:lnTo>
                  <a:pt x="12789" y="9790"/>
                </a:lnTo>
                <a:cubicBezTo>
                  <a:pt x="12633" y="9800"/>
                  <a:pt x="12630" y="9754"/>
                  <a:pt x="12315" y="9694"/>
                </a:cubicBezTo>
                <a:cubicBezTo>
                  <a:pt x="12440" y="9765"/>
                  <a:pt x="12559" y="9839"/>
                  <a:pt x="12729" y="9930"/>
                </a:cubicBezTo>
                <a:cubicBezTo>
                  <a:pt x="12698" y="9870"/>
                  <a:pt x="12692" y="9842"/>
                  <a:pt x="12741" y="9846"/>
                </a:cubicBezTo>
                <a:close/>
                <a:moveTo>
                  <a:pt x="12750" y="9739"/>
                </a:moveTo>
                <a:cubicBezTo>
                  <a:pt x="12648" y="9697"/>
                  <a:pt x="12531" y="9648"/>
                  <a:pt x="12408" y="9595"/>
                </a:cubicBezTo>
                <a:cubicBezTo>
                  <a:pt x="12436" y="9661"/>
                  <a:pt x="12431" y="9732"/>
                  <a:pt x="12778" y="9753"/>
                </a:cubicBezTo>
                <a:cubicBezTo>
                  <a:pt x="12769" y="9749"/>
                  <a:pt x="12760" y="9744"/>
                  <a:pt x="12750" y="9739"/>
                </a:cubicBezTo>
                <a:close/>
                <a:moveTo>
                  <a:pt x="3288" y="37"/>
                </a:moveTo>
                <a:cubicBezTo>
                  <a:pt x="3336" y="101"/>
                  <a:pt x="3385" y="165"/>
                  <a:pt x="3432" y="227"/>
                </a:cubicBezTo>
                <a:cubicBezTo>
                  <a:pt x="3434" y="224"/>
                  <a:pt x="3436" y="221"/>
                  <a:pt x="3437" y="219"/>
                </a:cubicBezTo>
                <a:lnTo>
                  <a:pt x="3331" y="71"/>
                </a:lnTo>
                <a:cubicBezTo>
                  <a:pt x="3318" y="61"/>
                  <a:pt x="3304" y="49"/>
                  <a:pt x="3288" y="37"/>
                </a:cubicBezTo>
                <a:close/>
                <a:moveTo>
                  <a:pt x="3360" y="95"/>
                </a:moveTo>
                <a:cubicBezTo>
                  <a:pt x="3387" y="131"/>
                  <a:pt x="3414" y="167"/>
                  <a:pt x="3441" y="203"/>
                </a:cubicBezTo>
                <a:cubicBezTo>
                  <a:pt x="3441" y="181"/>
                  <a:pt x="3420" y="148"/>
                  <a:pt x="3360" y="95"/>
                </a:cubicBezTo>
                <a:close/>
                <a:moveTo>
                  <a:pt x="3897" y="111"/>
                </a:moveTo>
                <a:lnTo>
                  <a:pt x="3916" y="164"/>
                </a:lnTo>
                <a:cubicBezTo>
                  <a:pt x="3943" y="199"/>
                  <a:pt x="3969" y="234"/>
                  <a:pt x="3996" y="270"/>
                </a:cubicBezTo>
                <a:cubicBezTo>
                  <a:pt x="4003" y="271"/>
                  <a:pt x="4009" y="273"/>
                  <a:pt x="4016" y="274"/>
                </a:cubicBezTo>
                <a:cubicBezTo>
                  <a:pt x="3976" y="220"/>
                  <a:pt x="3937" y="165"/>
                  <a:pt x="3897" y="111"/>
                </a:cubicBezTo>
                <a:close/>
                <a:moveTo>
                  <a:pt x="3543" y="156"/>
                </a:moveTo>
                <a:cubicBezTo>
                  <a:pt x="3543" y="161"/>
                  <a:pt x="3543" y="166"/>
                  <a:pt x="3543" y="170"/>
                </a:cubicBezTo>
                <a:cubicBezTo>
                  <a:pt x="3638" y="297"/>
                  <a:pt x="3725" y="414"/>
                  <a:pt x="3782" y="491"/>
                </a:cubicBezTo>
                <a:cubicBezTo>
                  <a:pt x="3782" y="491"/>
                  <a:pt x="3783" y="491"/>
                  <a:pt x="3783" y="491"/>
                </a:cubicBezTo>
                <a:cubicBezTo>
                  <a:pt x="3686" y="360"/>
                  <a:pt x="3607" y="249"/>
                  <a:pt x="3543" y="156"/>
                </a:cubicBezTo>
                <a:close/>
                <a:moveTo>
                  <a:pt x="3543" y="187"/>
                </a:moveTo>
                <a:cubicBezTo>
                  <a:pt x="3543" y="194"/>
                  <a:pt x="3543" y="201"/>
                  <a:pt x="3543" y="208"/>
                </a:cubicBezTo>
                <a:lnTo>
                  <a:pt x="3724" y="452"/>
                </a:lnTo>
                <a:cubicBezTo>
                  <a:pt x="3732" y="458"/>
                  <a:pt x="3740" y="463"/>
                  <a:pt x="3749" y="469"/>
                </a:cubicBezTo>
                <a:lnTo>
                  <a:pt x="3543" y="187"/>
                </a:lnTo>
                <a:close/>
                <a:moveTo>
                  <a:pt x="3774" y="189"/>
                </a:moveTo>
                <a:cubicBezTo>
                  <a:pt x="3778" y="195"/>
                  <a:pt x="3783" y="201"/>
                  <a:pt x="3787" y="206"/>
                </a:cubicBezTo>
                <a:cubicBezTo>
                  <a:pt x="3800" y="212"/>
                  <a:pt x="3812" y="216"/>
                  <a:pt x="3825" y="221"/>
                </a:cubicBezTo>
                <a:cubicBezTo>
                  <a:pt x="3806" y="209"/>
                  <a:pt x="3789" y="199"/>
                  <a:pt x="3774" y="189"/>
                </a:cubicBezTo>
                <a:close/>
                <a:moveTo>
                  <a:pt x="3544" y="221"/>
                </a:moveTo>
                <a:cubicBezTo>
                  <a:pt x="3544" y="233"/>
                  <a:pt x="3546" y="244"/>
                  <a:pt x="3549" y="257"/>
                </a:cubicBezTo>
                <a:cubicBezTo>
                  <a:pt x="3585" y="305"/>
                  <a:pt x="3621" y="354"/>
                  <a:pt x="3659" y="404"/>
                </a:cubicBezTo>
                <a:cubicBezTo>
                  <a:pt x="3675" y="417"/>
                  <a:pt x="3694" y="431"/>
                  <a:pt x="3715" y="446"/>
                </a:cubicBezTo>
                <a:lnTo>
                  <a:pt x="3544" y="221"/>
                </a:lnTo>
                <a:close/>
                <a:moveTo>
                  <a:pt x="3558" y="284"/>
                </a:moveTo>
                <a:cubicBezTo>
                  <a:pt x="3569" y="311"/>
                  <a:pt x="3590" y="341"/>
                  <a:pt x="3627" y="376"/>
                </a:cubicBezTo>
                <a:cubicBezTo>
                  <a:pt x="3605" y="347"/>
                  <a:pt x="3582" y="316"/>
                  <a:pt x="3558" y="284"/>
                </a:cubicBezTo>
                <a:close/>
                <a:moveTo>
                  <a:pt x="13604" y="421"/>
                </a:moveTo>
                <a:cubicBezTo>
                  <a:pt x="13584" y="432"/>
                  <a:pt x="13561" y="442"/>
                  <a:pt x="13536" y="451"/>
                </a:cubicBezTo>
                <a:cubicBezTo>
                  <a:pt x="13554" y="465"/>
                  <a:pt x="13575" y="481"/>
                  <a:pt x="13597" y="498"/>
                </a:cubicBezTo>
                <a:cubicBezTo>
                  <a:pt x="13670" y="516"/>
                  <a:pt x="13745" y="533"/>
                  <a:pt x="13816" y="549"/>
                </a:cubicBezTo>
                <a:cubicBezTo>
                  <a:pt x="13747" y="494"/>
                  <a:pt x="13674" y="446"/>
                  <a:pt x="13604" y="421"/>
                </a:cubicBezTo>
                <a:close/>
                <a:moveTo>
                  <a:pt x="3985" y="436"/>
                </a:moveTo>
                <a:cubicBezTo>
                  <a:pt x="4002" y="454"/>
                  <a:pt x="4020" y="473"/>
                  <a:pt x="4041" y="493"/>
                </a:cubicBezTo>
                <a:cubicBezTo>
                  <a:pt x="4030" y="478"/>
                  <a:pt x="4019" y="463"/>
                  <a:pt x="4009" y="447"/>
                </a:cubicBezTo>
                <a:cubicBezTo>
                  <a:pt x="4001" y="444"/>
                  <a:pt x="3993" y="440"/>
                  <a:pt x="3985" y="436"/>
                </a:cubicBezTo>
                <a:close/>
                <a:moveTo>
                  <a:pt x="3473" y="488"/>
                </a:moveTo>
                <a:cubicBezTo>
                  <a:pt x="3483" y="501"/>
                  <a:pt x="3493" y="515"/>
                  <a:pt x="3502" y="529"/>
                </a:cubicBezTo>
                <a:cubicBezTo>
                  <a:pt x="3502" y="529"/>
                  <a:pt x="3557" y="560"/>
                  <a:pt x="3557" y="560"/>
                </a:cubicBezTo>
                <a:cubicBezTo>
                  <a:pt x="3557" y="560"/>
                  <a:pt x="3557" y="559"/>
                  <a:pt x="3556" y="558"/>
                </a:cubicBezTo>
                <a:cubicBezTo>
                  <a:pt x="3524" y="532"/>
                  <a:pt x="3497" y="509"/>
                  <a:pt x="3473" y="488"/>
                </a:cubicBezTo>
                <a:close/>
                <a:moveTo>
                  <a:pt x="4168" y="529"/>
                </a:moveTo>
                <a:cubicBezTo>
                  <a:pt x="4188" y="557"/>
                  <a:pt x="4208" y="584"/>
                  <a:pt x="4228" y="611"/>
                </a:cubicBezTo>
                <a:cubicBezTo>
                  <a:pt x="4235" y="614"/>
                  <a:pt x="4241" y="617"/>
                  <a:pt x="4248" y="620"/>
                </a:cubicBezTo>
                <a:cubicBezTo>
                  <a:pt x="4227" y="593"/>
                  <a:pt x="4206" y="567"/>
                  <a:pt x="4185" y="540"/>
                </a:cubicBezTo>
                <a:cubicBezTo>
                  <a:pt x="4179" y="536"/>
                  <a:pt x="4174" y="533"/>
                  <a:pt x="4168" y="529"/>
                </a:cubicBezTo>
                <a:close/>
                <a:moveTo>
                  <a:pt x="4206" y="555"/>
                </a:moveTo>
                <a:cubicBezTo>
                  <a:pt x="4223" y="578"/>
                  <a:pt x="4240" y="601"/>
                  <a:pt x="4257" y="625"/>
                </a:cubicBezTo>
                <a:cubicBezTo>
                  <a:pt x="4263" y="627"/>
                  <a:pt x="4268" y="630"/>
                  <a:pt x="4274" y="633"/>
                </a:cubicBezTo>
                <a:cubicBezTo>
                  <a:pt x="4261" y="614"/>
                  <a:pt x="4248" y="595"/>
                  <a:pt x="4235" y="577"/>
                </a:cubicBezTo>
                <a:cubicBezTo>
                  <a:pt x="4225" y="569"/>
                  <a:pt x="4216" y="562"/>
                  <a:pt x="4206" y="555"/>
                </a:cubicBezTo>
                <a:close/>
                <a:moveTo>
                  <a:pt x="3125" y="603"/>
                </a:moveTo>
                <a:cubicBezTo>
                  <a:pt x="3283" y="811"/>
                  <a:pt x="3332" y="883"/>
                  <a:pt x="3356" y="921"/>
                </a:cubicBezTo>
                <a:cubicBezTo>
                  <a:pt x="3362" y="923"/>
                  <a:pt x="3368" y="925"/>
                  <a:pt x="3374" y="926"/>
                </a:cubicBezTo>
                <a:cubicBezTo>
                  <a:pt x="3374" y="926"/>
                  <a:pt x="3374" y="926"/>
                  <a:pt x="3374" y="926"/>
                </a:cubicBezTo>
                <a:cubicBezTo>
                  <a:pt x="3445" y="947"/>
                  <a:pt x="3502" y="957"/>
                  <a:pt x="3533" y="947"/>
                </a:cubicBezTo>
                <a:cubicBezTo>
                  <a:pt x="3474" y="867"/>
                  <a:pt x="3420" y="794"/>
                  <a:pt x="3372" y="731"/>
                </a:cubicBezTo>
                <a:cubicBezTo>
                  <a:pt x="3292" y="701"/>
                  <a:pt x="3206" y="651"/>
                  <a:pt x="3125" y="603"/>
                </a:cubicBezTo>
                <a:close/>
                <a:moveTo>
                  <a:pt x="3399" y="740"/>
                </a:moveTo>
                <a:cubicBezTo>
                  <a:pt x="3435" y="783"/>
                  <a:pt x="3463" y="814"/>
                  <a:pt x="3421" y="747"/>
                </a:cubicBezTo>
                <a:cubicBezTo>
                  <a:pt x="3413" y="745"/>
                  <a:pt x="3406" y="743"/>
                  <a:pt x="3399" y="740"/>
                </a:cubicBezTo>
                <a:close/>
                <a:moveTo>
                  <a:pt x="3463" y="757"/>
                </a:moveTo>
                <a:cubicBezTo>
                  <a:pt x="3492" y="796"/>
                  <a:pt x="3520" y="835"/>
                  <a:pt x="3550" y="876"/>
                </a:cubicBezTo>
                <a:cubicBezTo>
                  <a:pt x="3538" y="847"/>
                  <a:pt x="3514" y="809"/>
                  <a:pt x="3476" y="759"/>
                </a:cubicBezTo>
                <a:cubicBezTo>
                  <a:pt x="3472" y="758"/>
                  <a:pt x="3467" y="757"/>
                  <a:pt x="3463" y="757"/>
                </a:cubicBezTo>
                <a:close/>
                <a:moveTo>
                  <a:pt x="13011" y="1783"/>
                </a:moveTo>
                <a:cubicBezTo>
                  <a:pt x="13007" y="1786"/>
                  <a:pt x="13003" y="1790"/>
                  <a:pt x="12999" y="1794"/>
                </a:cubicBezTo>
                <a:lnTo>
                  <a:pt x="13113" y="1820"/>
                </a:lnTo>
                <a:cubicBezTo>
                  <a:pt x="13113" y="1820"/>
                  <a:pt x="13011" y="1783"/>
                  <a:pt x="13011" y="1783"/>
                </a:cubicBezTo>
                <a:close/>
                <a:moveTo>
                  <a:pt x="13310" y="1798"/>
                </a:moveTo>
                <a:cubicBezTo>
                  <a:pt x="13310" y="1802"/>
                  <a:pt x="13308" y="1806"/>
                  <a:pt x="13308" y="1810"/>
                </a:cubicBezTo>
                <a:cubicBezTo>
                  <a:pt x="13352" y="1825"/>
                  <a:pt x="13395" y="1838"/>
                  <a:pt x="13432" y="1848"/>
                </a:cubicBezTo>
                <a:cubicBezTo>
                  <a:pt x="13410" y="1832"/>
                  <a:pt x="13364" y="1815"/>
                  <a:pt x="13310" y="1798"/>
                </a:cubicBezTo>
                <a:close/>
                <a:moveTo>
                  <a:pt x="3353" y="2345"/>
                </a:moveTo>
                <a:cubicBezTo>
                  <a:pt x="3364" y="2357"/>
                  <a:pt x="3375" y="2369"/>
                  <a:pt x="3384" y="2380"/>
                </a:cubicBezTo>
                <a:lnTo>
                  <a:pt x="3390" y="2382"/>
                </a:lnTo>
                <a:cubicBezTo>
                  <a:pt x="3379" y="2370"/>
                  <a:pt x="3367" y="2357"/>
                  <a:pt x="3353" y="2345"/>
                </a:cubicBezTo>
                <a:close/>
                <a:moveTo>
                  <a:pt x="3343" y="2424"/>
                </a:moveTo>
                <a:cubicBezTo>
                  <a:pt x="3320" y="2423"/>
                  <a:pt x="3303" y="2426"/>
                  <a:pt x="3293" y="2433"/>
                </a:cubicBezTo>
                <a:cubicBezTo>
                  <a:pt x="3328" y="2449"/>
                  <a:pt x="3368" y="2463"/>
                  <a:pt x="3413" y="2473"/>
                </a:cubicBezTo>
                <a:cubicBezTo>
                  <a:pt x="3414" y="2473"/>
                  <a:pt x="3416" y="2473"/>
                  <a:pt x="3417" y="2472"/>
                </a:cubicBezTo>
                <a:lnTo>
                  <a:pt x="3343" y="2424"/>
                </a:lnTo>
                <a:close/>
                <a:moveTo>
                  <a:pt x="2455" y="2626"/>
                </a:moveTo>
                <a:cubicBezTo>
                  <a:pt x="2453" y="2626"/>
                  <a:pt x="2466" y="2629"/>
                  <a:pt x="2500" y="2638"/>
                </a:cubicBezTo>
                <a:lnTo>
                  <a:pt x="2495" y="2631"/>
                </a:lnTo>
                <a:cubicBezTo>
                  <a:pt x="2473" y="2628"/>
                  <a:pt x="2457" y="2626"/>
                  <a:pt x="2455" y="2626"/>
                </a:cubicBezTo>
                <a:close/>
                <a:moveTo>
                  <a:pt x="13116" y="3548"/>
                </a:moveTo>
                <a:cubicBezTo>
                  <a:pt x="13118" y="3550"/>
                  <a:pt x="13121" y="3551"/>
                  <a:pt x="13124" y="3553"/>
                </a:cubicBezTo>
                <a:cubicBezTo>
                  <a:pt x="13125" y="3553"/>
                  <a:pt x="13126" y="3552"/>
                  <a:pt x="13127" y="3552"/>
                </a:cubicBezTo>
                <a:cubicBezTo>
                  <a:pt x="13123" y="3551"/>
                  <a:pt x="13119" y="3550"/>
                  <a:pt x="13116" y="3548"/>
                </a:cubicBezTo>
                <a:close/>
                <a:moveTo>
                  <a:pt x="2624" y="5884"/>
                </a:moveTo>
                <a:cubicBezTo>
                  <a:pt x="2652" y="5917"/>
                  <a:pt x="2686" y="5954"/>
                  <a:pt x="2726" y="5996"/>
                </a:cubicBezTo>
                <a:cubicBezTo>
                  <a:pt x="2723" y="5985"/>
                  <a:pt x="2722" y="5974"/>
                  <a:pt x="2722" y="5965"/>
                </a:cubicBezTo>
                <a:cubicBezTo>
                  <a:pt x="2692" y="5939"/>
                  <a:pt x="2659" y="5912"/>
                  <a:pt x="2624" y="5884"/>
                </a:cubicBezTo>
                <a:close/>
                <a:moveTo>
                  <a:pt x="1972" y="6000"/>
                </a:moveTo>
                <a:cubicBezTo>
                  <a:pt x="1972" y="6000"/>
                  <a:pt x="1981" y="6006"/>
                  <a:pt x="1981" y="6006"/>
                </a:cubicBezTo>
                <a:cubicBezTo>
                  <a:pt x="1980" y="6005"/>
                  <a:pt x="1979" y="6004"/>
                  <a:pt x="1979" y="6003"/>
                </a:cubicBezTo>
                <a:cubicBezTo>
                  <a:pt x="1977" y="6002"/>
                  <a:pt x="1974" y="6001"/>
                  <a:pt x="1972" y="6000"/>
                </a:cubicBezTo>
                <a:close/>
                <a:moveTo>
                  <a:pt x="12320" y="7212"/>
                </a:moveTo>
                <a:cubicBezTo>
                  <a:pt x="12320" y="7218"/>
                  <a:pt x="12320" y="7224"/>
                  <a:pt x="12320" y="7230"/>
                </a:cubicBezTo>
                <a:lnTo>
                  <a:pt x="12384" y="7253"/>
                </a:lnTo>
                <a:cubicBezTo>
                  <a:pt x="12366" y="7241"/>
                  <a:pt x="12345" y="7227"/>
                  <a:pt x="12320" y="7212"/>
                </a:cubicBezTo>
                <a:close/>
                <a:moveTo>
                  <a:pt x="12323" y="7292"/>
                </a:moveTo>
                <a:cubicBezTo>
                  <a:pt x="12324" y="7297"/>
                  <a:pt x="12325" y="7302"/>
                  <a:pt x="12325" y="7308"/>
                </a:cubicBezTo>
                <a:cubicBezTo>
                  <a:pt x="12354" y="7322"/>
                  <a:pt x="12382" y="7336"/>
                  <a:pt x="12408" y="7349"/>
                </a:cubicBezTo>
                <a:cubicBezTo>
                  <a:pt x="12408" y="7349"/>
                  <a:pt x="12323" y="7292"/>
                  <a:pt x="12323" y="7292"/>
                </a:cubicBezTo>
                <a:close/>
                <a:moveTo>
                  <a:pt x="11975" y="8543"/>
                </a:moveTo>
                <a:cubicBezTo>
                  <a:pt x="11977" y="8550"/>
                  <a:pt x="11974" y="8554"/>
                  <a:pt x="11967" y="8554"/>
                </a:cubicBezTo>
                <a:cubicBezTo>
                  <a:pt x="12018" y="8587"/>
                  <a:pt x="12056" y="8616"/>
                  <a:pt x="12085" y="8643"/>
                </a:cubicBezTo>
                <a:cubicBezTo>
                  <a:pt x="12100" y="8642"/>
                  <a:pt x="12117" y="8641"/>
                  <a:pt x="12133" y="8639"/>
                </a:cubicBezTo>
                <a:cubicBezTo>
                  <a:pt x="12078" y="8608"/>
                  <a:pt x="12025" y="8574"/>
                  <a:pt x="11975" y="8543"/>
                </a:cubicBezTo>
                <a:close/>
                <a:moveTo>
                  <a:pt x="12366" y="8709"/>
                </a:moveTo>
                <a:cubicBezTo>
                  <a:pt x="12349" y="8711"/>
                  <a:pt x="12331" y="8713"/>
                  <a:pt x="12313" y="8715"/>
                </a:cubicBezTo>
                <a:cubicBezTo>
                  <a:pt x="12320" y="8724"/>
                  <a:pt x="12327" y="8733"/>
                  <a:pt x="12336" y="8741"/>
                </a:cubicBezTo>
                <a:cubicBezTo>
                  <a:pt x="12319" y="8735"/>
                  <a:pt x="12301" y="8727"/>
                  <a:pt x="12284" y="8719"/>
                </a:cubicBezTo>
                <a:cubicBezTo>
                  <a:pt x="12277" y="8720"/>
                  <a:pt x="12269" y="8721"/>
                  <a:pt x="12262" y="8722"/>
                </a:cubicBezTo>
                <a:cubicBezTo>
                  <a:pt x="12265" y="8728"/>
                  <a:pt x="12268" y="8734"/>
                  <a:pt x="12271" y="8741"/>
                </a:cubicBezTo>
                <a:cubicBezTo>
                  <a:pt x="12266" y="8735"/>
                  <a:pt x="12260" y="8729"/>
                  <a:pt x="12255" y="8722"/>
                </a:cubicBezTo>
                <a:cubicBezTo>
                  <a:pt x="12231" y="8725"/>
                  <a:pt x="12205" y="8727"/>
                  <a:pt x="12178" y="8730"/>
                </a:cubicBezTo>
                <a:cubicBezTo>
                  <a:pt x="12247" y="8758"/>
                  <a:pt x="12316" y="8785"/>
                  <a:pt x="12386" y="8810"/>
                </a:cubicBezTo>
                <a:cubicBezTo>
                  <a:pt x="12569" y="8849"/>
                  <a:pt x="12507" y="8795"/>
                  <a:pt x="12366" y="8709"/>
                </a:cubicBezTo>
                <a:close/>
                <a:moveTo>
                  <a:pt x="11941" y="8866"/>
                </a:moveTo>
                <a:cubicBezTo>
                  <a:pt x="11900" y="8871"/>
                  <a:pt x="11847" y="8875"/>
                  <a:pt x="11783" y="8881"/>
                </a:cubicBezTo>
                <a:cubicBezTo>
                  <a:pt x="11779" y="8886"/>
                  <a:pt x="11775" y="8892"/>
                  <a:pt x="11772" y="8898"/>
                </a:cubicBezTo>
                <a:cubicBezTo>
                  <a:pt x="11822" y="8910"/>
                  <a:pt x="11857" y="8917"/>
                  <a:pt x="11845" y="8903"/>
                </a:cubicBezTo>
                <a:cubicBezTo>
                  <a:pt x="11897" y="8943"/>
                  <a:pt x="11848" y="8940"/>
                  <a:pt x="11765" y="8912"/>
                </a:cubicBezTo>
                <a:cubicBezTo>
                  <a:pt x="11765" y="8914"/>
                  <a:pt x="11765" y="8915"/>
                  <a:pt x="11764" y="8916"/>
                </a:cubicBezTo>
                <a:lnTo>
                  <a:pt x="12145" y="9086"/>
                </a:lnTo>
                <a:cubicBezTo>
                  <a:pt x="12291" y="9106"/>
                  <a:pt x="12135" y="8991"/>
                  <a:pt x="11950" y="8867"/>
                </a:cubicBezTo>
                <a:cubicBezTo>
                  <a:pt x="11947" y="8867"/>
                  <a:pt x="11944" y="8867"/>
                  <a:pt x="11941" y="8866"/>
                </a:cubicBezTo>
                <a:close/>
                <a:moveTo>
                  <a:pt x="12866" y="9033"/>
                </a:moveTo>
                <a:cubicBezTo>
                  <a:pt x="12872" y="9036"/>
                  <a:pt x="12877" y="9039"/>
                  <a:pt x="12884" y="9043"/>
                </a:cubicBezTo>
                <a:cubicBezTo>
                  <a:pt x="12957" y="9052"/>
                  <a:pt x="13017" y="9067"/>
                  <a:pt x="12866" y="9033"/>
                </a:cubicBezTo>
                <a:close/>
                <a:moveTo>
                  <a:pt x="12012" y="9420"/>
                </a:moveTo>
                <a:lnTo>
                  <a:pt x="11922" y="9440"/>
                </a:lnTo>
                <a:cubicBezTo>
                  <a:pt x="11922" y="9444"/>
                  <a:pt x="11921" y="9448"/>
                  <a:pt x="11920" y="9451"/>
                </a:cubicBezTo>
                <a:cubicBezTo>
                  <a:pt x="11919" y="9456"/>
                  <a:pt x="11918" y="9461"/>
                  <a:pt x="11916" y="9466"/>
                </a:cubicBezTo>
                <a:cubicBezTo>
                  <a:pt x="12009" y="9468"/>
                  <a:pt x="12083" y="9472"/>
                  <a:pt x="12143" y="9479"/>
                </a:cubicBezTo>
                <a:cubicBezTo>
                  <a:pt x="12100" y="9459"/>
                  <a:pt x="12056" y="9440"/>
                  <a:pt x="12012" y="9420"/>
                </a:cubicBezTo>
                <a:close/>
                <a:moveTo>
                  <a:pt x="2283" y="9477"/>
                </a:moveTo>
                <a:lnTo>
                  <a:pt x="2423" y="9695"/>
                </a:lnTo>
                <a:cubicBezTo>
                  <a:pt x="2420" y="9652"/>
                  <a:pt x="2422" y="9613"/>
                  <a:pt x="2428" y="9579"/>
                </a:cubicBezTo>
                <a:cubicBezTo>
                  <a:pt x="2368" y="9530"/>
                  <a:pt x="2318" y="9494"/>
                  <a:pt x="2283" y="9477"/>
                </a:cubicBezTo>
                <a:close/>
                <a:moveTo>
                  <a:pt x="12003" y="9929"/>
                </a:moveTo>
                <a:cubicBezTo>
                  <a:pt x="11994" y="9929"/>
                  <a:pt x="11984" y="9929"/>
                  <a:pt x="11975" y="9929"/>
                </a:cubicBezTo>
                <a:cubicBezTo>
                  <a:pt x="11980" y="9936"/>
                  <a:pt x="11986" y="9943"/>
                  <a:pt x="11994" y="9952"/>
                </a:cubicBezTo>
                <a:cubicBezTo>
                  <a:pt x="12002" y="9956"/>
                  <a:pt x="12007" y="9959"/>
                  <a:pt x="12010" y="9961"/>
                </a:cubicBezTo>
                <a:cubicBezTo>
                  <a:pt x="12006" y="9959"/>
                  <a:pt x="12001" y="9956"/>
                  <a:pt x="11996" y="9954"/>
                </a:cubicBezTo>
                <a:cubicBezTo>
                  <a:pt x="11997" y="9955"/>
                  <a:pt x="11997" y="9955"/>
                  <a:pt x="11997" y="9956"/>
                </a:cubicBezTo>
                <a:lnTo>
                  <a:pt x="12096" y="10000"/>
                </a:lnTo>
                <a:cubicBezTo>
                  <a:pt x="12062" y="9974"/>
                  <a:pt x="12028" y="9947"/>
                  <a:pt x="12003" y="9929"/>
                </a:cubicBezTo>
                <a:close/>
                <a:moveTo>
                  <a:pt x="11928" y="9929"/>
                </a:moveTo>
                <a:cubicBezTo>
                  <a:pt x="11903" y="9929"/>
                  <a:pt x="11878" y="9930"/>
                  <a:pt x="11854" y="9930"/>
                </a:cubicBezTo>
                <a:cubicBezTo>
                  <a:pt x="11860" y="9956"/>
                  <a:pt x="11892" y="9992"/>
                  <a:pt x="11938" y="10035"/>
                </a:cubicBezTo>
                <a:cubicBezTo>
                  <a:pt x="11953" y="10042"/>
                  <a:pt x="11967" y="10050"/>
                  <a:pt x="11982" y="10057"/>
                </a:cubicBezTo>
                <a:cubicBezTo>
                  <a:pt x="12031" y="10055"/>
                  <a:pt x="12082" y="10051"/>
                  <a:pt x="12132" y="10046"/>
                </a:cubicBezTo>
                <a:cubicBezTo>
                  <a:pt x="12072" y="10009"/>
                  <a:pt x="11995" y="9960"/>
                  <a:pt x="11928" y="9929"/>
                </a:cubicBezTo>
                <a:close/>
                <a:moveTo>
                  <a:pt x="12731" y="9931"/>
                </a:moveTo>
                <a:cubicBezTo>
                  <a:pt x="12735" y="9933"/>
                  <a:pt x="12739" y="9935"/>
                  <a:pt x="12743" y="9937"/>
                </a:cubicBezTo>
                <a:cubicBezTo>
                  <a:pt x="12747" y="9936"/>
                  <a:pt x="12750" y="9935"/>
                  <a:pt x="12754" y="9934"/>
                </a:cubicBezTo>
                <a:cubicBezTo>
                  <a:pt x="12747" y="9933"/>
                  <a:pt x="12740" y="9932"/>
                  <a:pt x="12731" y="9931"/>
                </a:cubicBezTo>
                <a:close/>
                <a:moveTo>
                  <a:pt x="11713" y="9980"/>
                </a:moveTo>
                <a:cubicBezTo>
                  <a:pt x="11735" y="9995"/>
                  <a:pt x="11770" y="10022"/>
                  <a:pt x="11813" y="10055"/>
                </a:cubicBezTo>
                <a:cubicBezTo>
                  <a:pt x="11844" y="10058"/>
                  <a:pt x="11876" y="10059"/>
                  <a:pt x="11909" y="10059"/>
                </a:cubicBezTo>
                <a:cubicBezTo>
                  <a:pt x="11841" y="10016"/>
                  <a:pt x="11773" y="9986"/>
                  <a:pt x="11713" y="9980"/>
                </a:cubicBezTo>
                <a:close/>
                <a:moveTo>
                  <a:pt x="12001" y="10122"/>
                </a:moveTo>
                <a:lnTo>
                  <a:pt x="11988" y="10124"/>
                </a:lnTo>
                <a:cubicBezTo>
                  <a:pt x="11996" y="10126"/>
                  <a:pt x="12004" y="10128"/>
                  <a:pt x="12011" y="10130"/>
                </a:cubicBezTo>
                <a:cubicBezTo>
                  <a:pt x="12008" y="10127"/>
                  <a:pt x="12004" y="10125"/>
                  <a:pt x="12001" y="10122"/>
                </a:cubicBezTo>
                <a:close/>
                <a:moveTo>
                  <a:pt x="11618" y="10971"/>
                </a:moveTo>
                <a:cubicBezTo>
                  <a:pt x="11591" y="10970"/>
                  <a:pt x="11564" y="10970"/>
                  <a:pt x="11535" y="10972"/>
                </a:cubicBezTo>
                <a:cubicBezTo>
                  <a:pt x="11542" y="10986"/>
                  <a:pt x="11547" y="11000"/>
                  <a:pt x="11552" y="11012"/>
                </a:cubicBezTo>
                <a:lnTo>
                  <a:pt x="11733" y="11061"/>
                </a:lnTo>
                <a:cubicBezTo>
                  <a:pt x="11733" y="11061"/>
                  <a:pt x="11618" y="10971"/>
                  <a:pt x="11618" y="10971"/>
                </a:cubicBezTo>
                <a:close/>
                <a:moveTo>
                  <a:pt x="11790" y="11768"/>
                </a:moveTo>
                <a:cubicBezTo>
                  <a:pt x="11768" y="11767"/>
                  <a:pt x="11749" y="11768"/>
                  <a:pt x="11735" y="11773"/>
                </a:cubicBezTo>
                <a:cubicBezTo>
                  <a:pt x="11773" y="11783"/>
                  <a:pt x="11774" y="11793"/>
                  <a:pt x="11709" y="11806"/>
                </a:cubicBezTo>
                <a:cubicBezTo>
                  <a:pt x="11709" y="11814"/>
                  <a:pt x="11712" y="11824"/>
                  <a:pt x="11716" y="11835"/>
                </a:cubicBezTo>
                <a:cubicBezTo>
                  <a:pt x="11821" y="11834"/>
                  <a:pt x="11929" y="11809"/>
                  <a:pt x="12021" y="11799"/>
                </a:cubicBezTo>
                <a:cubicBezTo>
                  <a:pt x="12020" y="11798"/>
                  <a:pt x="12019" y="11798"/>
                  <a:pt x="12018" y="11798"/>
                </a:cubicBezTo>
                <a:cubicBezTo>
                  <a:pt x="11947" y="11790"/>
                  <a:pt x="11855" y="11769"/>
                  <a:pt x="11790" y="11768"/>
                </a:cubicBezTo>
                <a:close/>
                <a:moveTo>
                  <a:pt x="11648" y="11816"/>
                </a:moveTo>
                <a:cubicBezTo>
                  <a:pt x="11644" y="11816"/>
                  <a:pt x="11641" y="11817"/>
                  <a:pt x="11638" y="11817"/>
                </a:cubicBezTo>
                <a:cubicBezTo>
                  <a:pt x="11642" y="11822"/>
                  <a:pt x="11646" y="11827"/>
                  <a:pt x="11650" y="11832"/>
                </a:cubicBezTo>
                <a:cubicBezTo>
                  <a:pt x="11657" y="11833"/>
                  <a:pt x="11664" y="11833"/>
                  <a:pt x="11670" y="11834"/>
                </a:cubicBezTo>
                <a:cubicBezTo>
                  <a:pt x="11663" y="11828"/>
                  <a:pt x="11655" y="11822"/>
                  <a:pt x="11648" y="11816"/>
                </a:cubicBezTo>
                <a:close/>
                <a:moveTo>
                  <a:pt x="11473" y="13147"/>
                </a:moveTo>
                <a:cubicBezTo>
                  <a:pt x="11479" y="13153"/>
                  <a:pt x="11484" y="13158"/>
                  <a:pt x="11489" y="13164"/>
                </a:cubicBezTo>
                <a:cubicBezTo>
                  <a:pt x="11491" y="13164"/>
                  <a:pt x="11494" y="13164"/>
                  <a:pt x="11496" y="13164"/>
                </a:cubicBezTo>
                <a:cubicBezTo>
                  <a:pt x="11489" y="13159"/>
                  <a:pt x="11481" y="13153"/>
                  <a:pt x="11473" y="13147"/>
                </a:cubicBezTo>
                <a:close/>
                <a:moveTo>
                  <a:pt x="8491" y="13715"/>
                </a:moveTo>
                <a:cubicBezTo>
                  <a:pt x="8491" y="13738"/>
                  <a:pt x="8505" y="13773"/>
                  <a:pt x="8531" y="13814"/>
                </a:cubicBezTo>
                <a:cubicBezTo>
                  <a:pt x="8609" y="13865"/>
                  <a:pt x="8734" y="13952"/>
                  <a:pt x="8792" y="14007"/>
                </a:cubicBezTo>
                <a:cubicBezTo>
                  <a:pt x="8794" y="14007"/>
                  <a:pt x="8796" y="14006"/>
                  <a:pt x="8798" y="14006"/>
                </a:cubicBezTo>
                <a:cubicBezTo>
                  <a:pt x="8751" y="13941"/>
                  <a:pt x="8678" y="13858"/>
                  <a:pt x="8596" y="13776"/>
                </a:cubicBezTo>
                <a:cubicBezTo>
                  <a:pt x="8578" y="13762"/>
                  <a:pt x="8559" y="13749"/>
                  <a:pt x="8538" y="13736"/>
                </a:cubicBezTo>
                <a:cubicBezTo>
                  <a:pt x="8522" y="13729"/>
                  <a:pt x="8506" y="13722"/>
                  <a:pt x="8491" y="13715"/>
                </a:cubicBezTo>
                <a:close/>
                <a:moveTo>
                  <a:pt x="11040" y="13882"/>
                </a:moveTo>
                <a:cubicBezTo>
                  <a:pt x="11021" y="13928"/>
                  <a:pt x="11103" y="13969"/>
                  <a:pt x="11265" y="13999"/>
                </a:cubicBezTo>
                <a:cubicBezTo>
                  <a:pt x="11209" y="13965"/>
                  <a:pt x="11148" y="13927"/>
                  <a:pt x="11085" y="13888"/>
                </a:cubicBezTo>
                <a:cubicBezTo>
                  <a:pt x="11070" y="13887"/>
                  <a:pt x="11055" y="13885"/>
                  <a:pt x="11040" y="13882"/>
                </a:cubicBezTo>
                <a:close/>
                <a:moveTo>
                  <a:pt x="0" y="13887"/>
                </a:moveTo>
                <a:lnTo>
                  <a:pt x="0" y="15011"/>
                </a:lnTo>
                <a:cubicBezTo>
                  <a:pt x="122" y="14916"/>
                  <a:pt x="230" y="14809"/>
                  <a:pt x="257" y="14633"/>
                </a:cubicBezTo>
                <a:cubicBezTo>
                  <a:pt x="724" y="15013"/>
                  <a:pt x="349" y="14391"/>
                  <a:pt x="1028" y="14973"/>
                </a:cubicBezTo>
                <a:lnTo>
                  <a:pt x="958" y="14934"/>
                </a:lnTo>
                <a:cubicBezTo>
                  <a:pt x="1003" y="15080"/>
                  <a:pt x="1508" y="15341"/>
                  <a:pt x="1450" y="15205"/>
                </a:cubicBezTo>
                <a:cubicBezTo>
                  <a:pt x="1211" y="15108"/>
                  <a:pt x="796" y="14517"/>
                  <a:pt x="645" y="14624"/>
                </a:cubicBezTo>
                <a:lnTo>
                  <a:pt x="358" y="14219"/>
                </a:lnTo>
                <a:cubicBezTo>
                  <a:pt x="199" y="14081"/>
                  <a:pt x="84" y="13973"/>
                  <a:pt x="0" y="13887"/>
                </a:cubicBezTo>
                <a:close/>
                <a:moveTo>
                  <a:pt x="8747" y="13908"/>
                </a:moveTo>
                <a:cubicBezTo>
                  <a:pt x="8760" y="13921"/>
                  <a:pt x="8772" y="13932"/>
                  <a:pt x="8784" y="13942"/>
                </a:cubicBezTo>
                <a:lnTo>
                  <a:pt x="8775" y="13927"/>
                </a:lnTo>
                <a:cubicBezTo>
                  <a:pt x="8767" y="13924"/>
                  <a:pt x="8758" y="13917"/>
                  <a:pt x="8747" y="13908"/>
                </a:cubicBezTo>
                <a:close/>
                <a:moveTo>
                  <a:pt x="9438" y="13936"/>
                </a:moveTo>
                <a:lnTo>
                  <a:pt x="9448" y="13955"/>
                </a:lnTo>
                <a:cubicBezTo>
                  <a:pt x="9450" y="13953"/>
                  <a:pt x="9451" y="13950"/>
                  <a:pt x="9452" y="13948"/>
                </a:cubicBezTo>
                <a:cubicBezTo>
                  <a:pt x="9447" y="13944"/>
                  <a:pt x="9442" y="13940"/>
                  <a:pt x="9438" y="13936"/>
                </a:cubicBezTo>
                <a:close/>
                <a:moveTo>
                  <a:pt x="8741" y="14958"/>
                </a:moveTo>
                <a:cubicBezTo>
                  <a:pt x="8751" y="14968"/>
                  <a:pt x="8761" y="14977"/>
                  <a:pt x="8771" y="14986"/>
                </a:cubicBezTo>
                <a:lnTo>
                  <a:pt x="8827" y="14976"/>
                </a:lnTo>
                <a:cubicBezTo>
                  <a:pt x="8827" y="14976"/>
                  <a:pt x="8815" y="14965"/>
                  <a:pt x="8815" y="14965"/>
                </a:cubicBezTo>
                <a:cubicBezTo>
                  <a:pt x="8791" y="14962"/>
                  <a:pt x="8766" y="14960"/>
                  <a:pt x="8741" y="14958"/>
                </a:cubicBezTo>
                <a:close/>
                <a:moveTo>
                  <a:pt x="8363" y="15121"/>
                </a:moveTo>
                <a:cubicBezTo>
                  <a:pt x="8364" y="15122"/>
                  <a:pt x="8364" y="15124"/>
                  <a:pt x="8365" y="15125"/>
                </a:cubicBezTo>
                <a:cubicBezTo>
                  <a:pt x="8399" y="15151"/>
                  <a:pt x="8429" y="15175"/>
                  <a:pt x="8454" y="15196"/>
                </a:cubicBezTo>
                <a:lnTo>
                  <a:pt x="8370" y="15122"/>
                </a:lnTo>
                <a:cubicBezTo>
                  <a:pt x="8368" y="15121"/>
                  <a:pt x="8365" y="15121"/>
                  <a:pt x="8363" y="15121"/>
                </a:cubicBezTo>
                <a:close/>
                <a:moveTo>
                  <a:pt x="8390" y="15485"/>
                </a:moveTo>
                <a:cubicBezTo>
                  <a:pt x="8402" y="15509"/>
                  <a:pt x="8422" y="15540"/>
                  <a:pt x="8444" y="15573"/>
                </a:cubicBezTo>
                <a:cubicBezTo>
                  <a:pt x="8501" y="15615"/>
                  <a:pt x="8557" y="15656"/>
                  <a:pt x="8607" y="15695"/>
                </a:cubicBezTo>
                <a:lnTo>
                  <a:pt x="8430" y="15498"/>
                </a:lnTo>
                <a:cubicBezTo>
                  <a:pt x="8416" y="15494"/>
                  <a:pt x="8403" y="15489"/>
                  <a:pt x="8390" y="15485"/>
                </a:cubicBezTo>
                <a:close/>
                <a:moveTo>
                  <a:pt x="11304" y="15493"/>
                </a:moveTo>
                <a:cubicBezTo>
                  <a:pt x="11300" y="15499"/>
                  <a:pt x="11295" y="15506"/>
                  <a:pt x="11289" y="15512"/>
                </a:cubicBezTo>
                <a:cubicBezTo>
                  <a:pt x="11295" y="15518"/>
                  <a:pt x="11302" y="15525"/>
                  <a:pt x="11309" y="15532"/>
                </a:cubicBezTo>
                <a:cubicBezTo>
                  <a:pt x="11317" y="15526"/>
                  <a:pt x="11327" y="15522"/>
                  <a:pt x="11343" y="15519"/>
                </a:cubicBezTo>
                <a:cubicBezTo>
                  <a:pt x="11334" y="15513"/>
                  <a:pt x="11325" y="15506"/>
                  <a:pt x="11315" y="15499"/>
                </a:cubicBezTo>
                <a:cubicBezTo>
                  <a:pt x="11311" y="15497"/>
                  <a:pt x="11308" y="15495"/>
                  <a:pt x="11304" y="15493"/>
                </a:cubicBezTo>
                <a:close/>
                <a:moveTo>
                  <a:pt x="11278" y="15522"/>
                </a:moveTo>
                <a:cubicBezTo>
                  <a:pt x="11245" y="15550"/>
                  <a:pt x="11191" y="15575"/>
                  <a:pt x="11098" y="15596"/>
                </a:cubicBezTo>
                <a:cubicBezTo>
                  <a:pt x="11101" y="15604"/>
                  <a:pt x="11106" y="15614"/>
                  <a:pt x="11113" y="15627"/>
                </a:cubicBezTo>
                <a:cubicBezTo>
                  <a:pt x="11306" y="15621"/>
                  <a:pt x="11269" y="15572"/>
                  <a:pt x="11300" y="15540"/>
                </a:cubicBezTo>
                <a:cubicBezTo>
                  <a:pt x="11293" y="15534"/>
                  <a:pt x="11285" y="15528"/>
                  <a:pt x="11278" y="15522"/>
                </a:cubicBezTo>
                <a:close/>
                <a:moveTo>
                  <a:pt x="11405" y="15565"/>
                </a:moveTo>
                <a:cubicBezTo>
                  <a:pt x="11375" y="15576"/>
                  <a:pt x="11349" y="15589"/>
                  <a:pt x="11332" y="15607"/>
                </a:cubicBezTo>
                <a:lnTo>
                  <a:pt x="11444" y="15599"/>
                </a:lnTo>
                <a:cubicBezTo>
                  <a:pt x="11431" y="15588"/>
                  <a:pt x="11419" y="15577"/>
                  <a:pt x="11405" y="15565"/>
                </a:cubicBezTo>
                <a:close/>
                <a:moveTo>
                  <a:pt x="11073" y="15600"/>
                </a:moveTo>
                <a:cubicBezTo>
                  <a:pt x="11032" y="15608"/>
                  <a:pt x="10985" y="15616"/>
                  <a:pt x="10929" y="15622"/>
                </a:cubicBezTo>
                <a:cubicBezTo>
                  <a:pt x="11000" y="15626"/>
                  <a:pt x="11057" y="15627"/>
                  <a:pt x="11101" y="15627"/>
                </a:cubicBezTo>
                <a:cubicBezTo>
                  <a:pt x="11092" y="15618"/>
                  <a:pt x="11082" y="15609"/>
                  <a:pt x="11073" y="15600"/>
                </a:cubicBezTo>
                <a:close/>
                <a:moveTo>
                  <a:pt x="8045" y="15631"/>
                </a:moveTo>
                <a:cubicBezTo>
                  <a:pt x="8063" y="15646"/>
                  <a:pt x="8081" y="15660"/>
                  <a:pt x="8099" y="15674"/>
                </a:cubicBezTo>
                <a:cubicBezTo>
                  <a:pt x="8084" y="15661"/>
                  <a:pt x="8070" y="15648"/>
                  <a:pt x="8055" y="15635"/>
                </a:cubicBezTo>
                <a:cubicBezTo>
                  <a:pt x="8052" y="15634"/>
                  <a:pt x="8048" y="15633"/>
                  <a:pt x="8045" y="15631"/>
                </a:cubicBezTo>
                <a:close/>
                <a:moveTo>
                  <a:pt x="0" y="15690"/>
                </a:moveTo>
                <a:lnTo>
                  <a:pt x="0" y="15838"/>
                </a:lnTo>
                <a:cubicBezTo>
                  <a:pt x="31" y="15859"/>
                  <a:pt x="63" y="15880"/>
                  <a:pt x="86" y="15892"/>
                </a:cubicBezTo>
                <a:lnTo>
                  <a:pt x="148" y="15796"/>
                </a:lnTo>
                <a:lnTo>
                  <a:pt x="0" y="15690"/>
                </a:lnTo>
                <a:close/>
                <a:moveTo>
                  <a:pt x="0" y="15943"/>
                </a:moveTo>
                <a:lnTo>
                  <a:pt x="0" y="15969"/>
                </a:lnTo>
                <a:cubicBezTo>
                  <a:pt x="11" y="15971"/>
                  <a:pt x="22" y="15973"/>
                  <a:pt x="33" y="15973"/>
                </a:cubicBezTo>
                <a:cubicBezTo>
                  <a:pt x="26" y="15968"/>
                  <a:pt x="9" y="15951"/>
                  <a:pt x="0" y="15943"/>
                </a:cubicBezTo>
                <a:close/>
                <a:moveTo>
                  <a:pt x="8242" y="16266"/>
                </a:moveTo>
                <a:cubicBezTo>
                  <a:pt x="8242" y="16269"/>
                  <a:pt x="8243" y="16272"/>
                  <a:pt x="8244" y="16274"/>
                </a:cubicBezTo>
                <a:cubicBezTo>
                  <a:pt x="8260" y="16293"/>
                  <a:pt x="8286" y="16320"/>
                  <a:pt x="8319" y="16352"/>
                </a:cubicBezTo>
                <a:cubicBezTo>
                  <a:pt x="8328" y="16348"/>
                  <a:pt x="8337" y="16344"/>
                  <a:pt x="8346" y="16340"/>
                </a:cubicBezTo>
                <a:cubicBezTo>
                  <a:pt x="8342" y="16337"/>
                  <a:pt x="8339" y="16334"/>
                  <a:pt x="8336" y="16332"/>
                </a:cubicBezTo>
                <a:cubicBezTo>
                  <a:pt x="8304" y="16310"/>
                  <a:pt x="8273" y="16288"/>
                  <a:pt x="8242" y="16266"/>
                </a:cubicBezTo>
                <a:close/>
                <a:moveTo>
                  <a:pt x="8468" y="16443"/>
                </a:moveTo>
                <a:cubicBezTo>
                  <a:pt x="8450" y="16444"/>
                  <a:pt x="8435" y="16446"/>
                  <a:pt x="8422" y="16449"/>
                </a:cubicBezTo>
                <a:cubicBezTo>
                  <a:pt x="8463" y="16487"/>
                  <a:pt x="8509" y="16528"/>
                  <a:pt x="8557" y="16571"/>
                </a:cubicBezTo>
                <a:lnTo>
                  <a:pt x="8604" y="16555"/>
                </a:lnTo>
                <a:cubicBezTo>
                  <a:pt x="8557" y="16516"/>
                  <a:pt x="8511" y="16478"/>
                  <a:pt x="8468" y="16443"/>
                </a:cubicBezTo>
                <a:close/>
                <a:moveTo>
                  <a:pt x="0" y="16547"/>
                </a:moveTo>
                <a:lnTo>
                  <a:pt x="0" y="16595"/>
                </a:lnTo>
                <a:cubicBezTo>
                  <a:pt x="69" y="16617"/>
                  <a:pt x="155" y="16659"/>
                  <a:pt x="266" y="16731"/>
                </a:cubicBezTo>
                <a:cubicBezTo>
                  <a:pt x="125" y="16640"/>
                  <a:pt x="48" y="16586"/>
                  <a:pt x="0" y="16547"/>
                </a:cubicBezTo>
                <a:close/>
                <a:moveTo>
                  <a:pt x="8075" y="16607"/>
                </a:moveTo>
                <a:cubicBezTo>
                  <a:pt x="8170" y="16692"/>
                  <a:pt x="8264" y="16776"/>
                  <a:pt x="8359" y="16861"/>
                </a:cubicBezTo>
                <a:lnTo>
                  <a:pt x="8402" y="16858"/>
                </a:lnTo>
                <a:cubicBezTo>
                  <a:pt x="8289" y="16769"/>
                  <a:pt x="8177" y="16682"/>
                  <a:pt x="8075" y="16607"/>
                </a:cubicBezTo>
                <a:close/>
                <a:moveTo>
                  <a:pt x="9701" y="16722"/>
                </a:moveTo>
                <a:cubicBezTo>
                  <a:pt x="9675" y="16725"/>
                  <a:pt x="9649" y="16728"/>
                  <a:pt x="9623" y="16731"/>
                </a:cubicBezTo>
                <a:lnTo>
                  <a:pt x="9772" y="16936"/>
                </a:lnTo>
                <a:cubicBezTo>
                  <a:pt x="9866" y="17014"/>
                  <a:pt x="9954" y="17085"/>
                  <a:pt x="10031" y="17148"/>
                </a:cubicBezTo>
                <a:lnTo>
                  <a:pt x="9771" y="16868"/>
                </a:lnTo>
                <a:lnTo>
                  <a:pt x="10005" y="17014"/>
                </a:lnTo>
                <a:lnTo>
                  <a:pt x="9995" y="16998"/>
                </a:lnTo>
                <a:cubicBezTo>
                  <a:pt x="9931" y="16930"/>
                  <a:pt x="9832" y="16837"/>
                  <a:pt x="9701" y="16722"/>
                </a:cubicBezTo>
                <a:close/>
                <a:moveTo>
                  <a:pt x="9614" y="16732"/>
                </a:moveTo>
                <a:cubicBezTo>
                  <a:pt x="9603" y="16733"/>
                  <a:pt x="9592" y="16734"/>
                  <a:pt x="9581" y="16735"/>
                </a:cubicBezTo>
                <a:cubicBezTo>
                  <a:pt x="9598" y="16746"/>
                  <a:pt x="9614" y="16756"/>
                  <a:pt x="9630" y="16765"/>
                </a:cubicBezTo>
                <a:cubicBezTo>
                  <a:pt x="9618" y="16764"/>
                  <a:pt x="9598" y="16753"/>
                  <a:pt x="9571" y="16736"/>
                </a:cubicBezTo>
                <a:cubicBezTo>
                  <a:pt x="9559" y="16737"/>
                  <a:pt x="9546" y="16739"/>
                  <a:pt x="9533" y="16740"/>
                </a:cubicBezTo>
                <a:cubicBezTo>
                  <a:pt x="9616" y="16808"/>
                  <a:pt x="9694" y="16873"/>
                  <a:pt x="9769" y="16934"/>
                </a:cubicBezTo>
                <a:lnTo>
                  <a:pt x="9614" y="16732"/>
                </a:lnTo>
                <a:close/>
                <a:moveTo>
                  <a:pt x="8913" y="16757"/>
                </a:moveTo>
                <a:cubicBezTo>
                  <a:pt x="8957" y="16795"/>
                  <a:pt x="9000" y="16832"/>
                  <a:pt x="9040" y="16866"/>
                </a:cubicBezTo>
                <a:cubicBezTo>
                  <a:pt x="9074" y="16877"/>
                  <a:pt x="9135" y="16915"/>
                  <a:pt x="9238" y="16992"/>
                </a:cubicBezTo>
                <a:cubicBezTo>
                  <a:pt x="9215" y="16985"/>
                  <a:pt x="9200" y="16988"/>
                  <a:pt x="9191" y="16996"/>
                </a:cubicBezTo>
                <a:cubicBezTo>
                  <a:pt x="9266" y="17060"/>
                  <a:pt x="9329" y="17114"/>
                  <a:pt x="9376" y="17154"/>
                </a:cubicBezTo>
                <a:cubicBezTo>
                  <a:pt x="9349" y="17143"/>
                  <a:pt x="9277" y="17091"/>
                  <a:pt x="9181" y="17018"/>
                </a:cubicBezTo>
                <a:cubicBezTo>
                  <a:pt x="9180" y="17023"/>
                  <a:pt x="9180" y="17029"/>
                  <a:pt x="9180" y="17036"/>
                </a:cubicBezTo>
                <a:lnTo>
                  <a:pt x="9411" y="17203"/>
                </a:lnTo>
                <a:lnTo>
                  <a:pt x="9181" y="17042"/>
                </a:lnTo>
                <a:cubicBezTo>
                  <a:pt x="9184" y="17063"/>
                  <a:pt x="9190" y="17089"/>
                  <a:pt x="9200" y="17117"/>
                </a:cubicBezTo>
                <a:cubicBezTo>
                  <a:pt x="9259" y="17147"/>
                  <a:pt x="9320" y="17177"/>
                  <a:pt x="9381" y="17207"/>
                </a:cubicBezTo>
                <a:cubicBezTo>
                  <a:pt x="9370" y="17196"/>
                  <a:pt x="9359" y="17185"/>
                  <a:pt x="9347" y="17172"/>
                </a:cubicBezTo>
                <a:cubicBezTo>
                  <a:pt x="9361" y="17185"/>
                  <a:pt x="9373" y="17197"/>
                  <a:pt x="9385" y="17208"/>
                </a:cubicBezTo>
                <a:cubicBezTo>
                  <a:pt x="9506" y="17266"/>
                  <a:pt x="9623" y="17320"/>
                  <a:pt x="9712" y="17360"/>
                </a:cubicBezTo>
                <a:cubicBezTo>
                  <a:pt x="9667" y="17329"/>
                  <a:pt x="9593" y="17271"/>
                  <a:pt x="9488" y="17203"/>
                </a:cubicBezTo>
                <a:cubicBezTo>
                  <a:pt x="9409" y="17131"/>
                  <a:pt x="9311" y="17042"/>
                  <a:pt x="9199" y="16941"/>
                </a:cubicBezTo>
                <a:cubicBezTo>
                  <a:pt x="9118" y="16883"/>
                  <a:pt x="9033" y="16821"/>
                  <a:pt x="8945" y="16759"/>
                </a:cubicBezTo>
                <a:cubicBezTo>
                  <a:pt x="8934" y="16759"/>
                  <a:pt x="8923" y="16758"/>
                  <a:pt x="8913" y="16757"/>
                </a:cubicBezTo>
                <a:close/>
                <a:moveTo>
                  <a:pt x="8812" y="16797"/>
                </a:moveTo>
                <a:cubicBezTo>
                  <a:pt x="8898" y="16873"/>
                  <a:pt x="8982" y="16947"/>
                  <a:pt x="9056" y="17014"/>
                </a:cubicBezTo>
                <a:cubicBezTo>
                  <a:pt x="9041" y="16983"/>
                  <a:pt x="9026" y="16952"/>
                  <a:pt x="9016" y="16926"/>
                </a:cubicBezTo>
                <a:cubicBezTo>
                  <a:pt x="9016" y="16926"/>
                  <a:pt x="8835" y="16799"/>
                  <a:pt x="8835" y="16799"/>
                </a:cubicBezTo>
                <a:cubicBezTo>
                  <a:pt x="8827" y="16799"/>
                  <a:pt x="8819" y="16798"/>
                  <a:pt x="8812" y="16797"/>
                </a:cubicBezTo>
                <a:close/>
                <a:moveTo>
                  <a:pt x="8859" y="16802"/>
                </a:moveTo>
                <a:lnTo>
                  <a:pt x="9011" y="16912"/>
                </a:lnTo>
                <a:cubicBezTo>
                  <a:pt x="9006" y="16899"/>
                  <a:pt x="9004" y="16888"/>
                  <a:pt x="9004" y="16879"/>
                </a:cubicBezTo>
                <a:cubicBezTo>
                  <a:pt x="8974" y="16855"/>
                  <a:pt x="8943" y="16830"/>
                  <a:pt x="8911" y="16804"/>
                </a:cubicBezTo>
                <a:cubicBezTo>
                  <a:pt x="8892" y="16804"/>
                  <a:pt x="8874" y="16803"/>
                  <a:pt x="8859" y="16802"/>
                </a:cubicBezTo>
                <a:close/>
                <a:moveTo>
                  <a:pt x="8394" y="16891"/>
                </a:moveTo>
                <a:cubicBezTo>
                  <a:pt x="8539" y="17021"/>
                  <a:pt x="8684" y="17151"/>
                  <a:pt x="8829" y="17280"/>
                </a:cubicBezTo>
                <a:cubicBezTo>
                  <a:pt x="8882" y="17314"/>
                  <a:pt x="8941" y="17352"/>
                  <a:pt x="8998" y="17391"/>
                </a:cubicBezTo>
                <a:lnTo>
                  <a:pt x="8487" y="16950"/>
                </a:lnTo>
                <a:lnTo>
                  <a:pt x="8965" y="17334"/>
                </a:lnTo>
                <a:cubicBezTo>
                  <a:pt x="8842" y="17220"/>
                  <a:pt x="8648" y="17055"/>
                  <a:pt x="8447" y="16894"/>
                </a:cubicBezTo>
                <a:cubicBezTo>
                  <a:pt x="8447" y="16894"/>
                  <a:pt x="8394" y="16891"/>
                  <a:pt x="8394" y="16891"/>
                </a:cubicBezTo>
                <a:close/>
                <a:moveTo>
                  <a:pt x="7903" y="17003"/>
                </a:moveTo>
                <a:cubicBezTo>
                  <a:pt x="7924" y="17032"/>
                  <a:pt x="7953" y="17067"/>
                  <a:pt x="7988" y="17107"/>
                </a:cubicBezTo>
                <a:cubicBezTo>
                  <a:pt x="8021" y="17129"/>
                  <a:pt x="8053" y="17147"/>
                  <a:pt x="8084" y="17164"/>
                </a:cubicBezTo>
                <a:cubicBezTo>
                  <a:pt x="8026" y="17114"/>
                  <a:pt x="7966" y="17060"/>
                  <a:pt x="7903" y="17003"/>
                </a:cubicBezTo>
                <a:close/>
                <a:moveTo>
                  <a:pt x="10001" y="17005"/>
                </a:moveTo>
                <a:cubicBezTo>
                  <a:pt x="10007" y="17010"/>
                  <a:pt x="10013" y="17016"/>
                  <a:pt x="10018" y="17022"/>
                </a:cubicBezTo>
                <a:lnTo>
                  <a:pt x="10020" y="17023"/>
                </a:lnTo>
                <a:cubicBezTo>
                  <a:pt x="10016" y="17018"/>
                  <a:pt x="10006" y="17010"/>
                  <a:pt x="10001" y="17005"/>
                </a:cubicBezTo>
                <a:close/>
                <a:moveTo>
                  <a:pt x="8506" y="17035"/>
                </a:moveTo>
                <a:cubicBezTo>
                  <a:pt x="8572" y="17090"/>
                  <a:pt x="8631" y="17143"/>
                  <a:pt x="8684" y="17191"/>
                </a:cubicBezTo>
                <a:cubicBezTo>
                  <a:pt x="8689" y="17193"/>
                  <a:pt x="8694" y="17196"/>
                  <a:pt x="8699" y="17199"/>
                </a:cubicBezTo>
                <a:cubicBezTo>
                  <a:pt x="8699" y="17200"/>
                  <a:pt x="8698" y="17200"/>
                  <a:pt x="8697" y="17200"/>
                </a:cubicBezTo>
                <a:cubicBezTo>
                  <a:pt x="8704" y="17204"/>
                  <a:pt x="8711" y="17209"/>
                  <a:pt x="8719" y="17213"/>
                </a:cubicBezTo>
                <a:cubicBezTo>
                  <a:pt x="8614" y="17125"/>
                  <a:pt x="8532" y="17056"/>
                  <a:pt x="8506" y="17035"/>
                </a:cubicBezTo>
                <a:close/>
                <a:moveTo>
                  <a:pt x="8697" y="17200"/>
                </a:moveTo>
                <a:cubicBezTo>
                  <a:pt x="8695" y="17199"/>
                  <a:pt x="8692" y="17197"/>
                  <a:pt x="8690" y="17196"/>
                </a:cubicBezTo>
                <a:cubicBezTo>
                  <a:pt x="8692" y="17198"/>
                  <a:pt x="8694" y="17200"/>
                  <a:pt x="8696" y="17202"/>
                </a:cubicBezTo>
                <a:cubicBezTo>
                  <a:pt x="8696" y="17201"/>
                  <a:pt x="8697" y="17201"/>
                  <a:pt x="8697" y="17200"/>
                </a:cubicBezTo>
                <a:close/>
                <a:moveTo>
                  <a:pt x="7634" y="17073"/>
                </a:moveTo>
                <a:cubicBezTo>
                  <a:pt x="7635" y="17076"/>
                  <a:pt x="7636" y="17080"/>
                  <a:pt x="7636" y="17084"/>
                </a:cubicBezTo>
                <a:cubicBezTo>
                  <a:pt x="7649" y="17098"/>
                  <a:pt x="7661" y="17112"/>
                  <a:pt x="7673" y="17125"/>
                </a:cubicBezTo>
                <a:cubicBezTo>
                  <a:pt x="7729" y="17178"/>
                  <a:pt x="7788" y="17234"/>
                  <a:pt x="7835" y="17268"/>
                </a:cubicBezTo>
                <a:cubicBezTo>
                  <a:pt x="7831" y="17268"/>
                  <a:pt x="7827" y="17268"/>
                  <a:pt x="7824" y="17267"/>
                </a:cubicBezTo>
                <a:cubicBezTo>
                  <a:pt x="7859" y="17300"/>
                  <a:pt x="7895" y="17333"/>
                  <a:pt x="7933" y="17367"/>
                </a:cubicBezTo>
                <a:cubicBezTo>
                  <a:pt x="8028" y="17440"/>
                  <a:pt x="8126" y="17516"/>
                  <a:pt x="8224" y="17591"/>
                </a:cubicBezTo>
                <a:cubicBezTo>
                  <a:pt x="8016" y="17399"/>
                  <a:pt x="7802" y="17206"/>
                  <a:pt x="7634" y="17073"/>
                </a:cubicBezTo>
                <a:close/>
                <a:moveTo>
                  <a:pt x="7933" y="17367"/>
                </a:moveTo>
                <a:cubicBezTo>
                  <a:pt x="7900" y="17342"/>
                  <a:pt x="7868" y="17317"/>
                  <a:pt x="7837" y="17293"/>
                </a:cubicBezTo>
                <a:cubicBezTo>
                  <a:pt x="8052" y="17505"/>
                  <a:pt x="8299" y="17747"/>
                  <a:pt x="8544" y="17964"/>
                </a:cubicBezTo>
                <a:cubicBezTo>
                  <a:pt x="8563" y="17964"/>
                  <a:pt x="8586" y="17968"/>
                  <a:pt x="8614" y="17978"/>
                </a:cubicBezTo>
                <a:cubicBezTo>
                  <a:pt x="8389" y="17783"/>
                  <a:pt x="8152" y="17567"/>
                  <a:pt x="7933" y="17367"/>
                </a:cubicBezTo>
                <a:close/>
                <a:moveTo>
                  <a:pt x="7837" y="17293"/>
                </a:moveTo>
                <a:cubicBezTo>
                  <a:pt x="7827" y="17283"/>
                  <a:pt x="7817" y="17274"/>
                  <a:pt x="7808" y="17264"/>
                </a:cubicBezTo>
                <a:cubicBezTo>
                  <a:pt x="7804" y="17263"/>
                  <a:pt x="7800" y="17262"/>
                  <a:pt x="7796" y="17261"/>
                </a:cubicBezTo>
                <a:cubicBezTo>
                  <a:pt x="7809" y="17271"/>
                  <a:pt x="7823" y="17282"/>
                  <a:pt x="7837" y="17293"/>
                </a:cubicBezTo>
                <a:close/>
                <a:moveTo>
                  <a:pt x="1709" y="17127"/>
                </a:moveTo>
                <a:cubicBezTo>
                  <a:pt x="1479" y="17103"/>
                  <a:pt x="2060" y="17671"/>
                  <a:pt x="2180" y="17872"/>
                </a:cubicBezTo>
                <a:lnTo>
                  <a:pt x="2088" y="17602"/>
                </a:lnTo>
                <a:cubicBezTo>
                  <a:pt x="2146" y="17650"/>
                  <a:pt x="2192" y="17690"/>
                  <a:pt x="2230" y="17724"/>
                </a:cubicBezTo>
                <a:lnTo>
                  <a:pt x="2355" y="17686"/>
                </a:lnTo>
                <a:cubicBezTo>
                  <a:pt x="2463" y="17756"/>
                  <a:pt x="2380" y="17781"/>
                  <a:pt x="2350" y="17836"/>
                </a:cubicBezTo>
                <a:cubicBezTo>
                  <a:pt x="2472" y="17965"/>
                  <a:pt x="2278" y="17858"/>
                  <a:pt x="2609" y="18167"/>
                </a:cubicBezTo>
                <a:cubicBezTo>
                  <a:pt x="2277" y="17996"/>
                  <a:pt x="2710" y="18424"/>
                  <a:pt x="2502" y="18335"/>
                </a:cubicBezTo>
                <a:cubicBezTo>
                  <a:pt x="2510" y="18322"/>
                  <a:pt x="2461" y="18279"/>
                  <a:pt x="2461" y="18262"/>
                </a:cubicBezTo>
                <a:cubicBezTo>
                  <a:pt x="2457" y="18278"/>
                  <a:pt x="2445" y="18287"/>
                  <a:pt x="2426" y="18290"/>
                </a:cubicBezTo>
                <a:cubicBezTo>
                  <a:pt x="2480" y="18339"/>
                  <a:pt x="2537" y="18385"/>
                  <a:pt x="2604" y="18427"/>
                </a:cubicBezTo>
                <a:cubicBezTo>
                  <a:pt x="2435" y="18367"/>
                  <a:pt x="2190" y="18140"/>
                  <a:pt x="2304" y="18392"/>
                </a:cubicBezTo>
                <a:cubicBezTo>
                  <a:pt x="2470" y="18597"/>
                  <a:pt x="2646" y="18653"/>
                  <a:pt x="2793" y="18699"/>
                </a:cubicBezTo>
                <a:cubicBezTo>
                  <a:pt x="2752" y="18593"/>
                  <a:pt x="2678" y="18476"/>
                  <a:pt x="2973" y="18670"/>
                </a:cubicBezTo>
                <a:cubicBezTo>
                  <a:pt x="3065" y="18796"/>
                  <a:pt x="3155" y="18924"/>
                  <a:pt x="3026" y="18853"/>
                </a:cubicBezTo>
                <a:cubicBezTo>
                  <a:pt x="3146" y="19028"/>
                  <a:pt x="3248" y="19111"/>
                  <a:pt x="3356" y="19202"/>
                </a:cubicBezTo>
                <a:cubicBezTo>
                  <a:pt x="2807" y="18857"/>
                  <a:pt x="1847" y="18161"/>
                  <a:pt x="1649" y="17885"/>
                </a:cubicBezTo>
                <a:cubicBezTo>
                  <a:pt x="1535" y="17816"/>
                  <a:pt x="1452" y="17771"/>
                  <a:pt x="1442" y="17786"/>
                </a:cubicBezTo>
                <a:cubicBezTo>
                  <a:pt x="1384" y="17791"/>
                  <a:pt x="1474" y="17946"/>
                  <a:pt x="1613" y="18099"/>
                </a:cubicBezTo>
                <a:cubicBezTo>
                  <a:pt x="1605" y="18078"/>
                  <a:pt x="1623" y="18078"/>
                  <a:pt x="1592" y="18040"/>
                </a:cubicBezTo>
                <a:cubicBezTo>
                  <a:pt x="1678" y="18034"/>
                  <a:pt x="1799" y="18183"/>
                  <a:pt x="1794" y="18252"/>
                </a:cubicBezTo>
                <a:lnTo>
                  <a:pt x="1658" y="18146"/>
                </a:lnTo>
                <a:cubicBezTo>
                  <a:pt x="1729" y="18218"/>
                  <a:pt x="1809" y="18286"/>
                  <a:pt x="1887" y="18332"/>
                </a:cubicBezTo>
                <a:cubicBezTo>
                  <a:pt x="1891" y="18337"/>
                  <a:pt x="1894" y="18341"/>
                  <a:pt x="1898" y="18345"/>
                </a:cubicBezTo>
                <a:lnTo>
                  <a:pt x="1746" y="18115"/>
                </a:lnTo>
                <a:cubicBezTo>
                  <a:pt x="1841" y="18176"/>
                  <a:pt x="1923" y="18237"/>
                  <a:pt x="1996" y="18297"/>
                </a:cubicBezTo>
                <a:cubicBezTo>
                  <a:pt x="2053" y="18290"/>
                  <a:pt x="2182" y="18358"/>
                  <a:pt x="2497" y="18668"/>
                </a:cubicBezTo>
                <a:cubicBezTo>
                  <a:pt x="2357" y="18573"/>
                  <a:pt x="2268" y="18520"/>
                  <a:pt x="2214" y="18496"/>
                </a:cubicBezTo>
                <a:cubicBezTo>
                  <a:pt x="2417" y="18700"/>
                  <a:pt x="2551" y="18883"/>
                  <a:pt x="2789" y="19011"/>
                </a:cubicBezTo>
                <a:cubicBezTo>
                  <a:pt x="2619" y="18967"/>
                  <a:pt x="2368" y="18761"/>
                  <a:pt x="2489" y="19002"/>
                </a:cubicBezTo>
                <a:cubicBezTo>
                  <a:pt x="2514" y="19029"/>
                  <a:pt x="2538" y="19053"/>
                  <a:pt x="2562" y="19075"/>
                </a:cubicBezTo>
                <a:cubicBezTo>
                  <a:pt x="2515" y="19018"/>
                  <a:pt x="2483" y="18965"/>
                  <a:pt x="2486" y="18915"/>
                </a:cubicBezTo>
                <a:cubicBezTo>
                  <a:pt x="2667" y="19023"/>
                  <a:pt x="2784" y="19130"/>
                  <a:pt x="2896" y="19246"/>
                </a:cubicBezTo>
                <a:cubicBezTo>
                  <a:pt x="2997" y="19272"/>
                  <a:pt x="3090" y="19284"/>
                  <a:pt x="3165" y="19318"/>
                </a:cubicBezTo>
                <a:cubicBezTo>
                  <a:pt x="3200" y="19371"/>
                  <a:pt x="3234" y="19416"/>
                  <a:pt x="3266" y="19456"/>
                </a:cubicBezTo>
                <a:cubicBezTo>
                  <a:pt x="3275" y="19444"/>
                  <a:pt x="3287" y="19437"/>
                  <a:pt x="3303" y="19435"/>
                </a:cubicBezTo>
                <a:lnTo>
                  <a:pt x="3342" y="19541"/>
                </a:lnTo>
                <a:cubicBezTo>
                  <a:pt x="3418" y="19617"/>
                  <a:pt x="3489" y="19669"/>
                  <a:pt x="3562" y="19723"/>
                </a:cubicBezTo>
                <a:cubicBezTo>
                  <a:pt x="3503" y="19692"/>
                  <a:pt x="3439" y="19657"/>
                  <a:pt x="3371" y="19619"/>
                </a:cubicBezTo>
                <a:lnTo>
                  <a:pt x="3426" y="19766"/>
                </a:lnTo>
                <a:cubicBezTo>
                  <a:pt x="3433" y="19770"/>
                  <a:pt x="3438" y="19773"/>
                  <a:pt x="3447" y="19777"/>
                </a:cubicBezTo>
                <a:cubicBezTo>
                  <a:pt x="3381" y="19762"/>
                  <a:pt x="3324" y="19757"/>
                  <a:pt x="3277" y="19761"/>
                </a:cubicBezTo>
                <a:cubicBezTo>
                  <a:pt x="3273" y="19719"/>
                  <a:pt x="3265" y="19672"/>
                  <a:pt x="3221" y="19591"/>
                </a:cubicBezTo>
                <a:cubicBezTo>
                  <a:pt x="3081" y="19588"/>
                  <a:pt x="2951" y="19393"/>
                  <a:pt x="2886" y="19331"/>
                </a:cubicBezTo>
                <a:cubicBezTo>
                  <a:pt x="2876" y="19325"/>
                  <a:pt x="2866" y="19319"/>
                  <a:pt x="2856" y="19313"/>
                </a:cubicBezTo>
                <a:cubicBezTo>
                  <a:pt x="2843" y="19313"/>
                  <a:pt x="2839" y="19335"/>
                  <a:pt x="2846" y="19391"/>
                </a:cubicBezTo>
                <a:cubicBezTo>
                  <a:pt x="2803" y="19325"/>
                  <a:pt x="2743" y="19263"/>
                  <a:pt x="2684" y="19203"/>
                </a:cubicBezTo>
                <a:cubicBezTo>
                  <a:pt x="2535" y="19107"/>
                  <a:pt x="2390" y="19009"/>
                  <a:pt x="2262" y="18917"/>
                </a:cubicBezTo>
                <a:cubicBezTo>
                  <a:pt x="2229" y="18915"/>
                  <a:pt x="2182" y="18902"/>
                  <a:pt x="2117" y="18875"/>
                </a:cubicBezTo>
                <a:cubicBezTo>
                  <a:pt x="1836" y="18529"/>
                  <a:pt x="1617" y="18534"/>
                  <a:pt x="1408" y="18259"/>
                </a:cubicBezTo>
                <a:cubicBezTo>
                  <a:pt x="1449" y="18416"/>
                  <a:pt x="1572" y="18524"/>
                  <a:pt x="1793" y="18757"/>
                </a:cubicBezTo>
                <a:cubicBezTo>
                  <a:pt x="1785" y="18738"/>
                  <a:pt x="1802" y="18738"/>
                  <a:pt x="1771" y="18703"/>
                </a:cubicBezTo>
                <a:cubicBezTo>
                  <a:pt x="1856" y="18692"/>
                  <a:pt x="1981" y="18830"/>
                  <a:pt x="1978" y="18898"/>
                </a:cubicBezTo>
                <a:lnTo>
                  <a:pt x="1810" y="18782"/>
                </a:lnTo>
                <a:cubicBezTo>
                  <a:pt x="1806" y="18776"/>
                  <a:pt x="1802" y="18772"/>
                  <a:pt x="1799" y="18769"/>
                </a:cubicBezTo>
                <a:lnTo>
                  <a:pt x="1532" y="18586"/>
                </a:lnTo>
                <a:cubicBezTo>
                  <a:pt x="1895" y="18990"/>
                  <a:pt x="2009" y="19069"/>
                  <a:pt x="2114" y="19197"/>
                </a:cubicBezTo>
                <a:cubicBezTo>
                  <a:pt x="2102" y="19174"/>
                  <a:pt x="2104" y="19156"/>
                  <a:pt x="2128" y="19145"/>
                </a:cubicBezTo>
                <a:lnTo>
                  <a:pt x="1963" y="19018"/>
                </a:lnTo>
                <a:lnTo>
                  <a:pt x="2257" y="19153"/>
                </a:lnTo>
                <a:lnTo>
                  <a:pt x="2370" y="19438"/>
                </a:lnTo>
                <a:cubicBezTo>
                  <a:pt x="2302" y="19376"/>
                  <a:pt x="2208" y="19306"/>
                  <a:pt x="2153" y="19248"/>
                </a:cubicBezTo>
                <a:cubicBezTo>
                  <a:pt x="2200" y="19312"/>
                  <a:pt x="2251" y="19395"/>
                  <a:pt x="2327" y="19528"/>
                </a:cubicBezTo>
                <a:cubicBezTo>
                  <a:pt x="2134" y="19285"/>
                  <a:pt x="1915" y="19290"/>
                  <a:pt x="1738" y="19080"/>
                </a:cubicBezTo>
                <a:cubicBezTo>
                  <a:pt x="1704" y="19122"/>
                  <a:pt x="1772" y="19245"/>
                  <a:pt x="1922" y="19420"/>
                </a:cubicBezTo>
                <a:lnTo>
                  <a:pt x="1886" y="19381"/>
                </a:lnTo>
                <a:cubicBezTo>
                  <a:pt x="1916" y="19498"/>
                  <a:pt x="1874" y="19516"/>
                  <a:pt x="1819" y="19511"/>
                </a:cubicBezTo>
                <a:cubicBezTo>
                  <a:pt x="2002" y="19623"/>
                  <a:pt x="2162" y="19730"/>
                  <a:pt x="2355" y="19863"/>
                </a:cubicBezTo>
                <a:cubicBezTo>
                  <a:pt x="2219" y="19784"/>
                  <a:pt x="1941" y="19653"/>
                  <a:pt x="1840" y="19648"/>
                </a:cubicBezTo>
                <a:lnTo>
                  <a:pt x="1880" y="19697"/>
                </a:lnTo>
                <a:cubicBezTo>
                  <a:pt x="1811" y="19683"/>
                  <a:pt x="1750" y="19647"/>
                  <a:pt x="1696" y="19603"/>
                </a:cubicBezTo>
                <a:cubicBezTo>
                  <a:pt x="1708" y="19630"/>
                  <a:pt x="1726" y="19665"/>
                  <a:pt x="1751" y="19708"/>
                </a:cubicBezTo>
                <a:lnTo>
                  <a:pt x="1918" y="19824"/>
                </a:lnTo>
                <a:cubicBezTo>
                  <a:pt x="2001" y="19960"/>
                  <a:pt x="2047" y="20070"/>
                  <a:pt x="2070" y="20163"/>
                </a:cubicBezTo>
                <a:cubicBezTo>
                  <a:pt x="2237" y="20261"/>
                  <a:pt x="2388" y="20358"/>
                  <a:pt x="2567" y="20476"/>
                </a:cubicBezTo>
                <a:cubicBezTo>
                  <a:pt x="2446" y="20409"/>
                  <a:pt x="2211" y="20304"/>
                  <a:pt x="2089" y="20279"/>
                </a:cubicBezTo>
                <a:cubicBezTo>
                  <a:pt x="2106" y="20523"/>
                  <a:pt x="1966" y="20652"/>
                  <a:pt x="2055" y="20940"/>
                </a:cubicBezTo>
                <a:lnTo>
                  <a:pt x="2198" y="20958"/>
                </a:lnTo>
                <a:cubicBezTo>
                  <a:pt x="2164" y="20980"/>
                  <a:pt x="2402" y="21338"/>
                  <a:pt x="2148" y="21217"/>
                </a:cubicBezTo>
                <a:cubicBezTo>
                  <a:pt x="2145" y="21210"/>
                  <a:pt x="2138" y="21198"/>
                  <a:pt x="2131" y="21186"/>
                </a:cubicBezTo>
                <a:cubicBezTo>
                  <a:pt x="2056" y="21187"/>
                  <a:pt x="2082" y="21291"/>
                  <a:pt x="2128" y="21414"/>
                </a:cubicBezTo>
                <a:lnTo>
                  <a:pt x="6360" y="21414"/>
                </a:lnTo>
                <a:cubicBezTo>
                  <a:pt x="6056" y="21121"/>
                  <a:pt x="5771" y="20841"/>
                  <a:pt x="5523" y="20565"/>
                </a:cubicBezTo>
                <a:lnTo>
                  <a:pt x="5594" y="20670"/>
                </a:lnTo>
                <a:cubicBezTo>
                  <a:pt x="5158" y="20212"/>
                  <a:pt x="5607" y="20586"/>
                  <a:pt x="5152" y="20103"/>
                </a:cubicBezTo>
                <a:lnTo>
                  <a:pt x="5635" y="20502"/>
                </a:lnTo>
                <a:cubicBezTo>
                  <a:pt x="5469" y="20335"/>
                  <a:pt x="5228" y="20073"/>
                  <a:pt x="5167" y="20027"/>
                </a:cubicBezTo>
                <a:cubicBezTo>
                  <a:pt x="5164" y="20000"/>
                  <a:pt x="5146" y="19962"/>
                  <a:pt x="4902" y="19743"/>
                </a:cubicBezTo>
                <a:cubicBezTo>
                  <a:pt x="5489" y="20229"/>
                  <a:pt x="5526" y="20149"/>
                  <a:pt x="5498" y="20005"/>
                </a:cubicBezTo>
                <a:cubicBezTo>
                  <a:pt x="5493" y="19981"/>
                  <a:pt x="5486" y="19954"/>
                  <a:pt x="5480" y="19928"/>
                </a:cubicBezTo>
                <a:cubicBezTo>
                  <a:pt x="5062" y="19607"/>
                  <a:pt x="4665" y="19321"/>
                  <a:pt x="4351" y="18954"/>
                </a:cubicBezTo>
                <a:lnTo>
                  <a:pt x="4411" y="19099"/>
                </a:lnTo>
                <a:cubicBezTo>
                  <a:pt x="4154" y="18842"/>
                  <a:pt x="4214" y="18807"/>
                  <a:pt x="4219" y="18728"/>
                </a:cubicBezTo>
                <a:cubicBezTo>
                  <a:pt x="4207" y="18719"/>
                  <a:pt x="4193" y="18708"/>
                  <a:pt x="4176" y="18695"/>
                </a:cubicBezTo>
                <a:cubicBezTo>
                  <a:pt x="4273" y="18743"/>
                  <a:pt x="4025" y="18582"/>
                  <a:pt x="3938" y="18510"/>
                </a:cubicBezTo>
                <a:cubicBezTo>
                  <a:pt x="3942" y="18533"/>
                  <a:pt x="3954" y="18565"/>
                  <a:pt x="3974" y="18606"/>
                </a:cubicBezTo>
                <a:cubicBezTo>
                  <a:pt x="4009" y="18631"/>
                  <a:pt x="4050" y="18660"/>
                  <a:pt x="4090" y="18692"/>
                </a:cubicBezTo>
                <a:cubicBezTo>
                  <a:pt x="4053" y="18672"/>
                  <a:pt x="4021" y="18654"/>
                  <a:pt x="3991" y="18639"/>
                </a:cubicBezTo>
                <a:cubicBezTo>
                  <a:pt x="4011" y="18677"/>
                  <a:pt x="4037" y="18721"/>
                  <a:pt x="4067" y="18772"/>
                </a:cubicBezTo>
                <a:cubicBezTo>
                  <a:pt x="4072" y="18773"/>
                  <a:pt x="4077" y="18774"/>
                  <a:pt x="4081" y="18775"/>
                </a:cubicBezTo>
                <a:cubicBezTo>
                  <a:pt x="4078" y="18776"/>
                  <a:pt x="4074" y="18777"/>
                  <a:pt x="4070" y="18778"/>
                </a:cubicBezTo>
                <a:cubicBezTo>
                  <a:pt x="4087" y="18805"/>
                  <a:pt x="4105" y="18834"/>
                  <a:pt x="4125" y="18866"/>
                </a:cubicBezTo>
                <a:cubicBezTo>
                  <a:pt x="4126" y="18865"/>
                  <a:pt x="4126" y="18866"/>
                  <a:pt x="4127" y="18865"/>
                </a:cubicBezTo>
                <a:cubicBezTo>
                  <a:pt x="4135" y="18878"/>
                  <a:pt x="4140" y="18887"/>
                  <a:pt x="4144" y="18895"/>
                </a:cubicBezTo>
                <a:cubicBezTo>
                  <a:pt x="4148" y="18901"/>
                  <a:pt x="4152" y="18908"/>
                  <a:pt x="4156" y="18915"/>
                </a:cubicBezTo>
                <a:cubicBezTo>
                  <a:pt x="4153" y="18911"/>
                  <a:pt x="4150" y="18908"/>
                  <a:pt x="4147" y="18905"/>
                </a:cubicBezTo>
                <a:cubicBezTo>
                  <a:pt x="4158" y="18936"/>
                  <a:pt x="4128" y="18918"/>
                  <a:pt x="4087" y="18885"/>
                </a:cubicBezTo>
                <a:cubicBezTo>
                  <a:pt x="3988" y="18945"/>
                  <a:pt x="4135" y="18998"/>
                  <a:pt x="4288" y="19097"/>
                </a:cubicBezTo>
                <a:cubicBezTo>
                  <a:pt x="4011" y="18982"/>
                  <a:pt x="3958" y="19002"/>
                  <a:pt x="3894" y="19010"/>
                </a:cubicBezTo>
                <a:cubicBezTo>
                  <a:pt x="3862" y="19014"/>
                  <a:pt x="3826" y="19016"/>
                  <a:pt x="3757" y="18994"/>
                </a:cubicBezTo>
                <a:cubicBezTo>
                  <a:pt x="3785" y="19015"/>
                  <a:pt x="3816" y="19037"/>
                  <a:pt x="3851" y="19061"/>
                </a:cubicBezTo>
                <a:cubicBezTo>
                  <a:pt x="3798" y="19028"/>
                  <a:pt x="3755" y="19002"/>
                  <a:pt x="3720" y="18982"/>
                </a:cubicBezTo>
                <a:cubicBezTo>
                  <a:pt x="3681" y="18967"/>
                  <a:pt x="3633" y="18947"/>
                  <a:pt x="3572" y="18918"/>
                </a:cubicBezTo>
                <a:cubicBezTo>
                  <a:pt x="3572" y="18919"/>
                  <a:pt x="3572" y="18920"/>
                  <a:pt x="3572" y="18921"/>
                </a:cubicBezTo>
                <a:cubicBezTo>
                  <a:pt x="3829" y="19065"/>
                  <a:pt x="3773" y="19126"/>
                  <a:pt x="3758" y="19203"/>
                </a:cubicBezTo>
                <a:lnTo>
                  <a:pt x="3877" y="19349"/>
                </a:lnTo>
                <a:lnTo>
                  <a:pt x="3756" y="19247"/>
                </a:lnTo>
                <a:cubicBezTo>
                  <a:pt x="3764" y="19308"/>
                  <a:pt x="3824" y="19386"/>
                  <a:pt x="4058" y="19516"/>
                </a:cubicBezTo>
                <a:cubicBezTo>
                  <a:pt x="3544" y="19260"/>
                  <a:pt x="3956" y="19523"/>
                  <a:pt x="3632" y="19350"/>
                </a:cubicBezTo>
                <a:lnTo>
                  <a:pt x="3887" y="19620"/>
                </a:lnTo>
                <a:lnTo>
                  <a:pt x="3924" y="19630"/>
                </a:lnTo>
                <a:lnTo>
                  <a:pt x="4089" y="19813"/>
                </a:lnTo>
                <a:lnTo>
                  <a:pt x="3796" y="19598"/>
                </a:lnTo>
                <a:lnTo>
                  <a:pt x="3883" y="19619"/>
                </a:lnTo>
                <a:lnTo>
                  <a:pt x="3576" y="19347"/>
                </a:lnTo>
                <a:lnTo>
                  <a:pt x="3458" y="19165"/>
                </a:lnTo>
                <a:lnTo>
                  <a:pt x="3580" y="19295"/>
                </a:lnTo>
                <a:cubicBezTo>
                  <a:pt x="3666" y="19214"/>
                  <a:pt x="3255" y="18793"/>
                  <a:pt x="3061" y="18550"/>
                </a:cubicBezTo>
                <a:lnTo>
                  <a:pt x="2722" y="18433"/>
                </a:lnTo>
                <a:cubicBezTo>
                  <a:pt x="2429" y="18194"/>
                  <a:pt x="2497" y="18177"/>
                  <a:pt x="2615" y="18194"/>
                </a:cubicBezTo>
                <a:cubicBezTo>
                  <a:pt x="2620" y="18194"/>
                  <a:pt x="2626" y="18195"/>
                  <a:pt x="2631" y="18196"/>
                </a:cubicBezTo>
                <a:cubicBezTo>
                  <a:pt x="2633" y="18184"/>
                  <a:pt x="2630" y="18168"/>
                  <a:pt x="2626" y="18151"/>
                </a:cubicBezTo>
                <a:cubicBezTo>
                  <a:pt x="2632" y="18165"/>
                  <a:pt x="2643" y="18183"/>
                  <a:pt x="2654" y="18200"/>
                </a:cubicBezTo>
                <a:cubicBezTo>
                  <a:pt x="2683" y="18205"/>
                  <a:pt x="2714" y="18211"/>
                  <a:pt x="2741" y="18215"/>
                </a:cubicBezTo>
                <a:cubicBezTo>
                  <a:pt x="2739" y="18213"/>
                  <a:pt x="2736" y="18211"/>
                  <a:pt x="2734" y="18209"/>
                </a:cubicBezTo>
                <a:cubicBezTo>
                  <a:pt x="2723" y="18208"/>
                  <a:pt x="2707" y="18201"/>
                  <a:pt x="2684" y="18187"/>
                </a:cubicBezTo>
                <a:cubicBezTo>
                  <a:pt x="2660" y="18162"/>
                  <a:pt x="2640" y="18138"/>
                  <a:pt x="2622" y="18116"/>
                </a:cubicBezTo>
                <a:cubicBezTo>
                  <a:pt x="2619" y="18118"/>
                  <a:pt x="2620" y="18123"/>
                  <a:pt x="2620" y="18127"/>
                </a:cubicBezTo>
                <a:cubicBezTo>
                  <a:pt x="2617" y="18119"/>
                  <a:pt x="2614" y="18111"/>
                  <a:pt x="2611" y="18103"/>
                </a:cubicBezTo>
                <a:cubicBezTo>
                  <a:pt x="2460" y="17914"/>
                  <a:pt x="2508" y="17865"/>
                  <a:pt x="2498" y="17788"/>
                </a:cubicBezTo>
                <a:cubicBezTo>
                  <a:pt x="2365" y="17655"/>
                  <a:pt x="2338" y="17601"/>
                  <a:pt x="2363" y="17585"/>
                </a:cubicBezTo>
                <a:cubicBezTo>
                  <a:pt x="2322" y="17545"/>
                  <a:pt x="2269" y="17498"/>
                  <a:pt x="2202" y="17441"/>
                </a:cubicBezTo>
                <a:lnTo>
                  <a:pt x="2230" y="17519"/>
                </a:lnTo>
                <a:cubicBezTo>
                  <a:pt x="2200" y="17506"/>
                  <a:pt x="2171" y="17490"/>
                  <a:pt x="2144" y="17472"/>
                </a:cubicBezTo>
                <a:cubicBezTo>
                  <a:pt x="2166" y="17516"/>
                  <a:pt x="2191" y="17562"/>
                  <a:pt x="2098" y="17514"/>
                </a:cubicBezTo>
                <a:cubicBezTo>
                  <a:pt x="2021" y="17415"/>
                  <a:pt x="1880" y="17246"/>
                  <a:pt x="1767" y="17140"/>
                </a:cubicBezTo>
                <a:cubicBezTo>
                  <a:pt x="1744" y="17133"/>
                  <a:pt x="1725" y="17129"/>
                  <a:pt x="1709" y="17127"/>
                </a:cubicBezTo>
                <a:close/>
                <a:moveTo>
                  <a:pt x="4087" y="18885"/>
                </a:moveTo>
                <a:cubicBezTo>
                  <a:pt x="4096" y="18880"/>
                  <a:pt x="4105" y="18874"/>
                  <a:pt x="4118" y="18869"/>
                </a:cubicBezTo>
                <a:cubicBezTo>
                  <a:pt x="4093" y="18839"/>
                  <a:pt x="4072" y="18809"/>
                  <a:pt x="4052" y="18779"/>
                </a:cubicBezTo>
                <a:cubicBezTo>
                  <a:pt x="4039" y="18780"/>
                  <a:pt x="4024" y="18779"/>
                  <a:pt x="4008" y="18777"/>
                </a:cubicBezTo>
                <a:lnTo>
                  <a:pt x="4083" y="18844"/>
                </a:lnTo>
                <a:cubicBezTo>
                  <a:pt x="4036" y="18807"/>
                  <a:pt x="4015" y="18800"/>
                  <a:pt x="4008" y="18806"/>
                </a:cubicBezTo>
                <a:cubicBezTo>
                  <a:pt x="4010" y="18811"/>
                  <a:pt x="4011" y="18816"/>
                  <a:pt x="4013" y="18821"/>
                </a:cubicBezTo>
                <a:cubicBezTo>
                  <a:pt x="4037" y="18843"/>
                  <a:pt x="4064" y="18866"/>
                  <a:pt x="4087" y="18885"/>
                </a:cubicBezTo>
                <a:close/>
                <a:moveTo>
                  <a:pt x="3426" y="19766"/>
                </a:moveTo>
                <a:cubicBezTo>
                  <a:pt x="3425" y="19765"/>
                  <a:pt x="3423" y="19764"/>
                  <a:pt x="3422" y="19764"/>
                </a:cubicBezTo>
                <a:cubicBezTo>
                  <a:pt x="3423" y="19764"/>
                  <a:pt x="3425" y="19767"/>
                  <a:pt x="3426" y="19767"/>
                </a:cubicBezTo>
                <a:lnTo>
                  <a:pt x="3426" y="19766"/>
                </a:lnTo>
                <a:close/>
                <a:moveTo>
                  <a:pt x="3422" y="19764"/>
                </a:moveTo>
                <a:cubicBezTo>
                  <a:pt x="3405" y="19750"/>
                  <a:pt x="3391" y="19737"/>
                  <a:pt x="3375" y="19723"/>
                </a:cubicBezTo>
                <a:cubicBezTo>
                  <a:pt x="3376" y="19726"/>
                  <a:pt x="3377" y="19729"/>
                  <a:pt x="3381" y="19733"/>
                </a:cubicBezTo>
                <a:cubicBezTo>
                  <a:pt x="3356" y="19724"/>
                  <a:pt x="3380" y="19740"/>
                  <a:pt x="3422" y="19764"/>
                </a:cubicBezTo>
                <a:close/>
                <a:moveTo>
                  <a:pt x="3375" y="19723"/>
                </a:moveTo>
                <a:cubicBezTo>
                  <a:pt x="3342" y="19676"/>
                  <a:pt x="3338" y="19616"/>
                  <a:pt x="3259" y="19620"/>
                </a:cubicBezTo>
                <a:cubicBezTo>
                  <a:pt x="3295" y="19653"/>
                  <a:pt x="3332" y="19687"/>
                  <a:pt x="3375" y="19723"/>
                </a:cubicBezTo>
                <a:close/>
                <a:moveTo>
                  <a:pt x="8020" y="17141"/>
                </a:moveTo>
                <a:cubicBezTo>
                  <a:pt x="8091" y="17213"/>
                  <a:pt x="8191" y="17313"/>
                  <a:pt x="8253" y="17387"/>
                </a:cubicBezTo>
                <a:cubicBezTo>
                  <a:pt x="8547" y="17684"/>
                  <a:pt x="8951" y="18064"/>
                  <a:pt x="9275" y="18381"/>
                </a:cubicBezTo>
                <a:cubicBezTo>
                  <a:pt x="9224" y="18323"/>
                  <a:pt x="9202" y="18278"/>
                  <a:pt x="9230" y="18259"/>
                </a:cubicBezTo>
                <a:cubicBezTo>
                  <a:pt x="9202" y="18235"/>
                  <a:pt x="9242" y="18264"/>
                  <a:pt x="9303" y="18307"/>
                </a:cubicBezTo>
                <a:cubicBezTo>
                  <a:pt x="9210" y="18225"/>
                  <a:pt x="9085" y="18121"/>
                  <a:pt x="9043" y="18107"/>
                </a:cubicBezTo>
                <a:cubicBezTo>
                  <a:pt x="9093" y="18124"/>
                  <a:pt x="8979" y="18002"/>
                  <a:pt x="8888" y="17904"/>
                </a:cubicBezTo>
                <a:lnTo>
                  <a:pt x="8972" y="18031"/>
                </a:lnTo>
                <a:cubicBezTo>
                  <a:pt x="8846" y="17957"/>
                  <a:pt x="8802" y="17898"/>
                  <a:pt x="8715" y="17821"/>
                </a:cubicBezTo>
                <a:cubicBezTo>
                  <a:pt x="8671" y="17763"/>
                  <a:pt x="8749" y="17795"/>
                  <a:pt x="8870" y="17884"/>
                </a:cubicBezTo>
                <a:cubicBezTo>
                  <a:pt x="8775" y="17780"/>
                  <a:pt x="8724" y="17717"/>
                  <a:pt x="8968" y="17908"/>
                </a:cubicBezTo>
                <a:cubicBezTo>
                  <a:pt x="8651" y="17640"/>
                  <a:pt x="8436" y="17468"/>
                  <a:pt x="8206" y="17271"/>
                </a:cubicBezTo>
                <a:cubicBezTo>
                  <a:pt x="8144" y="17227"/>
                  <a:pt x="8082" y="17183"/>
                  <a:pt x="8020" y="17141"/>
                </a:cubicBezTo>
                <a:close/>
                <a:moveTo>
                  <a:pt x="9761" y="17368"/>
                </a:moveTo>
                <a:cubicBezTo>
                  <a:pt x="9763" y="17375"/>
                  <a:pt x="9763" y="17380"/>
                  <a:pt x="9761" y="17382"/>
                </a:cubicBezTo>
                <a:cubicBezTo>
                  <a:pt x="9780" y="17391"/>
                  <a:pt x="9797" y="17399"/>
                  <a:pt x="9811" y="17405"/>
                </a:cubicBezTo>
                <a:cubicBezTo>
                  <a:pt x="9795" y="17393"/>
                  <a:pt x="9779" y="17380"/>
                  <a:pt x="9761" y="17368"/>
                </a:cubicBezTo>
                <a:close/>
                <a:moveTo>
                  <a:pt x="0" y="17623"/>
                </a:moveTo>
                <a:lnTo>
                  <a:pt x="0" y="17709"/>
                </a:lnTo>
                <a:cubicBezTo>
                  <a:pt x="77" y="17770"/>
                  <a:pt x="168" y="17845"/>
                  <a:pt x="281" y="17943"/>
                </a:cubicBezTo>
                <a:cubicBezTo>
                  <a:pt x="335" y="17910"/>
                  <a:pt x="159" y="17749"/>
                  <a:pt x="0" y="17623"/>
                </a:cubicBezTo>
                <a:close/>
                <a:moveTo>
                  <a:pt x="4086" y="17628"/>
                </a:moveTo>
                <a:cubicBezTo>
                  <a:pt x="4326" y="17988"/>
                  <a:pt x="4364" y="17973"/>
                  <a:pt x="4395" y="17948"/>
                </a:cubicBezTo>
                <a:cubicBezTo>
                  <a:pt x="4346" y="17902"/>
                  <a:pt x="4323" y="17869"/>
                  <a:pt x="4312" y="17843"/>
                </a:cubicBezTo>
                <a:cubicBezTo>
                  <a:pt x="4257" y="17804"/>
                  <a:pt x="4184" y="17737"/>
                  <a:pt x="4086" y="17628"/>
                </a:cubicBezTo>
                <a:close/>
                <a:moveTo>
                  <a:pt x="8441" y="17734"/>
                </a:moveTo>
                <a:cubicBezTo>
                  <a:pt x="8429" y="17731"/>
                  <a:pt x="8432" y="17739"/>
                  <a:pt x="8445" y="17756"/>
                </a:cubicBezTo>
                <a:cubicBezTo>
                  <a:pt x="8580" y="17855"/>
                  <a:pt x="8640" y="17892"/>
                  <a:pt x="8528" y="17786"/>
                </a:cubicBezTo>
                <a:cubicBezTo>
                  <a:pt x="8481" y="17754"/>
                  <a:pt x="8454" y="17738"/>
                  <a:pt x="8441" y="17734"/>
                </a:cubicBezTo>
                <a:close/>
                <a:moveTo>
                  <a:pt x="8901" y="17804"/>
                </a:moveTo>
                <a:cubicBezTo>
                  <a:pt x="8962" y="17876"/>
                  <a:pt x="9090" y="17996"/>
                  <a:pt x="9401" y="18251"/>
                </a:cubicBezTo>
                <a:cubicBezTo>
                  <a:pt x="9267" y="18119"/>
                  <a:pt x="9095" y="17964"/>
                  <a:pt x="8901" y="17804"/>
                </a:cubicBezTo>
                <a:close/>
                <a:moveTo>
                  <a:pt x="2599" y="17864"/>
                </a:moveTo>
                <a:cubicBezTo>
                  <a:pt x="2610" y="17906"/>
                  <a:pt x="2688" y="17999"/>
                  <a:pt x="2926" y="18218"/>
                </a:cubicBezTo>
                <a:cubicBezTo>
                  <a:pt x="2706" y="18019"/>
                  <a:pt x="2646" y="17978"/>
                  <a:pt x="2648" y="18001"/>
                </a:cubicBezTo>
                <a:cubicBezTo>
                  <a:pt x="2681" y="18020"/>
                  <a:pt x="2728" y="18053"/>
                  <a:pt x="2796" y="18106"/>
                </a:cubicBezTo>
                <a:cubicBezTo>
                  <a:pt x="2890" y="18253"/>
                  <a:pt x="2984" y="18399"/>
                  <a:pt x="2808" y="18268"/>
                </a:cubicBezTo>
                <a:cubicBezTo>
                  <a:pt x="2772" y="18267"/>
                  <a:pt x="2719" y="18250"/>
                  <a:pt x="2666" y="18220"/>
                </a:cubicBezTo>
                <a:lnTo>
                  <a:pt x="3106" y="18491"/>
                </a:lnTo>
                <a:cubicBezTo>
                  <a:pt x="3185" y="18483"/>
                  <a:pt x="3190" y="18430"/>
                  <a:pt x="3155" y="18354"/>
                </a:cubicBezTo>
                <a:cubicBezTo>
                  <a:pt x="3061" y="18228"/>
                  <a:pt x="2960" y="18098"/>
                  <a:pt x="2889" y="17997"/>
                </a:cubicBezTo>
                <a:lnTo>
                  <a:pt x="2599" y="17864"/>
                </a:lnTo>
                <a:close/>
                <a:moveTo>
                  <a:pt x="8974" y="17937"/>
                </a:moveTo>
                <a:cubicBezTo>
                  <a:pt x="8974" y="17937"/>
                  <a:pt x="9341" y="18334"/>
                  <a:pt x="9341" y="18334"/>
                </a:cubicBezTo>
                <a:cubicBezTo>
                  <a:pt x="9469" y="18424"/>
                  <a:pt x="9646" y="18541"/>
                  <a:pt x="9561" y="18420"/>
                </a:cubicBezTo>
                <a:cubicBezTo>
                  <a:pt x="9518" y="18371"/>
                  <a:pt x="9466" y="18315"/>
                  <a:pt x="9406" y="18255"/>
                </a:cubicBezTo>
                <a:cubicBezTo>
                  <a:pt x="9256" y="18154"/>
                  <a:pt x="9336" y="18245"/>
                  <a:pt x="8974" y="17937"/>
                </a:cubicBezTo>
                <a:close/>
                <a:moveTo>
                  <a:pt x="8643" y="18003"/>
                </a:moveTo>
                <a:cubicBezTo>
                  <a:pt x="8627" y="18009"/>
                  <a:pt x="8641" y="18036"/>
                  <a:pt x="8671" y="18074"/>
                </a:cubicBezTo>
                <a:cubicBezTo>
                  <a:pt x="8728" y="18121"/>
                  <a:pt x="8783" y="18167"/>
                  <a:pt x="8838" y="18210"/>
                </a:cubicBezTo>
                <a:lnTo>
                  <a:pt x="8910" y="18233"/>
                </a:lnTo>
                <a:cubicBezTo>
                  <a:pt x="8867" y="18199"/>
                  <a:pt x="8826" y="18162"/>
                  <a:pt x="8788" y="18127"/>
                </a:cubicBezTo>
                <a:cubicBezTo>
                  <a:pt x="8741" y="18087"/>
                  <a:pt x="8692" y="18045"/>
                  <a:pt x="8643" y="18003"/>
                </a:cubicBezTo>
                <a:close/>
                <a:moveTo>
                  <a:pt x="8788" y="18127"/>
                </a:moveTo>
                <a:cubicBezTo>
                  <a:pt x="8833" y="18164"/>
                  <a:pt x="8877" y="18201"/>
                  <a:pt x="8919" y="18236"/>
                </a:cubicBezTo>
                <a:lnTo>
                  <a:pt x="8996" y="18260"/>
                </a:lnTo>
                <a:cubicBezTo>
                  <a:pt x="8997" y="18272"/>
                  <a:pt x="8982" y="18273"/>
                  <a:pt x="8958" y="18268"/>
                </a:cubicBezTo>
                <a:cubicBezTo>
                  <a:pt x="8965" y="18273"/>
                  <a:pt x="8972" y="18279"/>
                  <a:pt x="8979" y="18285"/>
                </a:cubicBezTo>
                <a:cubicBezTo>
                  <a:pt x="8971" y="18279"/>
                  <a:pt x="8963" y="18273"/>
                  <a:pt x="8955" y="18267"/>
                </a:cubicBezTo>
                <a:cubicBezTo>
                  <a:pt x="8935" y="18263"/>
                  <a:pt x="8911" y="18255"/>
                  <a:pt x="8884" y="18246"/>
                </a:cubicBezTo>
                <a:cubicBezTo>
                  <a:pt x="8896" y="18254"/>
                  <a:pt x="8907" y="18263"/>
                  <a:pt x="8918" y="18271"/>
                </a:cubicBezTo>
                <a:lnTo>
                  <a:pt x="8877" y="18243"/>
                </a:lnTo>
                <a:cubicBezTo>
                  <a:pt x="8835" y="18228"/>
                  <a:pt x="8789" y="18212"/>
                  <a:pt x="8754" y="18203"/>
                </a:cubicBezTo>
                <a:cubicBezTo>
                  <a:pt x="8883" y="18331"/>
                  <a:pt x="8955" y="18403"/>
                  <a:pt x="9014" y="18464"/>
                </a:cubicBezTo>
                <a:cubicBezTo>
                  <a:pt x="9253" y="18632"/>
                  <a:pt x="9528" y="18831"/>
                  <a:pt x="9817" y="18979"/>
                </a:cubicBezTo>
                <a:cubicBezTo>
                  <a:pt x="10177" y="19102"/>
                  <a:pt x="9603" y="18703"/>
                  <a:pt x="9339" y="18447"/>
                </a:cubicBezTo>
                <a:lnTo>
                  <a:pt x="9006" y="18254"/>
                </a:lnTo>
                <a:lnTo>
                  <a:pt x="9210" y="18431"/>
                </a:lnTo>
                <a:lnTo>
                  <a:pt x="8691" y="18005"/>
                </a:lnTo>
                <a:cubicBezTo>
                  <a:pt x="8807" y="18115"/>
                  <a:pt x="8907" y="18208"/>
                  <a:pt x="8858" y="18169"/>
                </a:cubicBezTo>
                <a:cubicBezTo>
                  <a:pt x="8812" y="18132"/>
                  <a:pt x="8746" y="18073"/>
                  <a:pt x="8673" y="18006"/>
                </a:cubicBezTo>
                <a:cubicBezTo>
                  <a:pt x="8672" y="18006"/>
                  <a:pt x="8672" y="18005"/>
                  <a:pt x="8671" y="18005"/>
                </a:cubicBezTo>
                <a:cubicBezTo>
                  <a:pt x="8696" y="18035"/>
                  <a:pt x="8738" y="18080"/>
                  <a:pt x="8788" y="18127"/>
                </a:cubicBezTo>
                <a:close/>
                <a:moveTo>
                  <a:pt x="8746" y="18153"/>
                </a:moveTo>
                <a:cubicBezTo>
                  <a:pt x="8760" y="18167"/>
                  <a:pt x="8775" y="18181"/>
                  <a:pt x="8791" y="18195"/>
                </a:cubicBezTo>
                <a:lnTo>
                  <a:pt x="8820" y="18204"/>
                </a:lnTo>
                <a:lnTo>
                  <a:pt x="8746" y="18153"/>
                </a:lnTo>
                <a:close/>
                <a:moveTo>
                  <a:pt x="4315" y="18393"/>
                </a:moveTo>
                <a:cubicBezTo>
                  <a:pt x="4238" y="18386"/>
                  <a:pt x="4175" y="18394"/>
                  <a:pt x="4135" y="18445"/>
                </a:cubicBezTo>
                <a:cubicBezTo>
                  <a:pt x="4135" y="18445"/>
                  <a:pt x="4543" y="18612"/>
                  <a:pt x="4543" y="18612"/>
                </a:cubicBezTo>
                <a:cubicBezTo>
                  <a:pt x="4473" y="18550"/>
                  <a:pt x="4391" y="18469"/>
                  <a:pt x="4315" y="18393"/>
                </a:cubicBezTo>
                <a:close/>
                <a:moveTo>
                  <a:pt x="4014" y="18471"/>
                </a:moveTo>
                <a:cubicBezTo>
                  <a:pt x="4022" y="18477"/>
                  <a:pt x="4030" y="18485"/>
                  <a:pt x="4039" y="18492"/>
                </a:cubicBezTo>
                <a:lnTo>
                  <a:pt x="4029" y="18477"/>
                </a:lnTo>
                <a:cubicBezTo>
                  <a:pt x="4024" y="18474"/>
                  <a:pt x="4019" y="18472"/>
                  <a:pt x="4014" y="18471"/>
                </a:cubicBezTo>
                <a:close/>
                <a:moveTo>
                  <a:pt x="4106" y="18502"/>
                </a:moveTo>
                <a:cubicBezTo>
                  <a:pt x="4101" y="18515"/>
                  <a:pt x="4098" y="18528"/>
                  <a:pt x="4095" y="18544"/>
                </a:cubicBezTo>
                <a:cubicBezTo>
                  <a:pt x="4106" y="18554"/>
                  <a:pt x="4117" y="18565"/>
                  <a:pt x="4128" y="18576"/>
                </a:cubicBezTo>
                <a:cubicBezTo>
                  <a:pt x="4157" y="18605"/>
                  <a:pt x="4185" y="18634"/>
                  <a:pt x="4209" y="18661"/>
                </a:cubicBezTo>
                <a:cubicBezTo>
                  <a:pt x="4195" y="18623"/>
                  <a:pt x="4165" y="18573"/>
                  <a:pt x="4106" y="18502"/>
                </a:cubicBezTo>
                <a:close/>
                <a:moveTo>
                  <a:pt x="3867" y="18505"/>
                </a:moveTo>
                <a:cubicBezTo>
                  <a:pt x="3871" y="18518"/>
                  <a:pt x="3884" y="18533"/>
                  <a:pt x="3903" y="18550"/>
                </a:cubicBezTo>
                <a:cubicBezTo>
                  <a:pt x="3892" y="18535"/>
                  <a:pt x="3879" y="18520"/>
                  <a:pt x="3867" y="18505"/>
                </a:cubicBezTo>
                <a:close/>
                <a:moveTo>
                  <a:pt x="3902" y="18597"/>
                </a:moveTo>
                <a:cubicBezTo>
                  <a:pt x="3940" y="18663"/>
                  <a:pt x="3968" y="18716"/>
                  <a:pt x="3987" y="18759"/>
                </a:cubicBezTo>
                <a:lnTo>
                  <a:pt x="3998" y="18769"/>
                </a:lnTo>
                <a:cubicBezTo>
                  <a:pt x="4016" y="18768"/>
                  <a:pt x="4032" y="18768"/>
                  <a:pt x="4046" y="18769"/>
                </a:cubicBezTo>
                <a:cubicBezTo>
                  <a:pt x="4012" y="18717"/>
                  <a:pt x="3982" y="18668"/>
                  <a:pt x="3951" y="18620"/>
                </a:cubicBezTo>
                <a:cubicBezTo>
                  <a:pt x="3934" y="18611"/>
                  <a:pt x="3917" y="18603"/>
                  <a:pt x="3902" y="18597"/>
                </a:cubicBezTo>
                <a:close/>
                <a:moveTo>
                  <a:pt x="2800" y="18698"/>
                </a:moveTo>
                <a:cubicBezTo>
                  <a:pt x="2799" y="18698"/>
                  <a:pt x="2798" y="18699"/>
                  <a:pt x="2798" y="18700"/>
                </a:cubicBezTo>
                <a:cubicBezTo>
                  <a:pt x="2801" y="18701"/>
                  <a:pt x="2804" y="18702"/>
                  <a:pt x="2807" y="18703"/>
                </a:cubicBezTo>
                <a:cubicBezTo>
                  <a:pt x="2805" y="18701"/>
                  <a:pt x="2803" y="18700"/>
                  <a:pt x="2800" y="18698"/>
                </a:cubicBezTo>
                <a:close/>
                <a:moveTo>
                  <a:pt x="9039" y="18801"/>
                </a:moveTo>
                <a:cubicBezTo>
                  <a:pt x="9227" y="19012"/>
                  <a:pt x="9372" y="19173"/>
                  <a:pt x="9368" y="19205"/>
                </a:cubicBezTo>
                <a:lnTo>
                  <a:pt x="9541" y="19311"/>
                </a:lnTo>
                <a:cubicBezTo>
                  <a:pt x="9742" y="19354"/>
                  <a:pt x="9394" y="19058"/>
                  <a:pt x="9176" y="18851"/>
                </a:cubicBezTo>
                <a:cubicBezTo>
                  <a:pt x="9170" y="18849"/>
                  <a:pt x="9164" y="18847"/>
                  <a:pt x="9158" y="18845"/>
                </a:cubicBezTo>
                <a:cubicBezTo>
                  <a:pt x="9203" y="18887"/>
                  <a:pt x="9244" y="18925"/>
                  <a:pt x="9275" y="18959"/>
                </a:cubicBezTo>
                <a:cubicBezTo>
                  <a:pt x="9236" y="18924"/>
                  <a:pt x="9171" y="18866"/>
                  <a:pt x="9131" y="18833"/>
                </a:cubicBezTo>
                <a:cubicBezTo>
                  <a:pt x="9124" y="18830"/>
                  <a:pt x="9117" y="18826"/>
                  <a:pt x="9111" y="18822"/>
                </a:cubicBezTo>
                <a:lnTo>
                  <a:pt x="9454" y="19154"/>
                </a:lnTo>
                <a:cubicBezTo>
                  <a:pt x="9319" y="19051"/>
                  <a:pt x="9207" y="18907"/>
                  <a:pt x="9039" y="18801"/>
                </a:cubicBezTo>
                <a:close/>
                <a:moveTo>
                  <a:pt x="8627" y="18977"/>
                </a:moveTo>
                <a:lnTo>
                  <a:pt x="8851" y="19224"/>
                </a:lnTo>
                <a:cubicBezTo>
                  <a:pt x="8729" y="19121"/>
                  <a:pt x="8773" y="19128"/>
                  <a:pt x="8628" y="19021"/>
                </a:cubicBezTo>
                <a:cubicBezTo>
                  <a:pt x="8659" y="19054"/>
                  <a:pt x="8705" y="19100"/>
                  <a:pt x="8757" y="19152"/>
                </a:cubicBezTo>
                <a:cubicBezTo>
                  <a:pt x="8868" y="19243"/>
                  <a:pt x="8963" y="19325"/>
                  <a:pt x="9069" y="19402"/>
                </a:cubicBezTo>
                <a:cubicBezTo>
                  <a:pt x="9022" y="19333"/>
                  <a:pt x="8832" y="19142"/>
                  <a:pt x="8627" y="18977"/>
                </a:cubicBezTo>
                <a:close/>
                <a:moveTo>
                  <a:pt x="8986" y="19218"/>
                </a:moveTo>
                <a:cubicBezTo>
                  <a:pt x="8972" y="19214"/>
                  <a:pt x="9022" y="19264"/>
                  <a:pt x="9219" y="19445"/>
                </a:cubicBezTo>
                <a:cubicBezTo>
                  <a:pt x="9425" y="19618"/>
                  <a:pt x="9207" y="19399"/>
                  <a:pt x="9138" y="19324"/>
                </a:cubicBezTo>
                <a:cubicBezTo>
                  <a:pt x="9078" y="19283"/>
                  <a:pt x="9000" y="19223"/>
                  <a:pt x="8986" y="19218"/>
                </a:cubicBezTo>
                <a:close/>
                <a:moveTo>
                  <a:pt x="10281" y="19290"/>
                </a:moveTo>
                <a:cubicBezTo>
                  <a:pt x="10287" y="19295"/>
                  <a:pt x="10291" y="19298"/>
                  <a:pt x="10298" y="19304"/>
                </a:cubicBezTo>
                <a:cubicBezTo>
                  <a:pt x="10371" y="19321"/>
                  <a:pt x="10431" y="19345"/>
                  <a:pt x="10281" y="19290"/>
                </a:cubicBezTo>
                <a:close/>
                <a:moveTo>
                  <a:pt x="9014" y="19410"/>
                </a:moveTo>
                <a:cubicBezTo>
                  <a:pt x="9046" y="19441"/>
                  <a:pt x="9077" y="19471"/>
                  <a:pt x="9105" y="19498"/>
                </a:cubicBezTo>
                <a:lnTo>
                  <a:pt x="9076" y="19472"/>
                </a:lnTo>
                <a:lnTo>
                  <a:pt x="9106" y="19546"/>
                </a:lnTo>
                <a:cubicBezTo>
                  <a:pt x="9213" y="19620"/>
                  <a:pt x="9315" y="19666"/>
                  <a:pt x="9408" y="19703"/>
                </a:cubicBezTo>
                <a:cubicBezTo>
                  <a:pt x="9353" y="19659"/>
                  <a:pt x="9258" y="19581"/>
                  <a:pt x="9105" y="19453"/>
                </a:cubicBezTo>
                <a:cubicBezTo>
                  <a:pt x="9070" y="19435"/>
                  <a:pt x="9038" y="19419"/>
                  <a:pt x="9014" y="19410"/>
                </a:cubicBezTo>
                <a:close/>
                <a:moveTo>
                  <a:pt x="3097" y="19460"/>
                </a:moveTo>
                <a:cubicBezTo>
                  <a:pt x="3145" y="19510"/>
                  <a:pt x="3197" y="19563"/>
                  <a:pt x="3257" y="19619"/>
                </a:cubicBezTo>
                <a:cubicBezTo>
                  <a:pt x="3255" y="19594"/>
                  <a:pt x="3253" y="19571"/>
                  <a:pt x="3252" y="19551"/>
                </a:cubicBezTo>
                <a:cubicBezTo>
                  <a:pt x="3202" y="19522"/>
                  <a:pt x="3150" y="19491"/>
                  <a:pt x="3097" y="19460"/>
                </a:cubicBezTo>
                <a:close/>
                <a:moveTo>
                  <a:pt x="1722" y="19497"/>
                </a:moveTo>
                <a:cubicBezTo>
                  <a:pt x="1692" y="19496"/>
                  <a:pt x="1672" y="19504"/>
                  <a:pt x="1678" y="19544"/>
                </a:cubicBezTo>
                <a:cubicBezTo>
                  <a:pt x="1701" y="19561"/>
                  <a:pt x="1727" y="19576"/>
                  <a:pt x="1758" y="19586"/>
                </a:cubicBezTo>
                <a:cubicBezTo>
                  <a:pt x="1781" y="19575"/>
                  <a:pt x="1757" y="19537"/>
                  <a:pt x="1722" y="19497"/>
                </a:cubicBezTo>
                <a:close/>
                <a:moveTo>
                  <a:pt x="9262" y="19500"/>
                </a:moveTo>
                <a:cubicBezTo>
                  <a:pt x="9257" y="19503"/>
                  <a:pt x="9265" y="19517"/>
                  <a:pt x="9282" y="19537"/>
                </a:cubicBezTo>
                <a:cubicBezTo>
                  <a:pt x="9286" y="19539"/>
                  <a:pt x="9290" y="19542"/>
                  <a:pt x="9294" y="19544"/>
                </a:cubicBezTo>
                <a:cubicBezTo>
                  <a:pt x="9291" y="19543"/>
                  <a:pt x="9288" y="19541"/>
                  <a:pt x="9284" y="19540"/>
                </a:cubicBezTo>
                <a:cubicBezTo>
                  <a:pt x="9325" y="19590"/>
                  <a:pt x="9410" y="19674"/>
                  <a:pt x="9451" y="19719"/>
                </a:cubicBezTo>
                <a:cubicBezTo>
                  <a:pt x="9487" y="19733"/>
                  <a:pt x="9522" y="19745"/>
                  <a:pt x="9555" y="19757"/>
                </a:cubicBezTo>
                <a:cubicBezTo>
                  <a:pt x="9551" y="19754"/>
                  <a:pt x="9547" y="19751"/>
                  <a:pt x="9543" y="19748"/>
                </a:cubicBezTo>
                <a:cubicBezTo>
                  <a:pt x="9543" y="19748"/>
                  <a:pt x="9430" y="19602"/>
                  <a:pt x="9430" y="19602"/>
                </a:cubicBezTo>
                <a:cubicBezTo>
                  <a:pt x="9317" y="19521"/>
                  <a:pt x="9271" y="19495"/>
                  <a:pt x="9262" y="19500"/>
                </a:cubicBezTo>
                <a:close/>
                <a:moveTo>
                  <a:pt x="7538" y="20207"/>
                </a:moveTo>
                <a:cubicBezTo>
                  <a:pt x="7522" y="20242"/>
                  <a:pt x="7967" y="20701"/>
                  <a:pt x="8078" y="20843"/>
                </a:cubicBezTo>
                <a:lnTo>
                  <a:pt x="7967" y="20659"/>
                </a:lnTo>
                <a:cubicBezTo>
                  <a:pt x="8524" y="21196"/>
                  <a:pt x="8054" y="20777"/>
                  <a:pt x="8487" y="21212"/>
                </a:cubicBezTo>
                <a:cubicBezTo>
                  <a:pt x="8177" y="20956"/>
                  <a:pt x="8604" y="21396"/>
                  <a:pt x="8412" y="21244"/>
                </a:cubicBezTo>
                <a:cubicBezTo>
                  <a:pt x="8418" y="21241"/>
                  <a:pt x="8363" y="21188"/>
                  <a:pt x="8368" y="21185"/>
                </a:cubicBezTo>
                <a:cubicBezTo>
                  <a:pt x="8361" y="21266"/>
                  <a:pt x="7447" y="20411"/>
                  <a:pt x="7422" y="20421"/>
                </a:cubicBezTo>
                <a:cubicBezTo>
                  <a:pt x="7342" y="20377"/>
                  <a:pt x="7631" y="20718"/>
                  <a:pt x="7872" y="20928"/>
                </a:cubicBezTo>
                <a:cubicBezTo>
                  <a:pt x="8021" y="21098"/>
                  <a:pt x="7733" y="20680"/>
                  <a:pt x="8444" y="21413"/>
                </a:cubicBezTo>
                <a:cubicBezTo>
                  <a:pt x="8020" y="21030"/>
                  <a:pt x="8093" y="21125"/>
                  <a:pt x="8196" y="21257"/>
                </a:cubicBezTo>
                <a:cubicBezTo>
                  <a:pt x="8242" y="21317"/>
                  <a:pt x="8290" y="21379"/>
                  <a:pt x="8307" y="21414"/>
                </a:cubicBezTo>
                <a:lnTo>
                  <a:pt x="9333" y="21414"/>
                </a:lnTo>
                <a:lnTo>
                  <a:pt x="8958" y="21179"/>
                </a:lnTo>
                <a:lnTo>
                  <a:pt x="9085" y="21239"/>
                </a:lnTo>
                <a:cubicBezTo>
                  <a:pt x="9088" y="21240"/>
                  <a:pt x="9090" y="21240"/>
                  <a:pt x="9093" y="21241"/>
                </a:cubicBezTo>
                <a:cubicBezTo>
                  <a:pt x="8949" y="21123"/>
                  <a:pt x="8839" y="21047"/>
                  <a:pt x="8774" y="21008"/>
                </a:cubicBezTo>
                <a:cubicBezTo>
                  <a:pt x="8910" y="21161"/>
                  <a:pt x="9139" y="21337"/>
                  <a:pt x="9145" y="21323"/>
                </a:cubicBezTo>
                <a:cubicBezTo>
                  <a:pt x="9234" y="21534"/>
                  <a:pt x="7961" y="20286"/>
                  <a:pt x="8376" y="20793"/>
                </a:cubicBezTo>
                <a:cubicBezTo>
                  <a:pt x="8631" y="20994"/>
                  <a:pt x="9028" y="21444"/>
                  <a:pt x="9041" y="21358"/>
                </a:cubicBezTo>
                <a:cubicBezTo>
                  <a:pt x="9232" y="21586"/>
                  <a:pt x="8526" y="20962"/>
                  <a:pt x="8885" y="21350"/>
                </a:cubicBezTo>
                <a:lnTo>
                  <a:pt x="8458" y="20915"/>
                </a:lnTo>
                <a:cubicBezTo>
                  <a:pt x="8445" y="20920"/>
                  <a:pt x="8599" y="21085"/>
                  <a:pt x="8649" y="21142"/>
                </a:cubicBezTo>
                <a:lnTo>
                  <a:pt x="8315" y="20821"/>
                </a:lnTo>
                <a:cubicBezTo>
                  <a:pt x="8890" y="21426"/>
                  <a:pt x="8010" y="20640"/>
                  <a:pt x="8772" y="21400"/>
                </a:cubicBezTo>
                <a:cubicBezTo>
                  <a:pt x="8172" y="20805"/>
                  <a:pt x="8797" y="21468"/>
                  <a:pt x="8555" y="21261"/>
                </a:cubicBezTo>
                <a:cubicBezTo>
                  <a:pt x="8140" y="20817"/>
                  <a:pt x="8599" y="21164"/>
                  <a:pt x="8041" y="20627"/>
                </a:cubicBezTo>
                <a:cubicBezTo>
                  <a:pt x="7867" y="20484"/>
                  <a:pt x="8136" y="20760"/>
                  <a:pt x="7966" y="20619"/>
                </a:cubicBezTo>
                <a:cubicBezTo>
                  <a:pt x="7887" y="20529"/>
                  <a:pt x="7744" y="20371"/>
                  <a:pt x="7632" y="20260"/>
                </a:cubicBezTo>
                <a:cubicBezTo>
                  <a:pt x="7570" y="20214"/>
                  <a:pt x="7541" y="20199"/>
                  <a:pt x="7538" y="20207"/>
                </a:cubicBezTo>
                <a:close/>
                <a:moveTo>
                  <a:pt x="7446" y="20643"/>
                </a:moveTo>
                <a:cubicBezTo>
                  <a:pt x="7501" y="20747"/>
                  <a:pt x="7625" y="20870"/>
                  <a:pt x="7856" y="21116"/>
                </a:cubicBezTo>
                <a:lnTo>
                  <a:pt x="7591" y="20874"/>
                </a:lnTo>
                <a:cubicBezTo>
                  <a:pt x="7878" y="21186"/>
                  <a:pt x="8006" y="21314"/>
                  <a:pt x="8099" y="21414"/>
                </a:cubicBezTo>
                <a:lnTo>
                  <a:pt x="8259" y="21414"/>
                </a:lnTo>
                <a:cubicBezTo>
                  <a:pt x="8231" y="21396"/>
                  <a:pt x="8197" y="21374"/>
                  <a:pt x="8135" y="21326"/>
                </a:cubicBezTo>
                <a:cubicBezTo>
                  <a:pt x="7851" y="21003"/>
                  <a:pt x="7659" y="20892"/>
                  <a:pt x="7446" y="20643"/>
                </a:cubicBezTo>
                <a:close/>
                <a:moveTo>
                  <a:pt x="1663" y="20805"/>
                </a:moveTo>
                <a:cubicBezTo>
                  <a:pt x="1654" y="20814"/>
                  <a:pt x="1633" y="20816"/>
                  <a:pt x="1615" y="20821"/>
                </a:cubicBezTo>
                <a:lnTo>
                  <a:pt x="1846" y="21039"/>
                </a:lnTo>
                <a:lnTo>
                  <a:pt x="1624" y="20884"/>
                </a:lnTo>
                <a:cubicBezTo>
                  <a:pt x="1604" y="20946"/>
                  <a:pt x="1798" y="21064"/>
                  <a:pt x="1916" y="21163"/>
                </a:cubicBezTo>
                <a:cubicBezTo>
                  <a:pt x="1884" y="21076"/>
                  <a:pt x="1902" y="21035"/>
                  <a:pt x="2123" y="21173"/>
                </a:cubicBezTo>
                <a:cubicBezTo>
                  <a:pt x="2103" y="21139"/>
                  <a:pt x="2080" y="21101"/>
                  <a:pt x="2097" y="21103"/>
                </a:cubicBezTo>
                <a:cubicBezTo>
                  <a:pt x="1962" y="20992"/>
                  <a:pt x="1776" y="20858"/>
                  <a:pt x="1663" y="20805"/>
                </a:cubicBezTo>
                <a:close/>
                <a:moveTo>
                  <a:pt x="1601" y="21064"/>
                </a:moveTo>
                <a:cubicBezTo>
                  <a:pt x="1413" y="21062"/>
                  <a:pt x="1593" y="21462"/>
                  <a:pt x="1064" y="21091"/>
                </a:cubicBezTo>
                <a:cubicBezTo>
                  <a:pt x="1583" y="21600"/>
                  <a:pt x="1258" y="21079"/>
                  <a:pt x="1615" y="21414"/>
                </a:cubicBezTo>
                <a:lnTo>
                  <a:pt x="1745" y="21414"/>
                </a:lnTo>
                <a:lnTo>
                  <a:pt x="1647" y="21293"/>
                </a:lnTo>
                <a:lnTo>
                  <a:pt x="1816" y="21354"/>
                </a:lnTo>
                <a:cubicBezTo>
                  <a:pt x="1824" y="21359"/>
                  <a:pt x="1830" y="21365"/>
                  <a:pt x="1836" y="21370"/>
                </a:cubicBezTo>
                <a:lnTo>
                  <a:pt x="1911" y="21414"/>
                </a:lnTo>
                <a:lnTo>
                  <a:pt x="2009" y="21414"/>
                </a:lnTo>
                <a:cubicBezTo>
                  <a:pt x="2013" y="21376"/>
                  <a:pt x="1980" y="21308"/>
                  <a:pt x="1950" y="21243"/>
                </a:cubicBezTo>
                <a:cubicBezTo>
                  <a:pt x="1766" y="21110"/>
                  <a:pt x="1663" y="21064"/>
                  <a:pt x="1601" y="21064"/>
                </a:cubicBezTo>
                <a:close/>
                <a:moveTo>
                  <a:pt x="7827" y="21235"/>
                </a:moveTo>
                <a:cubicBezTo>
                  <a:pt x="7808" y="21238"/>
                  <a:pt x="7862" y="21311"/>
                  <a:pt x="7949" y="21414"/>
                </a:cubicBezTo>
                <a:lnTo>
                  <a:pt x="8011" y="21414"/>
                </a:lnTo>
                <a:cubicBezTo>
                  <a:pt x="7949" y="21359"/>
                  <a:pt x="7887" y="21302"/>
                  <a:pt x="7827" y="21235"/>
                </a:cubicBezTo>
                <a:close/>
                <a:moveTo>
                  <a:pt x="1855" y="21387"/>
                </a:moveTo>
                <a:cubicBezTo>
                  <a:pt x="1867" y="21399"/>
                  <a:pt x="1870" y="21407"/>
                  <a:pt x="1871" y="21414"/>
                </a:cubicBezTo>
                <a:lnTo>
                  <a:pt x="1885" y="21414"/>
                </a:lnTo>
                <a:lnTo>
                  <a:pt x="1855" y="21387"/>
                </a:lnTo>
                <a:close/>
                <a:moveTo>
                  <a:pt x="1484" y="21391"/>
                </a:moveTo>
                <a:cubicBezTo>
                  <a:pt x="1464" y="21387"/>
                  <a:pt x="1445" y="21386"/>
                  <a:pt x="1429" y="21392"/>
                </a:cubicBezTo>
                <a:lnTo>
                  <a:pt x="1458" y="21414"/>
                </a:lnTo>
                <a:lnTo>
                  <a:pt x="1544" y="21414"/>
                </a:lnTo>
                <a:cubicBezTo>
                  <a:pt x="1523" y="21404"/>
                  <a:pt x="1503" y="21396"/>
                  <a:pt x="1484" y="21391"/>
                </a:cubicBezTo>
                <a:close/>
              </a:path>
            </a:pathLst>
          </a:custGeom>
          <a:solidFill>
            <a:srgbClr val="313438">
              <a:alpha val="90000"/>
            </a:srgbClr>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66" name="Shape"/>
          <p:cNvSpPr>
            <a:spLocks noGrp="1"/>
          </p:cNvSpPr>
          <p:nvPr>
            <p:ph type="body" idx="15"/>
          </p:nvPr>
        </p:nvSpPr>
        <p:spPr>
          <a:xfrm>
            <a:off x="635000" y="635000"/>
            <a:ext cx="23114000" cy="12446000"/>
          </a:xfrm>
          <a:custGeom>
            <a:avLst/>
            <a:gdLst/>
            <a:ahLst/>
            <a:cxnLst>
              <a:cxn ang="0">
                <a:pos x="wd2" y="hd2"/>
              </a:cxn>
              <a:cxn ang="5400000">
                <a:pos x="wd2" y="hd2"/>
              </a:cxn>
              <a:cxn ang="10800000">
                <a:pos x="wd2" y="hd2"/>
              </a:cxn>
              <a:cxn ang="16200000">
                <a:pos x="wd2" y="hd2"/>
              </a:cxn>
            </a:cxnLst>
            <a:rect l="0" t="0" r="r" b="b"/>
            <a:pathLst>
              <a:path w="21600" h="21579" extrusionOk="0">
                <a:moveTo>
                  <a:pt x="0" y="0"/>
                </a:moveTo>
                <a:lnTo>
                  <a:pt x="0" y="21579"/>
                </a:lnTo>
                <a:lnTo>
                  <a:pt x="4260" y="21579"/>
                </a:lnTo>
                <a:cubicBezTo>
                  <a:pt x="3965" y="21354"/>
                  <a:pt x="3817" y="21211"/>
                  <a:pt x="3762" y="21121"/>
                </a:cubicBezTo>
                <a:cubicBezTo>
                  <a:pt x="3706" y="21030"/>
                  <a:pt x="3743" y="20991"/>
                  <a:pt x="3816" y="20971"/>
                </a:cubicBezTo>
                <a:cubicBezTo>
                  <a:pt x="3806" y="20944"/>
                  <a:pt x="3853" y="20932"/>
                  <a:pt x="3919" y="20923"/>
                </a:cubicBezTo>
                <a:cubicBezTo>
                  <a:pt x="4006" y="20912"/>
                  <a:pt x="4127" y="20909"/>
                  <a:pt x="4196" y="20890"/>
                </a:cubicBezTo>
                <a:cubicBezTo>
                  <a:pt x="4206" y="20881"/>
                  <a:pt x="4214" y="20869"/>
                  <a:pt x="4219" y="20856"/>
                </a:cubicBezTo>
                <a:cubicBezTo>
                  <a:pt x="4224" y="20843"/>
                  <a:pt x="4225" y="20827"/>
                  <a:pt x="4223" y="20809"/>
                </a:cubicBezTo>
                <a:cubicBezTo>
                  <a:pt x="4215" y="20802"/>
                  <a:pt x="4206" y="20795"/>
                  <a:pt x="4195" y="20788"/>
                </a:cubicBezTo>
                <a:cubicBezTo>
                  <a:pt x="4184" y="20780"/>
                  <a:pt x="4171" y="20772"/>
                  <a:pt x="4156" y="20763"/>
                </a:cubicBezTo>
                <a:cubicBezTo>
                  <a:pt x="4166" y="20767"/>
                  <a:pt x="4176" y="20772"/>
                  <a:pt x="4186" y="20776"/>
                </a:cubicBezTo>
                <a:cubicBezTo>
                  <a:pt x="4197" y="20781"/>
                  <a:pt x="4207" y="20785"/>
                  <a:pt x="4218" y="20789"/>
                </a:cubicBezTo>
                <a:cubicBezTo>
                  <a:pt x="4214" y="20773"/>
                  <a:pt x="4206" y="20754"/>
                  <a:pt x="4196" y="20734"/>
                </a:cubicBezTo>
                <a:cubicBezTo>
                  <a:pt x="4185" y="20713"/>
                  <a:pt x="4171" y="20691"/>
                  <a:pt x="4154" y="20666"/>
                </a:cubicBezTo>
                <a:cubicBezTo>
                  <a:pt x="4162" y="20674"/>
                  <a:pt x="4170" y="20683"/>
                  <a:pt x="4179" y="20692"/>
                </a:cubicBezTo>
                <a:cubicBezTo>
                  <a:pt x="4188" y="20700"/>
                  <a:pt x="4197" y="20709"/>
                  <a:pt x="4206" y="20717"/>
                </a:cubicBezTo>
                <a:cubicBezTo>
                  <a:pt x="4203" y="20707"/>
                  <a:pt x="4205" y="20697"/>
                  <a:pt x="4212" y="20689"/>
                </a:cubicBezTo>
                <a:cubicBezTo>
                  <a:pt x="4218" y="20681"/>
                  <a:pt x="4228" y="20675"/>
                  <a:pt x="4242" y="20669"/>
                </a:cubicBezTo>
                <a:cubicBezTo>
                  <a:pt x="4174" y="20510"/>
                  <a:pt x="4282" y="20466"/>
                  <a:pt x="4405" y="20451"/>
                </a:cubicBezTo>
                <a:cubicBezTo>
                  <a:pt x="4425" y="20449"/>
                  <a:pt x="4446" y="20448"/>
                  <a:pt x="4466" y="20446"/>
                </a:cubicBezTo>
                <a:cubicBezTo>
                  <a:pt x="4410" y="20411"/>
                  <a:pt x="4391" y="20387"/>
                  <a:pt x="4404" y="20370"/>
                </a:cubicBezTo>
                <a:cubicBezTo>
                  <a:pt x="4416" y="20353"/>
                  <a:pt x="4460" y="20343"/>
                  <a:pt x="4530" y="20332"/>
                </a:cubicBezTo>
                <a:cubicBezTo>
                  <a:pt x="4530" y="20332"/>
                  <a:pt x="4529" y="20331"/>
                  <a:pt x="4529" y="20331"/>
                </a:cubicBezTo>
                <a:cubicBezTo>
                  <a:pt x="4529" y="20330"/>
                  <a:pt x="4528" y="20330"/>
                  <a:pt x="4528" y="20330"/>
                </a:cubicBezTo>
                <a:lnTo>
                  <a:pt x="4376" y="20328"/>
                </a:lnTo>
                <a:cubicBezTo>
                  <a:pt x="4391" y="20321"/>
                  <a:pt x="4324" y="20275"/>
                  <a:pt x="4283" y="20234"/>
                </a:cubicBezTo>
                <a:cubicBezTo>
                  <a:pt x="4241" y="20194"/>
                  <a:pt x="4225" y="20159"/>
                  <a:pt x="4339" y="20175"/>
                </a:cubicBezTo>
                <a:cubicBezTo>
                  <a:pt x="4315" y="20157"/>
                  <a:pt x="4299" y="20141"/>
                  <a:pt x="4293" y="20127"/>
                </a:cubicBezTo>
                <a:cubicBezTo>
                  <a:pt x="4287" y="20113"/>
                  <a:pt x="4291" y="20101"/>
                  <a:pt x="4308" y="20091"/>
                </a:cubicBezTo>
                <a:lnTo>
                  <a:pt x="4445" y="20139"/>
                </a:lnTo>
                <a:lnTo>
                  <a:pt x="4387" y="19981"/>
                </a:lnTo>
                <a:cubicBezTo>
                  <a:pt x="4420" y="19992"/>
                  <a:pt x="4450" y="20001"/>
                  <a:pt x="4478" y="20010"/>
                </a:cubicBezTo>
                <a:cubicBezTo>
                  <a:pt x="4506" y="20019"/>
                  <a:pt x="4533" y="20027"/>
                  <a:pt x="4557" y="20035"/>
                </a:cubicBezTo>
                <a:cubicBezTo>
                  <a:pt x="4536" y="19996"/>
                  <a:pt x="4528" y="19965"/>
                  <a:pt x="4533" y="19942"/>
                </a:cubicBezTo>
                <a:cubicBezTo>
                  <a:pt x="4537" y="19918"/>
                  <a:pt x="4555" y="19901"/>
                  <a:pt x="4583" y="19887"/>
                </a:cubicBezTo>
                <a:cubicBezTo>
                  <a:pt x="4531" y="19848"/>
                  <a:pt x="4500" y="19815"/>
                  <a:pt x="4524" y="19804"/>
                </a:cubicBezTo>
                <a:cubicBezTo>
                  <a:pt x="4547" y="19793"/>
                  <a:pt x="4627" y="19803"/>
                  <a:pt x="4797" y="19848"/>
                </a:cubicBezTo>
                <a:cubicBezTo>
                  <a:pt x="4779" y="19830"/>
                  <a:pt x="4761" y="19813"/>
                  <a:pt x="4744" y="19795"/>
                </a:cubicBezTo>
                <a:cubicBezTo>
                  <a:pt x="4727" y="19778"/>
                  <a:pt x="4711" y="19761"/>
                  <a:pt x="4695" y="19744"/>
                </a:cubicBezTo>
                <a:cubicBezTo>
                  <a:pt x="4628" y="19702"/>
                  <a:pt x="4573" y="19662"/>
                  <a:pt x="4521" y="19624"/>
                </a:cubicBezTo>
                <a:cubicBezTo>
                  <a:pt x="4469" y="19587"/>
                  <a:pt x="4420" y="19552"/>
                  <a:pt x="4366" y="19520"/>
                </a:cubicBezTo>
                <a:cubicBezTo>
                  <a:pt x="4394" y="19529"/>
                  <a:pt x="4424" y="19538"/>
                  <a:pt x="4454" y="19547"/>
                </a:cubicBezTo>
                <a:cubicBezTo>
                  <a:pt x="4484" y="19555"/>
                  <a:pt x="4515" y="19563"/>
                  <a:pt x="4547" y="19570"/>
                </a:cubicBezTo>
                <a:cubicBezTo>
                  <a:pt x="4322" y="19477"/>
                  <a:pt x="4261" y="19436"/>
                  <a:pt x="4282" y="19419"/>
                </a:cubicBezTo>
                <a:cubicBezTo>
                  <a:pt x="4304" y="19403"/>
                  <a:pt x="4406" y="19413"/>
                  <a:pt x="4506" y="19422"/>
                </a:cubicBezTo>
                <a:cubicBezTo>
                  <a:pt x="4508" y="19414"/>
                  <a:pt x="4511" y="19406"/>
                  <a:pt x="4515" y="19399"/>
                </a:cubicBezTo>
                <a:cubicBezTo>
                  <a:pt x="4520" y="19392"/>
                  <a:pt x="4525" y="19385"/>
                  <a:pt x="4532" y="19379"/>
                </a:cubicBezTo>
                <a:lnTo>
                  <a:pt x="4597" y="19430"/>
                </a:lnTo>
                <a:cubicBezTo>
                  <a:pt x="4608" y="19431"/>
                  <a:pt x="4619" y="19432"/>
                  <a:pt x="4630" y="19433"/>
                </a:cubicBezTo>
                <a:cubicBezTo>
                  <a:pt x="4640" y="19433"/>
                  <a:pt x="4650" y="19433"/>
                  <a:pt x="4659" y="19434"/>
                </a:cubicBezTo>
                <a:lnTo>
                  <a:pt x="4657" y="19385"/>
                </a:lnTo>
                <a:cubicBezTo>
                  <a:pt x="4576" y="19345"/>
                  <a:pt x="4484" y="19311"/>
                  <a:pt x="4386" y="19280"/>
                </a:cubicBezTo>
                <a:cubicBezTo>
                  <a:pt x="4289" y="19249"/>
                  <a:pt x="4185" y="19221"/>
                  <a:pt x="4082" y="19193"/>
                </a:cubicBezTo>
                <a:cubicBezTo>
                  <a:pt x="4371" y="19254"/>
                  <a:pt x="4218" y="19148"/>
                  <a:pt x="4022" y="19034"/>
                </a:cubicBezTo>
                <a:cubicBezTo>
                  <a:pt x="3827" y="18919"/>
                  <a:pt x="3589" y="18795"/>
                  <a:pt x="3711" y="18824"/>
                </a:cubicBezTo>
                <a:cubicBezTo>
                  <a:pt x="3742" y="18806"/>
                  <a:pt x="3871" y="18846"/>
                  <a:pt x="4030" y="18901"/>
                </a:cubicBezTo>
                <a:cubicBezTo>
                  <a:pt x="4190" y="18956"/>
                  <a:pt x="4378" y="19027"/>
                  <a:pt x="4528" y="19071"/>
                </a:cubicBezTo>
                <a:cubicBezTo>
                  <a:pt x="4469" y="19009"/>
                  <a:pt x="4164" y="18906"/>
                  <a:pt x="3943" y="18829"/>
                </a:cubicBezTo>
                <a:cubicBezTo>
                  <a:pt x="3722" y="18752"/>
                  <a:pt x="3585" y="18700"/>
                  <a:pt x="3859" y="18739"/>
                </a:cubicBezTo>
                <a:cubicBezTo>
                  <a:pt x="3887" y="18756"/>
                  <a:pt x="3912" y="18774"/>
                  <a:pt x="3940" y="18790"/>
                </a:cubicBezTo>
                <a:cubicBezTo>
                  <a:pt x="3969" y="18807"/>
                  <a:pt x="4000" y="18821"/>
                  <a:pt x="4040" y="18830"/>
                </a:cubicBezTo>
                <a:cubicBezTo>
                  <a:pt x="4070" y="18830"/>
                  <a:pt x="4196" y="18860"/>
                  <a:pt x="4361" y="18904"/>
                </a:cubicBezTo>
                <a:cubicBezTo>
                  <a:pt x="4525" y="18947"/>
                  <a:pt x="4729" y="19004"/>
                  <a:pt x="4915" y="19054"/>
                </a:cubicBezTo>
                <a:cubicBezTo>
                  <a:pt x="4856" y="18951"/>
                  <a:pt x="4816" y="18861"/>
                  <a:pt x="4858" y="18842"/>
                </a:cubicBezTo>
                <a:cubicBezTo>
                  <a:pt x="4900" y="18823"/>
                  <a:pt x="5024" y="18874"/>
                  <a:pt x="5291" y="19051"/>
                </a:cubicBezTo>
                <a:cubicBezTo>
                  <a:pt x="5296" y="19051"/>
                  <a:pt x="5300" y="19052"/>
                  <a:pt x="5305" y="19053"/>
                </a:cubicBezTo>
                <a:cubicBezTo>
                  <a:pt x="5309" y="19053"/>
                  <a:pt x="5314" y="19054"/>
                  <a:pt x="5318" y="19055"/>
                </a:cubicBezTo>
                <a:cubicBezTo>
                  <a:pt x="5292" y="19029"/>
                  <a:pt x="5268" y="19005"/>
                  <a:pt x="5245" y="18980"/>
                </a:cubicBezTo>
                <a:cubicBezTo>
                  <a:pt x="5222" y="18956"/>
                  <a:pt x="5201" y="18932"/>
                  <a:pt x="5181" y="18908"/>
                </a:cubicBezTo>
                <a:lnTo>
                  <a:pt x="4946" y="18828"/>
                </a:lnTo>
                <a:cubicBezTo>
                  <a:pt x="4991" y="18834"/>
                  <a:pt x="5028" y="18838"/>
                  <a:pt x="5059" y="18840"/>
                </a:cubicBezTo>
                <a:cubicBezTo>
                  <a:pt x="5089" y="18843"/>
                  <a:pt x="5112" y="18845"/>
                  <a:pt x="5130" y="18845"/>
                </a:cubicBezTo>
                <a:cubicBezTo>
                  <a:pt x="5048" y="18738"/>
                  <a:pt x="4990" y="18639"/>
                  <a:pt x="4938" y="18546"/>
                </a:cubicBezTo>
                <a:cubicBezTo>
                  <a:pt x="4886" y="18454"/>
                  <a:pt x="4841" y="18369"/>
                  <a:pt x="4785" y="18291"/>
                </a:cubicBezTo>
                <a:cubicBezTo>
                  <a:pt x="4812" y="18311"/>
                  <a:pt x="4839" y="18330"/>
                  <a:pt x="4868" y="18348"/>
                </a:cubicBezTo>
                <a:cubicBezTo>
                  <a:pt x="4897" y="18366"/>
                  <a:pt x="4927" y="18383"/>
                  <a:pt x="4959" y="18399"/>
                </a:cubicBezTo>
                <a:cubicBezTo>
                  <a:pt x="4929" y="18371"/>
                  <a:pt x="4902" y="18346"/>
                  <a:pt x="4879" y="18322"/>
                </a:cubicBezTo>
                <a:cubicBezTo>
                  <a:pt x="4855" y="18299"/>
                  <a:pt x="4835" y="18278"/>
                  <a:pt x="4817" y="18258"/>
                </a:cubicBezTo>
                <a:cubicBezTo>
                  <a:pt x="4792" y="18241"/>
                  <a:pt x="4774" y="18226"/>
                  <a:pt x="4764" y="18212"/>
                </a:cubicBezTo>
                <a:cubicBezTo>
                  <a:pt x="4754" y="18199"/>
                  <a:pt x="4750" y="18187"/>
                  <a:pt x="4751" y="18176"/>
                </a:cubicBezTo>
                <a:cubicBezTo>
                  <a:pt x="4687" y="18080"/>
                  <a:pt x="4750" y="18071"/>
                  <a:pt x="4846" y="18088"/>
                </a:cubicBezTo>
                <a:cubicBezTo>
                  <a:pt x="4910" y="18099"/>
                  <a:pt x="4988" y="18121"/>
                  <a:pt x="5054" y="18135"/>
                </a:cubicBezTo>
                <a:cubicBezTo>
                  <a:pt x="5036" y="18121"/>
                  <a:pt x="5038" y="18114"/>
                  <a:pt x="5060" y="18114"/>
                </a:cubicBezTo>
                <a:cubicBezTo>
                  <a:pt x="5082" y="18114"/>
                  <a:pt x="5124" y="18121"/>
                  <a:pt x="5186" y="18134"/>
                </a:cubicBezTo>
                <a:cubicBezTo>
                  <a:pt x="5187" y="18133"/>
                  <a:pt x="5187" y="18131"/>
                  <a:pt x="5188" y="18129"/>
                </a:cubicBezTo>
                <a:cubicBezTo>
                  <a:pt x="5188" y="18127"/>
                  <a:pt x="5188" y="18125"/>
                  <a:pt x="5188" y="18123"/>
                </a:cubicBezTo>
                <a:cubicBezTo>
                  <a:pt x="4850" y="17993"/>
                  <a:pt x="4508" y="17859"/>
                  <a:pt x="4247" y="17746"/>
                </a:cubicBezTo>
                <a:cubicBezTo>
                  <a:pt x="3986" y="17632"/>
                  <a:pt x="3805" y="17537"/>
                  <a:pt x="3791" y="17485"/>
                </a:cubicBezTo>
                <a:cubicBezTo>
                  <a:pt x="3894" y="17539"/>
                  <a:pt x="3950" y="17583"/>
                  <a:pt x="4095" y="17628"/>
                </a:cubicBezTo>
                <a:cubicBezTo>
                  <a:pt x="4241" y="17674"/>
                  <a:pt x="4086" y="17592"/>
                  <a:pt x="4034" y="17565"/>
                </a:cubicBezTo>
                <a:cubicBezTo>
                  <a:pt x="4107" y="17588"/>
                  <a:pt x="4170" y="17617"/>
                  <a:pt x="4245" y="17651"/>
                </a:cubicBezTo>
                <a:cubicBezTo>
                  <a:pt x="4321" y="17685"/>
                  <a:pt x="4409" y="17723"/>
                  <a:pt x="4530" y="17764"/>
                </a:cubicBezTo>
                <a:cubicBezTo>
                  <a:pt x="4200" y="17606"/>
                  <a:pt x="4192" y="17575"/>
                  <a:pt x="4237" y="17560"/>
                </a:cubicBezTo>
                <a:cubicBezTo>
                  <a:pt x="4283" y="17546"/>
                  <a:pt x="4383" y="17548"/>
                  <a:pt x="4270" y="17458"/>
                </a:cubicBezTo>
                <a:cubicBezTo>
                  <a:pt x="4359" y="17505"/>
                  <a:pt x="4436" y="17537"/>
                  <a:pt x="4514" y="17565"/>
                </a:cubicBezTo>
                <a:cubicBezTo>
                  <a:pt x="4592" y="17592"/>
                  <a:pt x="4671" y="17616"/>
                  <a:pt x="4765" y="17646"/>
                </a:cubicBezTo>
                <a:cubicBezTo>
                  <a:pt x="4765" y="17645"/>
                  <a:pt x="4765" y="17643"/>
                  <a:pt x="4764" y="17642"/>
                </a:cubicBezTo>
                <a:cubicBezTo>
                  <a:pt x="4764" y="17641"/>
                  <a:pt x="4764" y="17640"/>
                  <a:pt x="4764" y="17638"/>
                </a:cubicBezTo>
                <a:cubicBezTo>
                  <a:pt x="4644" y="17589"/>
                  <a:pt x="4609" y="17568"/>
                  <a:pt x="4618" y="17562"/>
                </a:cubicBezTo>
                <a:cubicBezTo>
                  <a:pt x="4627" y="17556"/>
                  <a:pt x="4680" y="17566"/>
                  <a:pt x="4739" y="17577"/>
                </a:cubicBezTo>
                <a:cubicBezTo>
                  <a:pt x="4735" y="17569"/>
                  <a:pt x="4730" y="17560"/>
                  <a:pt x="4725" y="17550"/>
                </a:cubicBezTo>
                <a:cubicBezTo>
                  <a:pt x="4720" y="17541"/>
                  <a:pt x="4714" y="17532"/>
                  <a:pt x="4708" y="17522"/>
                </a:cubicBezTo>
                <a:cubicBezTo>
                  <a:pt x="4685" y="17513"/>
                  <a:pt x="4658" y="17504"/>
                  <a:pt x="4629" y="17493"/>
                </a:cubicBezTo>
                <a:cubicBezTo>
                  <a:pt x="4600" y="17483"/>
                  <a:pt x="4569" y="17472"/>
                  <a:pt x="4534" y="17460"/>
                </a:cubicBezTo>
                <a:cubicBezTo>
                  <a:pt x="4561" y="17462"/>
                  <a:pt x="4586" y="17464"/>
                  <a:pt x="4609" y="17465"/>
                </a:cubicBezTo>
                <a:cubicBezTo>
                  <a:pt x="4632" y="17465"/>
                  <a:pt x="4653" y="17465"/>
                  <a:pt x="4672" y="17464"/>
                </a:cubicBezTo>
                <a:cubicBezTo>
                  <a:pt x="4647" y="17427"/>
                  <a:pt x="4619" y="17387"/>
                  <a:pt x="4590" y="17346"/>
                </a:cubicBezTo>
                <a:cubicBezTo>
                  <a:pt x="4423" y="17117"/>
                  <a:pt x="4215" y="16867"/>
                  <a:pt x="4334" y="16928"/>
                </a:cubicBezTo>
                <a:cubicBezTo>
                  <a:pt x="4364" y="16904"/>
                  <a:pt x="4444" y="16949"/>
                  <a:pt x="4548" y="17023"/>
                </a:cubicBezTo>
                <a:cubicBezTo>
                  <a:pt x="4653" y="17098"/>
                  <a:pt x="4780" y="17203"/>
                  <a:pt x="4904" y="17299"/>
                </a:cubicBezTo>
                <a:cubicBezTo>
                  <a:pt x="4905" y="17297"/>
                  <a:pt x="4906" y="17296"/>
                  <a:pt x="4906" y="17294"/>
                </a:cubicBezTo>
                <a:cubicBezTo>
                  <a:pt x="4913" y="17274"/>
                  <a:pt x="4919" y="17254"/>
                  <a:pt x="4930" y="17237"/>
                </a:cubicBezTo>
                <a:cubicBezTo>
                  <a:pt x="4777" y="17102"/>
                  <a:pt x="4569" y="16952"/>
                  <a:pt x="4451" y="16854"/>
                </a:cubicBezTo>
                <a:cubicBezTo>
                  <a:pt x="4333" y="16755"/>
                  <a:pt x="4307" y="16708"/>
                  <a:pt x="4519" y="16779"/>
                </a:cubicBezTo>
                <a:cubicBezTo>
                  <a:pt x="4543" y="16812"/>
                  <a:pt x="4563" y="16848"/>
                  <a:pt x="4587" y="16880"/>
                </a:cubicBezTo>
                <a:cubicBezTo>
                  <a:pt x="4611" y="16913"/>
                  <a:pt x="4639" y="16943"/>
                  <a:pt x="4678" y="16963"/>
                </a:cubicBezTo>
                <a:cubicBezTo>
                  <a:pt x="4698" y="16963"/>
                  <a:pt x="4749" y="16987"/>
                  <a:pt x="4822" y="17027"/>
                </a:cubicBezTo>
                <a:cubicBezTo>
                  <a:pt x="4895" y="17066"/>
                  <a:pt x="4988" y="17120"/>
                  <a:pt x="5091" y="17181"/>
                </a:cubicBezTo>
                <a:cubicBezTo>
                  <a:pt x="5117" y="17183"/>
                  <a:pt x="5147" y="17187"/>
                  <a:pt x="5182" y="17195"/>
                </a:cubicBezTo>
                <a:cubicBezTo>
                  <a:pt x="5217" y="17202"/>
                  <a:pt x="5257" y="17212"/>
                  <a:pt x="5302" y="17225"/>
                </a:cubicBezTo>
                <a:cubicBezTo>
                  <a:pt x="5446" y="17273"/>
                  <a:pt x="5404" y="17239"/>
                  <a:pt x="5324" y="17188"/>
                </a:cubicBezTo>
                <a:cubicBezTo>
                  <a:pt x="5244" y="17137"/>
                  <a:pt x="5128" y="17070"/>
                  <a:pt x="5123" y="17052"/>
                </a:cubicBezTo>
                <a:lnTo>
                  <a:pt x="5468" y="17194"/>
                </a:lnTo>
                <a:cubicBezTo>
                  <a:pt x="5160" y="17027"/>
                  <a:pt x="5104" y="16987"/>
                  <a:pt x="5047" y="16945"/>
                </a:cubicBezTo>
                <a:cubicBezTo>
                  <a:pt x="4991" y="16903"/>
                  <a:pt x="4934" y="16858"/>
                  <a:pt x="4623" y="16681"/>
                </a:cubicBezTo>
                <a:cubicBezTo>
                  <a:pt x="4744" y="16742"/>
                  <a:pt x="4846" y="16791"/>
                  <a:pt x="4938" y="16831"/>
                </a:cubicBezTo>
                <a:cubicBezTo>
                  <a:pt x="5030" y="16872"/>
                  <a:pt x="5112" y="16903"/>
                  <a:pt x="5195" y="16932"/>
                </a:cubicBezTo>
                <a:cubicBezTo>
                  <a:pt x="5194" y="16918"/>
                  <a:pt x="5193" y="16904"/>
                  <a:pt x="5184" y="16887"/>
                </a:cubicBezTo>
                <a:cubicBezTo>
                  <a:pt x="5175" y="16870"/>
                  <a:pt x="5159" y="16850"/>
                  <a:pt x="5131" y="16825"/>
                </a:cubicBezTo>
                <a:lnTo>
                  <a:pt x="4842" y="16679"/>
                </a:lnTo>
                <a:lnTo>
                  <a:pt x="5030" y="16750"/>
                </a:lnTo>
                <a:cubicBezTo>
                  <a:pt x="5014" y="16739"/>
                  <a:pt x="4996" y="16728"/>
                  <a:pt x="4977" y="16716"/>
                </a:cubicBezTo>
                <a:cubicBezTo>
                  <a:pt x="4957" y="16704"/>
                  <a:pt x="4936" y="16691"/>
                  <a:pt x="4912" y="16677"/>
                </a:cubicBezTo>
                <a:cubicBezTo>
                  <a:pt x="4978" y="16690"/>
                  <a:pt x="5044" y="16704"/>
                  <a:pt x="5110" y="16717"/>
                </a:cubicBezTo>
                <a:cubicBezTo>
                  <a:pt x="5176" y="16730"/>
                  <a:pt x="5242" y="16744"/>
                  <a:pt x="5308" y="16757"/>
                </a:cubicBezTo>
                <a:cubicBezTo>
                  <a:pt x="5222" y="16717"/>
                  <a:pt x="5151" y="16681"/>
                  <a:pt x="5091" y="16648"/>
                </a:cubicBezTo>
                <a:cubicBezTo>
                  <a:pt x="5032" y="16616"/>
                  <a:pt x="4983" y="16586"/>
                  <a:pt x="4942" y="16559"/>
                </a:cubicBezTo>
                <a:cubicBezTo>
                  <a:pt x="4943" y="16562"/>
                  <a:pt x="4945" y="16564"/>
                  <a:pt x="4946" y="16566"/>
                </a:cubicBezTo>
                <a:cubicBezTo>
                  <a:pt x="4948" y="16568"/>
                  <a:pt x="4949" y="16571"/>
                  <a:pt x="4951" y="16573"/>
                </a:cubicBezTo>
                <a:cubicBezTo>
                  <a:pt x="4949" y="16570"/>
                  <a:pt x="4947" y="16567"/>
                  <a:pt x="4944" y="16565"/>
                </a:cubicBezTo>
                <a:cubicBezTo>
                  <a:pt x="4942" y="16562"/>
                  <a:pt x="4940" y="16560"/>
                  <a:pt x="4938" y="16557"/>
                </a:cubicBezTo>
                <a:cubicBezTo>
                  <a:pt x="4854" y="16501"/>
                  <a:pt x="4800" y="16455"/>
                  <a:pt x="4741" y="16410"/>
                </a:cubicBezTo>
                <a:cubicBezTo>
                  <a:pt x="4682" y="16366"/>
                  <a:pt x="4617" y="16323"/>
                  <a:pt x="4511" y="16273"/>
                </a:cubicBezTo>
                <a:cubicBezTo>
                  <a:pt x="4577" y="16297"/>
                  <a:pt x="4630" y="16316"/>
                  <a:pt x="4671" y="16330"/>
                </a:cubicBezTo>
                <a:cubicBezTo>
                  <a:pt x="4713" y="16344"/>
                  <a:pt x="4743" y="16353"/>
                  <a:pt x="4765" y="16358"/>
                </a:cubicBezTo>
                <a:cubicBezTo>
                  <a:pt x="4744" y="16350"/>
                  <a:pt x="4720" y="16340"/>
                  <a:pt x="4694" y="16331"/>
                </a:cubicBezTo>
                <a:cubicBezTo>
                  <a:pt x="4667" y="16321"/>
                  <a:pt x="4637" y="16311"/>
                  <a:pt x="4604" y="16300"/>
                </a:cubicBezTo>
                <a:cubicBezTo>
                  <a:pt x="4638" y="16307"/>
                  <a:pt x="4671" y="16314"/>
                  <a:pt x="4702" y="16319"/>
                </a:cubicBezTo>
                <a:cubicBezTo>
                  <a:pt x="4733" y="16325"/>
                  <a:pt x="4763" y="16330"/>
                  <a:pt x="4792" y="16334"/>
                </a:cubicBezTo>
                <a:cubicBezTo>
                  <a:pt x="4768" y="16314"/>
                  <a:pt x="4737" y="16291"/>
                  <a:pt x="4749" y="16286"/>
                </a:cubicBezTo>
                <a:cubicBezTo>
                  <a:pt x="4760" y="16282"/>
                  <a:pt x="4815" y="16296"/>
                  <a:pt x="4963" y="16351"/>
                </a:cubicBezTo>
                <a:cubicBezTo>
                  <a:pt x="4966" y="16352"/>
                  <a:pt x="4969" y="16352"/>
                  <a:pt x="4972" y="16352"/>
                </a:cubicBezTo>
                <a:cubicBezTo>
                  <a:pt x="4975" y="16352"/>
                  <a:pt x="4978" y="16352"/>
                  <a:pt x="4981" y="16352"/>
                </a:cubicBezTo>
                <a:cubicBezTo>
                  <a:pt x="4940" y="16330"/>
                  <a:pt x="4902" y="16309"/>
                  <a:pt x="4867" y="16289"/>
                </a:cubicBezTo>
                <a:cubicBezTo>
                  <a:pt x="4832" y="16268"/>
                  <a:pt x="4800" y="16249"/>
                  <a:pt x="4771" y="16230"/>
                </a:cubicBezTo>
                <a:cubicBezTo>
                  <a:pt x="4612" y="16172"/>
                  <a:pt x="4444" y="16108"/>
                  <a:pt x="4335" y="16062"/>
                </a:cubicBezTo>
                <a:cubicBezTo>
                  <a:pt x="4227" y="16017"/>
                  <a:pt x="4178" y="15991"/>
                  <a:pt x="4257" y="16009"/>
                </a:cubicBezTo>
                <a:cubicBezTo>
                  <a:pt x="4254" y="16006"/>
                  <a:pt x="4252" y="16004"/>
                  <a:pt x="4251" y="16002"/>
                </a:cubicBezTo>
                <a:cubicBezTo>
                  <a:pt x="4250" y="16001"/>
                  <a:pt x="4249" y="15999"/>
                  <a:pt x="4246" y="15997"/>
                </a:cubicBezTo>
                <a:lnTo>
                  <a:pt x="4668" y="16160"/>
                </a:lnTo>
                <a:cubicBezTo>
                  <a:pt x="4620" y="16125"/>
                  <a:pt x="4585" y="16096"/>
                  <a:pt x="4562" y="16072"/>
                </a:cubicBezTo>
                <a:cubicBezTo>
                  <a:pt x="4538" y="16048"/>
                  <a:pt x="4526" y="16030"/>
                  <a:pt x="4523" y="16019"/>
                </a:cubicBezTo>
                <a:cubicBezTo>
                  <a:pt x="4504" y="16015"/>
                  <a:pt x="4475" y="16008"/>
                  <a:pt x="4438" y="15998"/>
                </a:cubicBezTo>
                <a:cubicBezTo>
                  <a:pt x="4402" y="15988"/>
                  <a:pt x="4358" y="15975"/>
                  <a:pt x="4310" y="15961"/>
                </a:cubicBezTo>
                <a:cubicBezTo>
                  <a:pt x="4342" y="15968"/>
                  <a:pt x="4378" y="15976"/>
                  <a:pt x="4414" y="15985"/>
                </a:cubicBezTo>
                <a:cubicBezTo>
                  <a:pt x="4451" y="15994"/>
                  <a:pt x="4488" y="16004"/>
                  <a:pt x="4522" y="16012"/>
                </a:cubicBezTo>
                <a:cubicBezTo>
                  <a:pt x="4522" y="16010"/>
                  <a:pt x="4523" y="16009"/>
                  <a:pt x="4524" y="16007"/>
                </a:cubicBezTo>
                <a:cubicBezTo>
                  <a:pt x="4525" y="16006"/>
                  <a:pt x="4526" y="16005"/>
                  <a:pt x="4529" y="16004"/>
                </a:cubicBezTo>
                <a:cubicBezTo>
                  <a:pt x="4535" y="16008"/>
                  <a:pt x="4539" y="16011"/>
                  <a:pt x="4543" y="16013"/>
                </a:cubicBezTo>
                <a:cubicBezTo>
                  <a:pt x="4546" y="16016"/>
                  <a:pt x="4548" y="16018"/>
                  <a:pt x="4549" y="16019"/>
                </a:cubicBezTo>
                <a:cubicBezTo>
                  <a:pt x="4599" y="16031"/>
                  <a:pt x="4637" y="16038"/>
                  <a:pt x="4644" y="16031"/>
                </a:cubicBezTo>
                <a:cubicBezTo>
                  <a:pt x="4652" y="16023"/>
                  <a:pt x="4630" y="16003"/>
                  <a:pt x="4560" y="15961"/>
                </a:cubicBezTo>
                <a:cubicBezTo>
                  <a:pt x="4889" y="16046"/>
                  <a:pt x="4675" y="15899"/>
                  <a:pt x="4493" y="15761"/>
                </a:cubicBezTo>
                <a:cubicBezTo>
                  <a:pt x="4310" y="15624"/>
                  <a:pt x="4157" y="15497"/>
                  <a:pt x="4606" y="15631"/>
                </a:cubicBezTo>
                <a:cubicBezTo>
                  <a:pt x="4560" y="15620"/>
                  <a:pt x="4526" y="15616"/>
                  <a:pt x="4522" y="15623"/>
                </a:cubicBezTo>
                <a:cubicBezTo>
                  <a:pt x="4519" y="15631"/>
                  <a:pt x="4545" y="15650"/>
                  <a:pt x="4619" y="15685"/>
                </a:cubicBezTo>
                <a:cubicBezTo>
                  <a:pt x="4606" y="15631"/>
                  <a:pt x="4751" y="15645"/>
                  <a:pt x="4862" y="15649"/>
                </a:cubicBezTo>
                <a:cubicBezTo>
                  <a:pt x="4972" y="15653"/>
                  <a:pt x="5046" y="15646"/>
                  <a:pt x="4890" y="15548"/>
                </a:cubicBezTo>
                <a:lnTo>
                  <a:pt x="4500" y="15383"/>
                </a:lnTo>
                <a:cubicBezTo>
                  <a:pt x="4416" y="15311"/>
                  <a:pt x="4344" y="15248"/>
                  <a:pt x="4298" y="15198"/>
                </a:cubicBezTo>
                <a:cubicBezTo>
                  <a:pt x="4251" y="15148"/>
                  <a:pt x="4230" y="15110"/>
                  <a:pt x="4246" y="15088"/>
                </a:cubicBezTo>
                <a:lnTo>
                  <a:pt x="3805" y="14892"/>
                </a:lnTo>
                <a:cubicBezTo>
                  <a:pt x="3891" y="14888"/>
                  <a:pt x="3762" y="14764"/>
                  <a:pt x="3727" y="14685"/>
                </a:cubicBezTo>
                <a:cubicBezTo>
                  <a:pt x="3691" y="14607"/>
                  <a:pt x="3748" y="14573"/>
                  <a:pt x="4206" y="14751"/>
                </a:cubicBezTo>
                <a:cubicBezTo>
                  <a:pt x="4031" y="14663"/>
                  <a:pt x="4061" y="14647"/>
                  <a:pt x="4121" y="14640"/>
                </a:cubicBezTo>
                <a:cubicBezTo>
                  <a:pt x="4180" y="14634"/>
                  <a:pt x="4269" y="14638"/>
                  <a:pt x="4214" y="14589"/>
                </a:cubicBezTo>
                <a:lnTo>
                  <a:pt x="4553" y="14729"/>
                </a:lnTo>
                <a:cubicBezTo>
                  <a:pt x="4613" y="14725"/>
                  <a:pt x="4614" y="14700"/>
                  <a:pt x="4588" y="14667"/>
                </a:cubicBezTo>
                <a:cubicBezTo>
                  <a:pt x="4562" y="14633"/>
                  <a:pt x="4510" y="14591"/>
                  <a:pt x="4464" y="14551"/>
                </a:cubicBezTo>
                <a:cubicBezTo>
                  <a:pt x="4825" y="14651"/>
                  <a:pt x="4835" y="14596"/>
                  <a:pt x="4763" y="14505"/>
                </a:cubicBezTo>
                <a:cubicBezTo>
                  <a:pt x="4692" y="14414"/>
                  <a:pt x="4538" y="14287"/>
                  <a:pt x="4570" y="14246"/>
                </a:cubicBezTo>
                <a:lnTo>
                  <a:pt x="4667" y="14290"/>
                </a:lnTo>
                <a:lnTo>
                  <a:pt x="4441" y="14074"/>
                </a:lnTo>
                <a:cubicBezTo>
                  <a:pt x="4592" y="14158"/>
                  <a:pt x="4540" y="14128"/>
                  <a:pt x="4462" y="14079"/>
                </a:cubicBezTo>
                <a:cubicBezTo>
                  <a:pt x="4383" y="14029"/>
                  <a:pt x="4278" y="13959"/>
                  <a:pt x="4323" y="13963"/>
                </a:cubicBezTo>
                <a:cubicBezTo>
                  <a:pt x="4243" y="13908"/>
                  <a:pt x="4227" y="13877"/>
                  <a:pt x="4259" y="13867"/>
                </a:cubicBezTo>
                <a:cubicBezTo>
                  <a:pt x="4291" y="13858"/>
                  <a:pt x="4371" y="13870"/>
                  <a:pt x="4483" y="13901"/>
                </a:cubicBezTo>
                <a:lnTo>
                  <a:pt x="4510" y="13841"/>
                </a:lnTo>
                <a:cubicBezTo>
                  <a:pt x="4618" y="13932"/>
                  <a:pt x="4740" y="13987"/>
                  <a:pt x="4883" y="14043"/>
                </a:cubicBezTo>
                <a:cubicBezTo>
                  <a:pt x="5026" y="14098"/>
                  <a:pt x="5191" y="14153"/>
                  <a:pt x="5386" y="14242"/>
                </a:cubicBezTo>
                <a:lnTo>
                  <a:pt x="5081" y="14054"/>
                </a:lnTo>
                <a:cubicBezTo>
                  <a:pt x="5140" y="14076"/>
                  <a:pt x="5191" y="14101"/>
                  <a:pt x="5237" y="14125"/>
                </a:cubicBezTo>
                <a:cubicBezTo>
                  <a:pt x="5282" y="14149"/>
                  <a:pt x="5322" y="14172"/>
                  <a:pt x="5357" y="14190"/>
                </a:cubicBezTo>
                <a:cubicBezTo>
                  <a:pt x="5341" y="14178"/>
                  <a:pt x="5321" y="14165"/>
                  <a:pt x="5300" y="14151"/>
                </a:cubicBezTo>
                <a:cubicBezTo>
                  <a:pt x="5278" y="14137"/>
                  <a:pt x="5253" y="14122"/>
                  <a:pt x="5226" y="14107"/>
                </a:cubicBezTo>
                <a:cubicBezTo>
                  <a:pt x="5265" y="14127"/>
                  <a:pt x="5300" y="14145"/>
                  <a:pt x="5332" y="14160"/>
                </a:cubicBezTo>
                <a:cubicBezTo>
                  <a:pt x="5364" y="14175"/>
                  <a:pt x="5394" y="14188"/>
                  <a:pt x="5420" y="14199"/>
                </a:cubicBezTo>
                <a:cubicBezTo>
                  <a:pt x="5343" y="14145"/>
                  <a:pt x="5302" y="14098"/>
                  <a:pt x="5235" y="14039"/>
                </a:cubicBezTo>
                <a:cubicBezTo>
                  <a:pt x="5167" y="13981"/>
                  <a:pt x="5074" y="13911"/>
                  <a:pt x="4892" y="13813"/>
                </a:cubicBezTo>
                <a:cubicBezTo>
                  <a:pt x="4843" y="13792"/>
                  <a:pt x="4796" y="13773"/>
                  <a:pt x="4750" y="13756"/>
                </a:cubicBezTo>
                <a:cubicBezTo>
                  <a:pt x="4705" y="13740"/>
                  <a:pt x="4662" y="13725"/>
                  <a:pt x="4622" y="13713"/>
                </a:cubicBezTo>
                <a:cubicBezTo>
                  <a:pt x="4634" y="13721"/>
                  <a:pt x="4639" y="13724"/>
                  <a:pt x="4637" y="13724"/>
                </a:cubicBezTo>
                <a:cubicBezTo>
                  <a:pt x="4636" y="13723"/>
                  <a:pt x="4628" y="13719"/>
                  <a:pt x="4615" y="13712"/>
                </a:cubicBezTo>
                <a:cubicBezTo>
                  <a:pt x="4611" y="13710"/>
                  <a:pt x="4607" y="13709"/>
                  <a:pt x="4604" y="13708"/>
                </a:cubicBezTo>
                <a:cubicBezTo>
                  <a:pt x="4601" y="13707"/>
                  <a:pt x="4597" y="13706"/>
                  <a:pt x="4593" y="13705"/>
                </a:cubicBezTo>
                <a:cubicBezTo>
                  <a:pt x="4596" y="13705"/>
                  <a:pt x="4599" y="13706"/>
                  <a:pt x="4601" y="13706"/>
                </a:cubicBezTo>
                <a:cubicBezTo>
                  <a:pt x="4603" y="13707"/>
                  <a:pt x="4605" y="13707"/>
                  <a:pt x="4607" y="13707"/>
                </a:cubicBezTo>
                <a:cubicBezTo>
                  <a:pt x="4588" y="13696"/>
                  <a:pt x="4563" y="13682"/>
                  <a:pt x="4536" y="13667"/>
                </a:cubicBezTo>
                <a:cubicBezTo>
                  <a:pt x="4509" y="13651"/>
                  <a:pt x="4480" y="13636"/>
                  <a:pt x="4455" y="13622"/>
                </a:cubicBezTo>
                <a:cubicBezTo>
                  <a:pt x="4502" y="13616"/>
                  <a:pt x="4485" y="13599"/>
                  <a:pt x="4434" y="13573"/>
                </a:cubicBezTo>
                <a:cubicBezTo>
                  <a:pt x="4383" y="13548"/>
                  <a:pt x="4298" y="13514"/>
                  <a:pt x="4211" y="13473"/>
                </a:cubicBezTo>
                <a:cubicBezTo>
                  <a:pt x="4504" y="13581"/>
                  <a:pt x="4566" y="13586"/>
                  <a:pt x="4628" y="13593"/>
                </a:cubicBezTo>
                <a:cubicBezTo>
                  <a:pt x="4689" y="13600"/>
                  <a:pt x="4751" y="13609"/>
                  <a:pt x="5041" y="13725"/>
                </a:cubicBezTo>
                <a:cubicBezTo>
                  <a:pt x="4721" y="13592"/>
                  <a:pt x="4741" y="13564"/>
                  <a:pt x="4749" y="13529"/>
                </a:cubicBezTo>
                <a:cubicBezTo>
                  <a:pt x="4757" y="13494"/>
                  <a:pt x="4753" y="13454"/>
                  <a:pt x="4386" y="13298"/>
                </a:cubicBezTo>
                <a:cubicBezTo>
                  <a:pt x="4696" y="13423"/>
                  <a:pt x="4705" y="13418"/>
                  <a:pt x="4702" y="13411"/>
                </a:cubicBezTo>
                <a:cubicBezTo>
                  <a:pt x="4699" y="13403"/>
                  <a:pt x="4684" y="13392"/>
                  <a:pt x="4948" y="13504"/>
                </a:cubicBezTo>
                <a:cubicBezTo>
                  <a:pt x="4860" y="13495"/>
                  <a:pt x="4954" y="13574"/>
                  <a:pt x="5103" y="13677"/>
                </a:cubicBezTo>
                <a:cubicBezTo>
                  <a:pt x="5251" y="13780"/>
                  <a:pt x="5455" y="13907"/>
                  <a:pt x="5584" y="13996"/>
                </a:cubicBezTo>
                <a:lnTo>
                  <a:pt x="5958" y="14122"/>
                </a:lnTo>
                <a:cubicBezTo>
                  <a:pt x="5952" y="14110"/>
                  <a:pt x="5945" y="14097"/>
                  <a:pt x="5936" y="14083"/>
                </a:cubicBezTo>
                <a:cubicBezTo>
                  <a:pt x="5926" y="14069"/>
                  <a:pt x="5915" y="14054"/>
                  <a:pt x="5902" y="14038"/>
                </a:cubicBezTo>
                <a:cubicBezTo>
                  <a:pt x="5903" y="14046"/>
                  <a:pt x="5891" y="14046"/>
                  <a:pt x="5854" y="14034"/>
                </a:cubicBezTo>
                <a:cubicBezTo>
                  <a:pt x="5817" y="14021"/>
                  <a:pt x="5755" y="13995"/>
                  <a:pt x="5659" y="13949"/>
                </a:cubicBezTo>
                <a:cubicBezTo>
                  <a:pt x="5580" y="13893"/>
                  <a:pt x="5502" y="13836"/>
                  <a:pt x="5505" y="13824"/>
                </a:cubicBezTo>
                <a:cubicBezTo>
                  <a:pt x="5507" y="13813"/>
                  <a:pt x="5590" y="13845"/>
                  <a:pt x="5835" y="13968"/>
                </a:cubicBezTo>
                <a:cubicBezTo>
                  <a:pt x="5837" y="13968"/>
                  <a:pt x="5837" y="13968"/>
                  <a:pt x="5837" y="13967"/>
                </a:cubicBezTo>
                <a:cubicBezTo>
                  <a:pt x="5837" y="13966"/>
                  <a:pt x="5837" y="13965"/>
                  <a:pt x="5836" y="13964"/>
                </a:cubicBezTo>
                <a:cubicBezTo>
                  <a:pt x="5832" y="13959"/>
                  <a:pt x="5827" y="13954"/>
                  <a:pt x="5823" y="13950"/>
                </a:cubicBezTo>
                <a:cubicBezTo>
                  <a:pt x="5818" y="13945"/>
                  <a:pt x="5813" y="13940"/>
                  <a:pt x="5809" y="13935"/>
                </a:cubicBezTo>
                <a:cubicBezTo>
                  <a:pt x="5785" y="13917"/>
                  <a:pt x="5753" y="13895"/>
                  <a:pt x="5736" y="13881"/>
                </a:cubicBezTo>
                <a:cubicBezTo>
                  <a:pt x="5719" y="13868"/>
                  <a:pt x="5716" y="13864"/>
                  <a:pt x="5752" y="13880"/>
                </a:cubicBezTo>
                <a:cubicBezTo>
                  <a:pt x="5741" y="13870"/>
                  <a:pt x="5730" y="13860"/>
                  <a:pt x="5719" y="13849"/>
                </a:cubicBezTo>
                <a:cubicBezTo>
                  <a:pt x="5708" y="13839"/>
                  <a:pt x="5696" y="13828"/>
                  <a:pt x="5683" y="13816"/>
                </a:cubicBezTo>
                <a:cubicBezTo>
                  <a:pt x="5713" y="13829"/>
                  <a:pt x="5734" y="13832"/>
                  <a:pt x="5749" y="13827"/>
                </a:cubicBezTo>
                <a:cubicBezTo>
                  <a:pt x="5764" y="13822"/>
                  <a:pt x="5773" y="13809"/>
                  <a:pt x="5778" y="13791"/>
                </a:cubicBezTo>
                <a:lnTo>
                  <a:pt x="5324" y="13821"/>
                </a:lnTo>
                <a:lnTo>
                  <a:pt x="5336" y="13805"/>
                </a:lnTo>
                <a:lnTo>
                  <a:pt x="5779" y="13789"/>
                </a:lnTo>
                <a:cubicBezTo>
                  <a:pt x="5782" y="13779"/>
                  <a:pt x="5784" y="13767"/>
                  <a:pt x="5785" y="13754"/>
                </a:cubicBezTo>
                <a:cubicBezTo>
                  <a:pt x="5786" y="13741"/>
                  <a:pt x="5787" y="13727"/>
                  <a:pt x="5787" y="13712"/>
                </a:cubicBezTo>
                <a:cubicBezTo>
                  <a:pt x="5670" y="13703"/>
                  <a:pt x="5565" y="13693"/>
                  <a:pt x="5512" y="13681"/>
                </a:cubicBezTo>
                <a:cubicBezTo>
                  <a:pt x="5458" y="13669"/>
                  <a:pt x="5455" y="13654"/>
                  <a:pt x="5542" y="13632"/>
                </a:cubicBezTo>
                <a:cubicBezTo>
                  <a:pt x="5507" y="13622"/>
                  <a:pt x="5474" y="13612"/>
                  <a:pt x="5442" y="13603"/>
                </a:cubicBezTo>
                <a:cubicBezTo>
                  <a:pt x="5411" y="13593"/>
                  <a:pt x="5381" y="13583"/>
                  <a:pt x="5352" y="13572"/>
                </a:cubicBezTo>
                <a:cubicBezTo>
                  <a:pt x="5255" y="13498"/>
                  <a:pt x="5172" y="13445"/>
                  <a:pt x="5094" y="13400"/>
                </a:cubicBezTo>
                <a:cubicBezTo>
                  <a:pt x="5017" y="13356"/>
                  <a:pt x="4945" y="13321"/>
                  <a:pt x="4870" y="13284"/>
                </a:cubicBezTo>
                <a:cubicBezTo>
                  <a:pt x="4864" y="13281"/>
                  <a:pt x="4857" y="13278"/>
                  <a:pt x="4851" y="13276"/>
                </a:cubicBezTo>
                <a:cubicBezTo>
                  <a:pt x="4844" y="13273"/>
                  <a:pt x="4838" y="13270"/>
                  <a:pt x="4832" y="13268"/>
                </a:cubicBezTo>
                <a:cubicBezTo>
                  <a:pt x="4817" y="13267"/>
                  <a:pt x="4802" y="13266"/>
                  <a:pt x="4786" y="13265"/>
                </a:cubicBezTo>
                <a:cubicBezTo>
                  <a:pt x="4770" y="13264"/>
                  <a:pt x="4753" y="13264"/>
                  <a:pt x="4736" y="13263"/>
                </a:cubicBezTo>
                <a:lnTo>
                  <a:pt x="4773" y="13290"/>
                </a:lnTo>
                <a:lnTo>
                  <a:pt x="4726" y="13263"/>
                </a:lnTo>
                <a:cubicBezTo>
                  <a:pt x="4703" y="13263"/>
                  <a:pt x="4678" y="13262"/>
                  <a:pt x="4653" y="13261"/>
                </a:cubicBezTo>
                <a:cubicBezTo>
                  <a:pt x="4628" y="13261"/>
                  <a:pt x="4602" y="13261"/>
                  <a:pt x="4574" y="13261"/>
                </a:cubicBezTo>
                <a:cubicBezTo>
                  <a:pt x="4596" y="13257"/>
                  <a:pt x="4616" y="13254"/>
                  <a:pt x="4635" y="13250"/>
                </a:cubicBezTo>
                <a:cubicBezTo>
                  <a:pt x="4655" y="13247"/>
                  <a:pt x="4673" y="13244"/>
                  <a:pt x="4689" y="13242"/>
                </a:cubicBezTo>
                <a:lnTo>
                  <a:pt x="4224" y="12973"/>
                </a:lnTo>
                <a:lnTo>
                  <a:pt x="4616" y="13175"/>
                </a:lnTo>
                <a:lnTo>
                  <a:pt x="4705" y="13240"/>
                </a:lnTo>
                <a:cubicBezTo>
                  <a:pt x="4716" y="13238"/>
                  <a:pt x="4727" y="13237"/>
                  <a:pt x="4738" y="13235"/>
                </a:cubicBezTo>
                <a:cubicBezTo>
                  <a:pt x="4748" y="13234"/>
                  <a:pt x="4758" y="13232"/>
                  <a:pt x="4768" y="13231"/>
                </a:cubicBezTo>
                <a:cubicBezTo>
                  <a:pt x="4716" y="13204"/>
                  <a:pt x="4661" y="13175"/>
                  <a:pt x="4602" y="13139"/>
                </a:cubicBezTo>
                <a:cubicBezTo>
                  <a:pt x="4542" y="13103"/>
                  <a:pt x="4477" y="13061"/>
                  <a:pt x="4405" y="13009"/>
                </a:cubicBezTo>
                <a:cubicBezTo>
                  <a:pt x="4475" y="13034"/>
                  <a:pt x="4536" y="13056"/>
                  <a:pt x="4589" y="13075"/>
                </a:cubicBezTo>
                <a:cubicBezTo>
                  <a:pt x="4642" y="13094"/>
                  <a:pt x="4688" y="13110"/>
                  <a:pt x="4726" y="13123"/>
                </a:cubicBezTo>
                <a:cubicBezTo>
                  <a:pt x="4726" y="13121"/>
                  <a:pt x="4726" y="13119"/>
                  <a:pt x="4727" y="13117"/>
                </a:cubicBezTo>
                <a:cubicBezTo>
                  <a:pt x="4728" y="13115"/>
                  <a:pt x="4729" y="13113"/>
                  <a:pt x="4731" y="13111"/>
                </a:cubicBezTo>
                <a:cubicBezTo>
                  <a:pt x="4720" y="13099"/>
                  <a:pt x="4699" y="13086"/>
                  <a:pt x="4682" y="13073"/>
                </a:cubicBezTo>
                <a:cubicBezTo>
                  <a:pt x="4666" y="13060"/>
                  <a:pt x="4654" y="13047"/>
                  <a:pt x="4663" y="13035"/>
                </a:cubicBezTo>
                <a:cubicBezTo>
                  <a:pt x="4680" y="13035"/>
                  <a:pt x="4697" y="13035"/>
                  <a:pt x="4713" y="13034"/>
                </a:cubicBezTo>
                <a:cubicBezTo>
                  <a:pt x="4728" y="13034"/>
                  <a:pt x="4743" y="13034"/>
                  <a:pt x="4757" y="13033"/>
                </a:cubicBezTo>
                <a:lnTo>
                  <a:pt x="4692" y="12965"/>
                </a:lnTo>
                <a:cubicBezTo>
                  <a:pt x="4688" y="12963"/>
                  <a:pt x="4684" y="12962"/>
                  <a:pt x="4681" y="12960"/>
                </a:cubicBezTo>
                <a:cubicBezTo>
                  <a:pt x="4677" y="12959"/>
                  <a:pt x="4673" y="12957"/>
                  <a:pt x="4668" y="12955"/>
                </a:cubicBezTo>
                <a:cubicBezTo>
                  <a:pt x="4704" y="12964"/>
                  <a:pt x="4737" y="12971"/>
                  <a:pt x="4766" y="12977"/>
                </a:cubicBezTo>
                <a:cubicBezTo>
                  <a:pt x="4796" y="12982"/>
                  <a:pt x="4823" y="12986"/>
                  <a:pt x="4847" y="12988"/>
                </a:cubicBezTo>
                <a:cubicBezTo>
                  <a:pt x="4850" y="12995"/>
                  <a:pt x="4854" y="13001"/>
                  <a:pt x="4859" y="13008"/>
                </a:cubicBezTo>
                <a:cubicBezTo>
                  <a:pt x="4863" y="13016"/>
                  <a:pt x="4869" y="13023"/>
                  <a:pt x="4877" y="13032"/>
                </a:cubicBezTo>
                <a:cubicBezTo>
                  <a:pt x="4932" y="13033"/>
                  <a:pt x="4952" y="13035"/>
                  <a:pt x="4952" y="13039"/>
                </a:cubicBezTo>
                <a:cubicBezTo>
                  <a:pt x="4951" y="13044"/>
                  <a:pt x="4929" y="13049"/>
                  <a:pt x="4899" y="13057"/>
                </a:cubicBezTo>
                <a:cubicBezTo>
                  <a:pt x="4904" y="13061"/>
                  <a:pt x="4910" y="13067"/>
                  <a:pt x="4916" y="13072"/>
                </a:cubicBezTo>
                <a:cubicBezTo>
                  <a:pt x="4922" y="13078"/>
                  <a:pt x="4929" y="13083"/>
                  <a:pt x="4937" y="13090"/>
                </a:cubicBezTo>
                <a:cubicBezTo>
                  <a:pt x="5048" y="13106"/>
                  <a:pt x="5173" y="13182"/>
                  <a:pt x="5261" y="13237"/>
                </a:cubicBezTo>
                <a:cubicBezTo>
                  <a:pt x="5349" y="13291"/>
                  <a:pt x="5400" y="13323"/>
                  <a:pt x="5361" y="13252"/>
                </a:cubicBezTo>
                <a:cubicBezTo>
                  <a:pt x="5380" y="13266"/>
                  <a:pt x="5401" y="13280"/>
                  <a:pt x="5424" y="13294"/>
                </a:cubicBezTo>
                <a:cubicBezTo>
                  <a:pt x="5446" y="13309"/>
                  <a:pt x="5469" y="13323"/>
                  <a:pt x="5493" y="13337"/>
                </a:cubicBezTo>
                <a:lnTo>
                  <a:pt x="5791" y="13262"/>
                </a:lnTo>
                <a:cubicBezTo>
                  <a:pt x="5815" y="13279"/>
                  <a:pt x="5803" y="13295"/>
                  <a:pt x="5800" y="13311"/>
                </a:cubicBezTo>
                <a:cubicBezTo>
                  <a:pt x="5798" y="13327"/>
                  <a:pt x="5804" y="13344"/>
                  <a:pt x="5864" y="13362"/>
                </a:cubicBezTo>
                <a:cubicBezTo>
                  <a:pt x="5870" y="13360"/>
                  <a:pt x="5876" y="13359"/>
                  <a:pt x="5881" y="13358"/>
                </a:cubicBezTo>
                <a:cubicBezTo>
                  <a:pt x="5887" y="13356"/>
                  <a:pt x="5893" y="13355"/>
                  <a:pt x="5898" y="13354"/>
                </a:cubicBezTo>
                <a:lnTo>
                  <a:pt x="5844" y="13300"/>
                </a:lnTo>
                <a:cubicBezTo>
                  <a:pt x="5856" y="13306"/>
                  <a:pt x="5868" y="13313"/>
                  <a:pt x="5881" y="13319"/>
                </a:cubicBezTo>
                <a:cubicBezTo>
                  <a:pt x="5893" y="13325"/>
                  <a:pt x="5906" y="13332"/>
                  <a:pt x="5919" y="13339"/>
                </a:cubicBezTo>
                <a:cubicBezTo>
                  <a:pt x="5911" y="13329"/>
                  <a:pt x="5901" y="13318"/>
                  <a:pt x="5890" y="13305"/>
                </a:cubicBezTo>
                <a:cubicBezTo>
                  <a:pt x="5878" y="13292"/>
                  <a:pt x="5863" y="13278"/>
                  <a:pt x="5846" y="13262"/>
                </a:cubicBezTo>
                <a:lnTo>
                  <a:pt x="5582" y="13118"/>
                </a:lnTo>
                <a:cubicBezTo>
                  <a:pt x="5551" y="13113"/>
                  <a:pt x="5521" y="13108"/>
                  <a:pt x="5493" y="13103"/>
                </a:cubicBezTo>
                <a:cubicBezTo>
                  <a:pt x="5464" y="13098"/>
                  <a:pt x="5437" y="13093"/>
                  <a:pt x="5412" y="13088"/>
                </a:cubicBezTo>
                <a:cubicBezTo>
                  <a:pt x="5423" y="13086"/>
                  <a:pt x="5437" y="13083"/>
                  <a:pt x="5452" y="13081"/>
                </a:cubicBezTo>
                <a:cubicBezTo>
                  <a:pt x="5468" y="13079"/>
                  <a:pt x="5485" y="13077"/>
                  <a:pt x="5504" y="13076"/>
                </a:cubicBezTo>
                <a:lnTo>
                  <a:pt x="5351" y="12993"/>
                </a:lnTo>
                <a:lnTo>
                  <a:pt x="5383" y="12955"/>
                </a:lnTo>
                <a:cubicBezTo>
                  <a:pt x="5317" y="12960"/>
                  <a:pt x="5257" y="12963"/>
                  <a:pt x="5207" y="12961"/>
                </a:cubicBezTo>
                <a:cubicBezTo>
                  <a:pt x="5157" y="12958"/>
                  <a:pt x="5118" y="12950"/>
                  <a:pt x="5093" y="12932"/>
                </a:cubicBezTo>
                <a:lnTo>
                  <a:pt x="5358" y="12898"/>
                </a:lnTo>
                <a:lnTo>
                  <a:pt x="5267" y="12849"/>
                </a:lnTo>
                <a:lnTo>
                  <a:pt x="5301" y="12846"/>
                </a:lnTo>
                <a:lnTo>
                  <a:pt x="5370" y="12897"/>
                </a:lnTo>
                <a:lnTo>
                  <a:pt x="5422" y="12890"/>
                </a:lnTo>
                <a:cubicBezTo>
                  <a:pt x="5407" y="12868"/>
                  <a:pt x="5405" y="12858"/>
                  <a:pt x="5412" y="12858"/>
                </a:cubicBezTo>
                <a:cubicBezTo>
                  <a:pt x="5418" y="12857"/>
                  <a:pt x="5434" y="12866"/>
                  <a:pt x="5455" y="12880"/>
                </a:cubicBezTo>
                <a:cubicBezTo>
                  <a:pt x="5456" y="12880"/>
                  <a:pt x="5458" y="12880"/>
                  <a:pt x="5460" y="12880"/>
                </a:cubicBezTo>
                <a:cubicBezTo>
                  <a:pt x="5463" y="12881"/>
                  <a:pt x="5466" y="12882"/>
                  <a:pt x="5469" y="12884"/>
                </a:cubicBezTo>
                <a:lnTo>
                  <a:pt x="5621" y="12864"/>
                </a:lnTo>
                <a:cubicBezTo>
                  <a:pt x="5564" y="12829"/>
                  <a:pt x="5510" y="12794"/>
                  <a:pt x="5459" y="12759"/>
                </a:cubicBezTo>
                <a:cubicBezTo>
                  <a:pt x="5407" y="12724"/>
                  <a:pt x="5357" y="12690"/>
                  <a:pt x="5308" y="12658"/>
                </a:cubicBezTo>
                <a:cubicBezTo>
                  <a:pt x="5376" y="12702"/>
                  <a:pt x="5438" y="12739"/>
                  <a:pt x="5495" y="12772"/>
                </a:cubicBezTo>
                <a:cubicBezTo>
                  <a:pt x="5553" y="12804"/>
                  <a:pt x="5607" y="12833"/>
                  <a:pt x="5659" y="12859"/>
                </a:cubicBezTo>
                <a:lnTo>
                  <a:pt x="5671" y="12858"/>
                </a:lnTo>
                <a:cubicBezTo>
                  <a:pt x="5664" y="12852"/>
                  <a:pt x="5657" y="12846"/>
                  <a:pt x="5650" y="12841"/>
                </a:cubicBezTo>
                <a:cubicBezTo>
                  <a:pt x="5643" y="12835"/>
                  <a:pt x="5636" y="12829"/>
                  <a:pt x="5629" y="12823"/>
                </a:cubicBezTo>
                <a:cubicBezTo>
                  <a:pt x="5575" y="12804"/>
                  <a:pt x="5540" y="12786"/>
                  <a:pt x="5520" y="12767"/>
                </a:cubicBezTo>
                <a:cubicBezTo>
                  <a:pt x="5500" y="12749"/>
                  <a:pt x="5494" y="12732"/>
                  <a:pt x="5499" y="12714"/>
                </a:cubicBezTo>
                <a:cubicBezTo>
                  <a:pt x="5484" y="12702"/>
                  <a:pt x="5469" y="12689"/>
                  <a:pt x="5454" y="12676"/>
                </a:cubicBezTo>
                <a:cubicBezTo>
                  <a:pt x="5439" y="12663"/>
                  <a:pt x="5425" y="12650"/>
                  <a:pt x="5410" y="12637"/>
                </a:cubicBezTo>
                <a:lnTo>
                  <a:pt x="5335" y="12602"/>
                </a:lnTo>
                <a:lnTo>
                  <a:pt x="5302" y="12513"/>
                </a:lnTo>
                <a:cubicBezTo>
                  <a:pt x="5307" y="12506"/>
                  <a:pt x="5331" y="12524"/>
                  <a:pt x="5368" y="12557"/>
                </a:cubicBezTo>
                <a:cubicBezTo>
                  <a:pt x="5405" y="12589"/>
                  <a:pt x="5455" y="12637"/>
                  <a:pt x="5513" y="12689"/>
                </a:cubicBezTo>
                <a:cubicBezTo>
                  <a:pt x="5519" y="12682"/>
                  <a:pt x="5526" y="12675"/>
                  <a:pt x="5534" y="12667"/>
                </a:cubicBezTo>
                <a:cubicBezTo>
                  <a:pt x="5542" y="12660"/>
                  <a:pt x="5552" y="12652"/>
                  <a:pt x="5562" y="12645"/>
                </a:cubicBezTo>
                <a:lnTo>
                  <a:pt x="5316" y="12467"/>
                </a:lnTo>
                <a:cubicBezTo>
                  <a:pt x="5254" y="12469"/>
                  <a:pt x="5198" y="12470"/>
                  <a:pt x="5158" y="12465"/>
                </a:cubicBezTo>
                <a:cubicBezTo>
                  <a:pt x="5118" y="12461"/>
                  <a:pt x="5093" y="12449"/>
                  <a:pt x="5093" y="12426"/>
                </a:cubicBezTo>
                <a:lnTo>
                  <a:pt x="5286" y="12445"/>
                </a:lnTo>
                <a:lnTo>
                  <a:pt x="5202" y="12384"/>
                </a:lnTo>
                <a:lnTo>
                  <a:pt x="5290" y="12445"/>
                </a:lnTo>
                <a:lnTo>
                  <a:pt x="5488" y="12464"/>
                </a:lnTo>
                <a:cubicBezTo>
                  <a:pt x="5494" y="12464"/>
                  <a:pt x="5501" y="12464"/>
                  <a:pt x="5507" y="12464"/>
                </a:cubicBezTo>
                <a:cubicBezTo>
                  <a:pt x="5513" y="12465"/>
                  <a:pt x="5519" y="12465"/>
                  <a:pt x="5526" y="12465"/>
                </a:cubicBezTo>
                <a:cubicBezTo>
                  <a:pt x="5534" y="12449"/>
                  <a:pt x="5544" y="12434"/>
                  <a:pt x="5555" y="12420"/>
                </a:cubicBezTo>
                <a:cubicBezTo>
                  <a:pt x="5566" y="12405"/>
                  <a:pt x="5578" y="12392"/>
                  <a:pt x="5592" y="12379"/>
                </a:cubicBezTo>
                <a:cubicBezTo>
                  <a:pt x="5531" y="12334"/>
                  <a:pt x="5383" y="12290"/>
                  <a:pt x="5270" y="12249"/>
                </a:cubicBezTo>
                <a:cubicBezTo>
                  <a:pt x="5157" y="12208"/>
                  <a:pt x="5078" y="12169"/>
                  <a:pt x="5156" y="12134"/>
                </a:cubicBezTo>
                <a:cubicBezTo>
                  <a:pt x="5204" y="12141"/>
                  <a:pt x="5271" y="12136"/>
                  <a:pt x="5343" y="12125"/>
                </a:cubicBezTo>
                <a:cubicBezTo>
                  <a:pt x="5416" y="12114"/>
                  <a:pt x="5495" y="12098"/>
                  <a:pt x="5567" y="12086"/>
                </a:cubicBezTo>
                <a:cubicBezTo>
                  <a:pt x="5566" y="12084"/>
                  <a:pt x="5565" y="12082"/>
                  <a:pt x="5564" y="12080"/>
                </a:cubicBezTo>
                <a:cubicBezTo>
                  <a:pt x="5562" y="12078"/>
                  <a:pt x="5561" y="12077"/>
                  <a:pt x="5560" y="12075"/>
                </a:cubicBezTo>
                <a:lnTo>
                  <a:pt x="5576" y="12084"/>
                </a:lnTo>
                <a:cubicBezTo>
                  <a:pt x="5600" y="12080"/>
                  <a:pt x="5623" y="12076"/>
                  <a:pt x="5644" y="12073"/>
                </a:cubicBezTo>
                <a:cubicBezTo>
                  <a:pt x="5666" y="12070"/>
                  <a:pt x="5686" y="12067"/>
                  <a:pt x="5705" y="12066"/>
                </a:cubicBezTo>
                <a:lnTo>
                  <a:pt x="5314" y="11909"/>
                </a:lnTo>
                <a:cubicBezTo>
                  <a:pt x="5392" y="11942"/>
                  <a:pt x="5511" y="11957"/>
                  <a:pt x="5653" y="11966"/>
                </a:cubicBezTo>
                <a:cubicBezTo>
                  <a:pt x="5794" y="11974"/>
                  <a:pt x="5957" y="11975"/>
                  <a:pt x="6120" y="11978"/>
                </a:cubicBezTo>
                <a:cubicBezTo>
                  <a:pt x="6121" y="11975"/>
                  <a:pt x="6122" y="11973"/>
                  <a:pt x="6123" y="11970"/>
                </a:cubicBezTo>
                <a:cubicBezTo>
                  <a:pt x="6124" y="11967"/>
                  <a:pt x="6125" y="11964"/>
                  <a:pt x="6126" y="11961"/>
                </a:cubicBezTo>
                <a:cubicBezTo>
                  <a:pt x="6119" y="11956"/>
                  <a:pt x="6112" y="11951"/>
                  <a:pt x="6106" y="11945"/>
                </a:cubicBezTo>
                <a:cubicBezTo>
                  <a:pt x="6099" y="11940"/>
                  <a:pt x="6092" y="11935"/>
                  <a:pt x="6086" y="11929"/>
                </a:cubicBezTo>
                <a:cubicBezTo>
                  <a:pt x="6052" y="11920"/>
                  <a:pt x="6015" y="11911"/>
                  <a:pt x="5983" y="11902"/>
                </a:cubicBezTo>
                <a:cubicBezTo>
                  <a:pt x="5951" y="11894"/>
                  <a:pt x="5924" y="11885"/>
                  <a:pt x="5910" y="11875"/>
                </a:cubicBezTo>
                <a:cubicBezTo>
                  <a:pt x="5932" y="11878"/>
                  <a:pt x="5953" y="11881"/>
                  <a:pt x="5975" y="11884"/>
                </a:cubicBezTo>
                <a:cubicBezTo>
                  <a:pt x="5996" y="11887"/>
                  <a:pt x="6018" y="11890"/>
                  <a:pt x="6040" y="11892"/>
                </a:cubicBezTo>
                <a:cubicBezTo>
                  <a:pt x="6010" y="11867"/>
                  <a:pt x="5983" y="11844"/>
                  <a:pt x="5959" y="11823"/>
                </a:cubicBezTo>
                <a:cubicBezTo>
                  <a:pt x="5935" y="11802"/>
                  <a:pt x="5915" y="11784"/>
                  <a:pt x="5900" y="11769"/>
                </a:cubicBezTo>
                <a:lnTo>
                  <a:pt x="5731" y="11723"/>
                </a:lnTo>
                <a:cubicBezTo>
                  <a:pt x="5701" y="11729"/>
                  <a:pt x="5680" y="11736"/>
                  <a:pt x="5665" y="11745"/>
                </a:cubicBezTo>
                <a:cubicBezTo>
                  <a:pt x="5649" y="11753"/>
                  <a:pt x="5640" y="11762"/>
                  <a:pt x="5632" y="11770"/>
                </a:cubicBezTo>
                <a:cubicBezTo>
                  <a:pt x="5629" y="11749"/>
                  <a:pt x="5571" y="11717"/>
                  <a:pt x="5550" y="11681"/>
                </a:cubicBezTo>
                <a:cubicBezTo>
                  <a:pt x="5529" y="11646"/>
                  <a:pt x="5546" y="11608"/>
                  <a:pt x="5693" y="11575"/>
                </a:cubicBezTo>
                <a:cubicBezTo>
                  <a:pt x="5699" y="11576"/>
                  <a:pt x="5705" y="11576"/>
                  <a:pt x="5710" y="11576"/>
                </a:cubicBezTo>
                <a:cubicBezTo>
                  <a:pt x="5716" y="11576"/>
                  <a:pt x="5722" y="11576"/>
                  <a:pt x="5728" y="11577"/>
                </a:cubicBezTo>
                <a:lnTo>
                  <a:pt x="5545" y="11432"/>
                </a:lnTo>
                <a:cubicBezTo>
                  <a:pt x="5382" y="11296"/>
                  <a:pt x="5390" y="11288"/>
                  <a:pt x="5477" y="11336"/>
                </a:cubicBezTo>
                <a:cubicBezTo>
                  <a:pt x="5564" y="11385"/>
                  <a:pt x="5730" y="11492"/>
                  <a:pt x="5883" y="11587"/>
                </a:cubicBezTo>
                <a:cubicBezTo>
                  <a:pt x="5919" y="11590"/>
                  <a:pt x="5955" y="11593"/>
                  <a:pt x="5992" y="11595"/>
                </a:cubicBezTo>
                <a:cubicBezTo>
                  <a:pt x="6029" y="11598"/>
                  <a:pt x="6066" y="11600"/>
                  <a:pt x="6104" y="11601"/>
                </a:cubicBezTo>
                <a:cubicBezTo>
                  <a:pt x="6066" y="11606"/>
                  <a:pt x="6035" y="11611"/>
                  <a:pt x="6010" y="11616"/>
                </a:cubicBezTo>
                <a:cubicBezTo>
                  <a:pt x="5985" y="11621"/>
                  <a:pt x="5966" y="11625"/>
                  <a:pt x="5952" y="11630"/>
                </a:cubicBezTo>
                <a:cubicBezTo>
                  <a:pt x="5957" y="11633"/>
                  <a:pt x="5962" y="11636"/>
                  <a:pt x="5967" y="11639"/>
                </a:cubicBezTo>
                <a:cubicBezTo>
                  <a:pt x="5971" y="11642"/>
                  <a:pt x="5976" y="11645"/>
                  <a:pt x="5981" y="11648"/>
                </a:cubicBezTo>
                <a:cubicBezTo>
                  <a:pt x="5992" y="11652"/>
                  <a:pt x="6003" y="11658"/>
                  <a:pt x="6015" y="11663"/>
                </a:cubicBezTo>
                <a:cubicBezTo>
                  <a:pt x="6026" y="11668"/>
                  <a:pt x="6038" y="11674"/>
                  <a:pt x="6050" y="11680"/>
                </a:cubicBezTo>
                <a:cubicBezTo>
                  <a:pt x="6083" y="11684"/>
                  <a:pt x="6121" y="11687"/>
                  <a:pt x="6160" y="11691"/>
                </a:cubicBezTo>
                <a:cubicBezTo>
                  <a:pt x="6200" y="11695"/>
                  <a:pt x="6241" y="11698"/>
                  <a:pt x="6282" y="11702"/>
                </a:cubicBezTo>
                <a:cubicBezTo>
                  <a:pt x="6278" y="11695"/>
                  <a:pt x="6273" y="11688"/>
                  <a:pt x="6267" y="11680"/>
                </a:cubicBezTo>
                <a:cubicBezTo>
                  <a:pt x="6262" y="11673"/>
                  <a:pt x="6256" y="11665"/>
                  <a:pt x="6250" y="11657"/>
                </a:cubicBezTo>
                <a:cubicBezTo>
                  <a:pt x="6260" y="11662"/>
                  <a:pt x="6270" y="11667"/>
                  <a:pt x="6280" y="11671"/>
                </a:cubicBezTo>
                <a:cubicBezTo>
                  <a:pt x="6289" y="11676"/>
                  <a:pt x="6298" y="11680"/>
                  <a:pt x="6307" y="11683"/>
                </a:cubicBezTo>
                <a:lnTo>
                  <a:pt x="6204" y="11570"/>
                </a:lnTo>
                <a:cubicBezTo>
                  <a:pt x="6192" y="11562"/>
                  <a:pt x="6181" y="11554"/>
                  <a:pt x="6171" y="11545"/>
                </a:cubicBezTo>
                <a:cubicBezTo>
                  <a:pt x="6160" y="11537"/>
                  <a:pt x="6149" y="11529"/>
                  <a:pt x="6139" y="11521"/>
                </a:cubicBezTo>
                <a:cubicBezTo>
                  <a:pt x="6091" y="11521"/>
                  <a:pt x="6044" y="11521"/>
                  <a:pt x="5998" y="11523"/>
                </a:cubicBezTo>
                <a:cubicBezTo>
                  <a:pt x="5952" y="11524"/>
                  <a:pt x="5908" y="11527"/>
                  <a:pt x="5867" y="11530"/>
                </a:cubicBezTo>
                <a:cubicBezTo>
                  <a:pt x="5936" y="11483"/>
                  <a:pt x="5994" y="11451"/>
                  <a:pt x="5989" y="11421"/>
                </a:cubicBezTo>
                <a:cubicBezTo>
                  <a:pt x="5984" y="11390"/>
                  <a:pt x="5916" y="11359"/>
                  <a:pt x="5733" y="11314"/>
                </a:cubicBezTo>
                <a:lnTo>
                  <a:pt x="5881" y="11318"/>
                </a:lnTo>
                <a:cubicBezTo>
                  <a:pt x="5738" y="11200"/>
                  <a:pt x="5653" y="11120"/>
                  <a:pt x="5611" y="11066"/>
                </a:cubicBezTo>
                <a:cubicBezTo>
                  <a:pt x="5569" y="11012"/>
                  <a:pt x="5568" y="10985"/>
                  <a:pt x="5593" y="10973"/>
                </a:cubicBezTo>
                <a:cubicBezTo>
                  <a:pt x="5562" y="10972"/>
                  <a:pt x="5535" y="10967"/>
                  <a:pt x="5512" y="10956"/>
                </a:cubicBezTo>
                <a:cubicBezTo>
                  <a:pt x="5490" y="10946"/>
                  <a:pt x="5471" y="10930"/>
                  <a:pt x="5458" y="10907"/>
                </a:cubicBezTo>
                <a:cubicBezTo>
                  <a:pt x="5570" y="10891"/>
                  <a:pt x="5667" y="10866"/>
                  <a:pt x="5746" y="10840"/>
                </a:cubicBezTo>
                <a:cubicBezTo>
                  <a:pt x="5826" y="10814"/>
                  <a:pt x="5888" y="10786"/>
                  <a:pt x="5932" y="10762"/>
                </a:cubicBezTo>
                <a:cubicBezTo>
                  <a:pt x="5842" y="10739"/>
                  <a:pt x="5728" y="10747"/>
                  <a:pt x="5636" y="10766"/>
                </a:cubicBezTo>
                <a:cubicBezTo>
                  <a:pt x="5544" y="10784"/>
                  <a:pt x="5474" y="10813"/>
                  <a:pt x="5473" y="10832"/>
                </a:cubicBezTo>
                <a:cubicBezTo>
                  <a:pt x="5421" y="10754"/>
                  <a:pt x="5576" y="10709"/>
                  <a:pt x="5780" y="10676"/>
                </a:cubicBezTo>
                <a:cubicBezTo>
                  <a:pt x="5985" y="10643"/>
                  <a:pt x="6239" y="10622"/>
                  <a:pt x="6385" y="10590"/>
                </a:cubicBezTo>
                <a:cubicBezTo>
                  <a:pt x="6381" y="10581"/>
                  <a:pt x="6377" y="10572"/>
                  <a:pt x="6372" y="10563"/>
                </a:cubicBezTo>
                <a:cubicBezTo>
                  <a:pt x="6368" y="10554"/>
                  <a:pt x="6364" y="10545"/>
                  <a:pt x="6359" y="10536"/>
                </a:cubicBezTo>
                <a:cubicBezTo>
                  <a:pt x="6348" y="10524"/>
                  <a:pt x="6338" y="10512"/>
                  <a:pt x="6330" y="10501"/>
                </a:cubicBezTo>
                <a:cubicBezTo>
                  <a:pt x="6321" y="10490"/>
                  <a:pt x="6313" y="10480"/>
                  <a:pt x="6306" y="10470"/>
                </a:cubicBezTo>
                <a:cubicBezTo>
                  <a:pt x="6150" y="10493"/>
                  <a:pt x="5961" y="10480"/>
                  <a:pt x="5813" y="10482"/>
                </a:cubicBezTo>
                <a:cubicBezTo>
                  <a:pt x="5665" y="10485"/>
                  <a:pt x="5558" y="10501"/>
                  <a:pt x="5564" y="10583"/>
                </a:cubicBezTo>
                <a:cubicBezTo>
                  <a:pt x="5436" y="10543"/>
                  <a:pt x="5592" y="10498"/>
                  <a:pt x="5722" y="10454"/>
                </a:cubicBezTo>
                <a:cubicBezTo>
                  <a:pt x="5851" y="10410"/>
                  <a:pt x="5954" y="10365"/>
                  <a:pt x="5718" y="10325"/>
                </a:cubicBezTo>
                <a:lnTo>
                  <a:pt x="6270" y="10373"/>
                </a:lnTo>
                <a:cubicBezTo>
                  <a:pt x="6275" y="10357"/>
                  <a:pt x="6228" y="10341"/>
                  <a:pt x="6170" y="10327"/>
                </a:cubicBezTo>
                <a:cubicBezTo>
                  <a:pt x="6113" y="10313"/>
                  <a:pt x="6046" y="10300"/>
                  <a:pt x="6013" y="10292"/>
                </a:cubicBezTo>
                <a:lnTo>
                  <a:pt x="6250" y="10292"/>
                </a:lnTo>
                <a:cubicBezTo>
                  <a:pt x="6248" y="10286"/>
                  <a:pt x="6245" y="10280"/>
                  <a:pt x="6243" y="10274"/>
                </a:cubicBezTo>
                <a:cubicBezTo>
                  <a:pt x="6241" y="10268"/>
                  <a:pt x="6239" y="10262"/>
                  <a:pt x="6237" y="10255"/>
                </a:cubicBezTo>
                <a:cubicBezTo>
                  <a:pt x="6173" y="10237"/>
                  <a:pt x="6155" y="10218"/>
                  <a:pt x="6158" y="10200"/>
                </a:cubicBezTo>
                <a:cubicBezTo>
                  <a:pt x="6162" y="10182"/>
                  <a:pt x="6187" y="10164"/>
                  <a:pt x="6209" y="10147"/>
                </a:cubicBezTo>
                <a:cubicBezTo>
                  <a:pt x="6207" y="10133"/>
                  <a:pt x="6207" y="10121"/>
                  <a:pt x="6207" y="10110"/>
                </a:cubicBezTo>
                <a:cubicBezTo>
                  <a:pt x="6208" y="10098"/>
                  <a:pt x="6209" y="10088"/>
                  <a:pt x="6212" y="10079"/>
                </a:cubicBezTo>
                <a:cubicBezTo>
                  <a:pt x="6188" y="10070"/>
                  <a:pt x="6147" y="10061"/>
                  <a:pt x="6083" y="10054"/>
                </a:cubicBezTo>
                <a:cubicBezTo>
                  <a:pt x="6019" y="10046"/>
                  <a:pt x="5931" y="10040"/>
                  <a:pt x="5814" y="10034"/>
                </a:cubicBezTo>
                <a:cubicBezTo>
                  <a:pt x="6189" y="10049"/>
                  <a:pt x="6187" y="10030"/>
                  <a:pt x="6121" y="10001"/>
                </a:cubicBezTo>
                <a:cubicBezTo>
                  <a:pt x="6056" y="9972"/>
                  <a:pt x="5927" y="9932"/>
                  <a:pt x="6049" y="9907"/>
                </a:cubicBezTo>
                <a:lnTo>
                  <a:pt x="5814" y="9698"/>
                </a:lnTo>
                <a:cubicBezTo>
                  <a:pt x="5907" y="9692"/>
                  <a:pt x="5817" y="9478"/>
                  <a:pt x="5803" y="9337"/>
                </a:cubicBezTo>
                <a:cubicBezTo>
                  <a:pt x="5788" y="9195"/>
                  <a:pt x="5849" y="9126"/>
                  <a:pt x="6240" y="9410"/>
                </a:cubicBezTo>
                <a:cubicBezTo>
                  <a:pt x="6243" y="9410"/>
                  <a:pt x="6245" y="9409"/>
                  <a:pt x="6248" y="9409"/>
                </a:cubicBezTo>
                <a:cubicBezTo>
                  <a:pt x="6250" y="9408"/>
                  <a:pt x="6253" y="9408"/>
                  <a:pt x="6256" y="9407"/>
                </a:cubicBezTo>
                <a:cubicBezTo>
                  <a:pt x="6168" y="9310"/>
                  <a:pt x="6174" y="9275"/>
                  <a:pt x="6210" y="9260"/>
                </a:cubicBezTo>
                <a:cubicBezTo>
                  <a:pt x="6247" y="9245"/>
                  <a:pt x="6313" y="9250"/>
                  <a:pt x="6349" y="9233"/>
                </a:cubicBezTo>
                <a:cubicBezTo>
                  <a:pt x="6318" y="9219"/>
                  <a:pt x="6290" y="9204"/>
                  <a:pt x="6271" y="9189"/>
                </a:cubicBezTo>
                <a:cubicBezTo>
                  <a:pt x="6251" y="9173"/>
                  <a:pt x="6240" y="9156"/>
                  <a:pt x="6244" y="9138"/>
                </a:cubicBezTo>
                <a:cubicBezTo>
                  <a:pt x="6235" y="9130"/>
                  <a:pt x="6226" y="9121"/>
                  <a:pt x="6217" y="9112"/>
                </a:cubicBezTo>
                <a:cubicBezTo>
                  <a:pt x="6209" y="9103"/>
                  <a:pt x="6200" y="9094"/>
                  <a:pt x="6192" y="9085"/>
                </a:cubicBezTo>
                <a:cubicBezTo>
                  <a:pt x="6202" y="9092"/>
                  <a:pt x="6212" y="9099"/>
                  <a:pt x="6221" y="9106"/>
                </a:cubicBezTo>
                <a:cubicBezTo>
                  <a:pt x="6230" y="9113"/>
                  <a:pt x="6239" y="9120"/>
                  <a:pt x="6248" y="9127"/>
                </a:cubicBezTo>
                <a:cubicBezTo>
                  <a:pt x="6257" y="9111"/>
                  <a:pt x="6276" y="9095"/>
                  <a:pt x="6309" y="9078"/>
                </a:cubicBezTo>
                <a:cubicBezTo>
                  <a:pt x="6342" y="9061"/>
                  <a:pt x="6390" y="9043"/>
                  <a:pt x="6454" y="9024"/>
                </a:cubicBezTo>
                <a:cubicBezTo>
                  <a:pt x="6470" y="9027"/>
                  <a:pt x="6485" y="9030"/>
                  <a:pt x="6501" y="9033"/>
                </a:cubicBezTo>
                <a:cubicBezTo>
                  <a:pt x="6516" y="9036"/>
                  <a:pt x="6531" y="9038"/>
                  <a:pt x="6545" y="9040"/>
                </a:cubicBezTo>
                <a:cubicBezTo>
                  <a:pt x="6539" y="9033"/>
                  <a:pt x="6534" y="9026"/>
                  <a:pt x="6528" y="9019"/>
                </a:cubicBezTo>
                <a:cubicBezTo>
                  <a:pt x="6523" y="9013"/>
                  <a:pt x="6518" y="9006"/>
                  <a:pt x="6513" y="9000"/>
                </a:cubicBezTo>
                <a:cubicBezTo>
                  <a:pt x="6461" y="8962"/>
                  <a:pt x="6406" y="8925"/>
                  <a:pt x="6350" y="8888"/>
                </a:cubicBezTo>
                <a:cubicBezTo>
                  <a:pt x="6295" y="8851"/>
                  <a:pt x="6237" y="8815"/>
                  <a:pt x="6180" y="8779"/>
                </a:cubicBezTo>
                <a:cubicBezTo>
                  <a:pt x="6264" y="8825"/>
                  <a:pt x="6311" y="8841"/>
                  <a:pt x="6330" y="8837"/>
                </a:cubicBezTo>
                <a:cubicBezTo>
                  <a:pt x="6349" y="8832"/>
                  <a:pt x="6341" y="8805"/>
                  <a:pt x="6316" y="8766"/>
                </a:cubicBezTo>
                <a:cubicBezTo>
                  <a:pt x="6284" y="8757"/>
                  <a:pt x="6249" y="8745"/>
                  <a:pt x="6209" y="8729"/>
                </a:cubicBezTo>
                <a:cubicBezTo>
                  <a:pt x="6168" y="8713"/>
                  <a:pt x="6122" y="8693"/>
                  <a:pt x="6065" y="8668"/>
                </a:cubicBezTo>
                <a:cubicBezTo>
                  <a:pt x="6098" y="8675"/>
                  <a:pt x="6129" y="8679"/>
                  <a:pt x="6160" y="8681"/>
                </a:cubicBezTo>
                <a:cubicBezTo>
                  <a:pt x="6191" y="8682"/>
                  <a:pt x="6222" y="8682"/>
                  <a:pt x="6252" y="8679"/>
                </a:cubicBezTo>
                <a:cubicBezTo>
                  <a:pt x="6166" y="8574"/>
                  <a:pt x="6037" y="8437"/>
                  <a:pt x="5947" y="8337"/>
                </a:cubicBezTo>
                <a:cubicBezTo>
                  <a:pt x="5857" y="8236"/>
                  <a:pt x="5806" y="8172"/>
                  <a:pt x="5877" y="8213"/>
                </a:cubicBezTo>
                <a:cubicBezTo>
                  <a:pt x="5905" y="8201"/>
                  <a:pt x="5996" y="8258"/>
                  <a:pt x="6113" y="8343"/>
                </a:cubicBezTo>
                <a:cubicBezTo>
                  <a:pt x="6230" y="8428"/>
                  <a:pt x="6373" y="8540"/>
                  <a:pt x="6506" y="8637"/>
                </a:cubicBezTo>
                <a:cubicBezTo>
                  <a:pt x="6514" y="8636"/>
                  <a:pt x="6522" y="8634"/>
                  <a:pt x="6529" y="8633"/>
                </a:cubicBezTo>
                <a:cubicBezTo>
                  <a:pt x="6537" y="8631"/>
                  <a:pt x="6545" y="8630"/>
                  <a:pt x="6553" y="8629"/>
                </a:cubicBezTo>
                <a:cubicBezTo>
                  <a:pt x="6415" y="8503"/>
                  <a:pt x="6173" y="8330"/>
                  <a:pt x="6022" y="8215"/>
                </a:cubicBezTo>
                <a:cubicBezTo>
                  <a:pt x="5871" y="8100"/>
                  <a:pt x="5812" y="8042"/>
                  <a:pt x="6040" y="8145"/>
                </a:cubicBezTo>
                <a:cubicBezTo>
                  <a:pt x="6065" y="8173"/>
                  <a:pt x="6087" y="8203"/>
                  <a:pt x="6113" y="8231"/>
                </a:cubicBezTo>
                <a:cubicBezTo>
                  <a:pt x="6138" y="8259"/>
                  <a:pt x="6167" y="8285"/>
                  <a:pt x="6205" y="8307"/>
                </a:cubicBezTo>
                <a:cubicBezTo>
                  <a:pt x="6221" y="8311"/>
                  <a:pt x="6260" y="8332"/>
                  <a:pt x="6316" y="8364"/>
                </a:cubicBezTo>
                <a:cubicBezTo>
                  <a:pt x="6372" y="8396"/>
                  <a:pt x="6444" y="8440"/>
                  <a:pt x="6526" y="8491"/>
                </a:cubicBezTo>
                <a:lnTo>
                  <a:pt x="6550" y="8494"/>
                </a:lnTo>
                <a:cubicBezTo>
                  <a:pt x="6463" y="8399"/>
                  <a:pt x="6568" y="8358"/>
                  <a:pt x="6648" y="8319"/>
                </a:cubicBezTo>
                <a:cubicBezTo>
                  <a:pt x="6727" y="8279"/>
                  <a:pt x="6782" y="8243"/>
                  <a:pt x="6596" y="8159"/>
                </a:cubicBezTo>
                <a:lnTo>
                  <a:pt x="6397" y="8181"/>
                </a:lnTo>
                <a:cubicBezTo>
                  <a:pt x="6126" y="8072"/>
                  <a:pt x="6077" y="7943"/>
                  <a:pt x="6065" y="7813"/>
                </a:cubicBezTo>
                <a:cubicBezTo>
                  <a:pt x="6052" y="7682"/>
                  <a:pt x="6076" y="7550"/>
                  <a:pt x="5951" y="7434"/>
                </a:cubicBezTo>
                <a:lnTo>
                  <a:pt x="5802" y="7513"/>
                </a:lnTo>
                <a:cubicBezTo>
                  <a:pt x="5817" y="7494"/>
                  <a:pt x="5739" y="7456"/>
                  <a:pt x="5694" y="7414"/>
                </a:cubicBezTo>
                <a:cubicBezTo>
                  <a:pt x="5649" y="7372"/>
                  <a:pt x="5637" y="7325"/>
                  <a:pt x="5781" y="7287"/>
                </a:cubicBezTo>
                <a:cubicBezTo>
                  <a:pt x="5791" y="7294"/>
                  <a:pt x="5819" y="7304"/>
                  <a:pt x="5840" y="7313"/>
                </a:cubicBezTo>
                <a:cubicBezTo>
                  <a:pt x="5862" y="7323"/>
                  <a:pt x="5878" y="7332"/>
                  <a:pt x="5864" y="7339"/>
                </a:cubicBezTo>
                <a:cubicBezTo>
                  <a:pt x="5977" y="7336"/>
                  <a:pt x="6116" y="7325"/>
                  <a:pt x="6234" y="7307"/>
                </a:cubicBezTo>
                <a:cubicBezTo>
                  <a:pt x="6352" y="7290"/>
                  <a:pt x="6449" y="7266"/>
                  <a:pt x="6477" y="7236"/>
                </a:cubicBezTo>
                <a:lnTo>
                  <a:pt x="6134" y="7223"/>
                </a:lnTo>
                <a:lnTo>
                  <a:pt x="6400" y="7193"/>
                </a:lnTo>
                <a:cubicBezTo>
                  <a:pt x="6402" y="7150"/>
                  <a:pt x="6280" y="7159"/>
                  <a:pt x="6157" y="7168"/>
                </a:cubicBezTo>
                <a:cubicBezTo>
                  <a:pt x="6034" y="7178"/>
                  <a:pt x="5911" y="7187"/>
                  <a:pt x="5914" y="7143"/>
                </a:cubicBezTo>
                <a:cubicBezTo>
                  <a:pt x="6200" y="7121"/>
                  <a:pt x="6331" y="7080"/>
                  <a:pt x="6393" y="7030"/>
                </a:cubicBezTo>
                <a:cubicBezTo>
                  <a:pt x="6455" y="6980"/>
                  <a:pt x="6449" y="6921"/>
                  <a:pt x="6463" y="6865"/>
                </a:cubicBezTo>
                <a:cubicBezTo>
                  <a:pt x="6449" y="6852"/>
                  <a:pt x="6435" y="6840"/>
                  <a:pt x="6422" y="6828"/>
                </a:cubicBezTo>
                <a:cubicBezTo>
                  <a:pt x="6409" y="6816"/>
                  <a:pt x="6396" y="6805"/>
                  <a:pt x="6384" y="6793"/>
                </a:cubicBezTo>
                <a:cubicBezTo>
                  <a:pt x="6359" y="6795"/>
                  <a:pt x="6329" y="6795"/>
                  <a:pt x="6292" y="6795"/>
                </a:cubicBezTo>
                <a:cubicBezTo>
                  <a:pt x="6255" y="6794"/>
                  <a:pt x="6211" y="6791"/>
                  <a:pt x="6159" y="6787"/>
                </a:cubicBezTo>
                <a:cubicBezTo>
                  <a:pt x="6187" y="6780"/>
                  <a:pt x="6217" y="6773"/>
                  <a:pt x="6246" y="6766"/>
                </a:cubicBezTo>
                <a:cubicBezTo>
                  <a:pt x="6276" y="6759"/>
                  <a:pt x="6306" y="6752"/>
                  <a:pt x="6333" y="6744"/>
                </a:cubicBezTo>
                <a:cubicBezTo>
                  <a:pt x="6325" y="6736"/>
                  <a:pt x="6317" y="6728"/>
                  <a:pt x="6309" y="6720"/>
                </a:cubicBezTo>
                <a:cubicBezTo>
                  <a:pt x="6301" y="6712"/>
                  <a:pt x="6294" y="6704"/>
                  <a:pt x="6287" y="6696"/>
                </a:cubicBezTo>
                <a:lnTo>
                  <a:pt x="6031" y="6715"/>
                </a:lnTo>
                <a:cubicBezTo>
                  <a:pt x="6056" y="6687"/>
                  <a:pt x="6082" y="6660"/>
                  <a:pt x="6110" y="6635"/>
                </a:cubicBezTo>
                <a:cubicBezTo>
                  <a:pt x="6137" y="6610"/>
                  <a:pt x="6165" y="6586"/>
                  <a:pt x="6193" y="6563"/>
                </a:cubicBezTo>
                <a:cubicBezTo>
                  <a:pt x="6193" y="6562"/>
                  <a:pt x="6192" y="6560"/>
                  <a:pt x="6192" y="6559"/>
                </a:cubicBezTo>
                <a:cubicBezTo>
                  <a:pt x="6192" y="6557"/>
                  <a:pt x="6192" y="6556"/>
                  <a:pt x="6192" y="6555"/>
                </a:cubicBezTo>
                <a:cubicBezTo>
                  <a:pt x="6193" y="6556"/>
                  <a:pt x="6193" y="6556"/>
                  <a:pt x="6194" y="6557"/>
                </a:cubicBezTo>
                <a:cubicBezTo>
                  <a:pt x="6195" y="6558"/>
                  <a:pt x="6196" y="6559"/>
                  <a:pt x="6197" y="6560"/>
                </a:cubicBezTo>
                <a:cubicBezTo>
                  <a:pt x="6301" y="6476"/>
                  <a:pt x="6405" y="6407"/>
                  <a:pt x="6473" y="6337"/>
                </a:cubicBezTo>
                <a:cubicBezTo>
                  <a:pt x="6542" y="6266"/>
                  <a:pt x="6576" y="6194"/>
                  <a:pt x="6540" y="6103"/>
                </a:cubicBezTo>
                <a:lnTo>
                  <a:pt x="6631" y="6109"/>
                </a:lnTo>
                <a:cubicBezTo>
                  <a:pt x="6713" y="6065"/>
                  <a:pt x="6735" y="6033"/>
                  <a:pt x="6690" y="6008"/>
                </a:cubicBezTo>
                <a:cubicBezTo>
                  <a:pt x="6645" y="5982"/>
                  <a:pt x="6534" y="5965"/>
                  <a:pt x="6350" y="5951"/>
                </a:cubicBezTo>
                <a:cubicBezTo>
                  <a:pt x="6449" y="5940"/>
                  <a:pt x="6525" y="5949"/>
                  <a:pt x="6597" y="5955"/>
                </a:cubicBezTo>
                <a:cubicBezTo>
                  <a:pt x="6669" y="5962"/>
                  <a:pt x="6738" y="5967"/>
                  <a:pt x="6826" y="5948"/>
                </a:cubicBezTo>
                <a:cubicBezTo>
                  <a:pt x="6471" y="5910"/>
                  <a:pt x="6432" y="5863"/>
                  <a:pt x="6513" y="5815"/>
                </a:cubicBezTo>
                <a:cubicBezTo>
                  <a:pt x="6595" y="5767"/>
                  <a:pt x="6798" y="5717"/>
                  <a:pt x="6929" y="5674"/>
                </a:cubicBezTo>
                <a:cubicBezTo>
                  <a:pt x="6910" y="5649"/>
                  <a:pt x="6893" y="5626"/>
                  <a:pt x="6878" y="5605"/>
                </a:cubicBezTo>
                <a:cubicBezTo>
                  <a:pt x="6863" y="5584"/>
                  <a:pt x="6850" y="5564"/>
                  <a:pt x="6838" y="5546"/>
                </a:cubicBezTo>
                <a:cubicBezTo>
                  <a:pt x="6856" y="5568"/>
                  <a:pt x="6873" y="5589"/>
                  <a:pt x="6890" y="5610"/>
                </a:cubicBezTo>
                <a:cubicBezTo>
                  <a:pt x="6907" y="5630"/>
                  <a:pt x="6923" y="5651"/>
                  <a:pt x="6939" y="5670"/>
                </a:cubicBezTo>
                <a:cubicBezTo>
                  <a:pt x="7005" y="5648"/>
                  <a:pt x="7050" y="5627"/>
                  <a:pt x="7046" y="5608"/>
                </a:cubicBezTo>
                <a:cubicBezTo>
                  <a:pt x="7042" y="5590"/>
                  <a:pt x="6990" y="5575"/>
                  <a:pt x="6860" y="5563"/>
                </a:cubicBezTo>
                <a:cubicBezTo>
                  <a:pt x="6953" y="5562"/>
                  <a:pt x="7045" y="5558"/>
                  <a:pt x="7137" y="5552"/>
                </a:cubicBezTo>
                <a:cubicBezTo>
                  <a:pt x="7229" y="5547"/>
                  <a:pt x="7320" y="5540"/>
                  <a:pt x="7410" y="5531"/>
                </a:cubicBezTo>
                <a:cubicBezTo>
                  <a:pt x="7366" y="5475"/>
                  <a:pt x="7330" y="5425"/>
                  <a:pt x="7285" y="5373"/>
                </a:cubicBezTo>
                <a:cubicBezTo>
                  <a:pt x="7241" y="5322"/>
                  <a:pt x="7188" y="5268"/>
                  <a:pt x="7111" y="5205"/>
                </a:cubicBezTo>
                <a:cubicBezTo>
                  <a:pt x="7458" y="5438"/>
                  <a:pt x="7420" y="5381"/>
                  <a:pt x="7377" y="5321"/>
                </a:cubicBezTo>
                <a:cubicBezTo>
                  <a:pt x="7334" y="5261"/>
                  <a:pt x="7285" y="5199"/>
                  <a:pt x="7610" y="5421"/>
                </a:cubicBezTo>
                <a:cubicBezTo>
                  <a:pt x="7563" y="5379"/>
                  <a:pt x="7521" y="5340"/>
                  <a:pt x="7483" y="5303"/>
                </a:cubicBezTo>
                <a:cubicBezTo>
                  <a:pt x="7445" y="5266"/>
                  <a:pt x="7411" y="5232"/>
                  <a:pt x="7380" y="5199"/>
                </a:cubicBezTo>
                <a:cubicBezTo>
                  <a:pt x="7228" y="5098"/>
                  <a:pt x="7067" y="4988"/>
                  <a:pt x="6964" y="4913"/>
                </a:cubicBezTo>
                <a:cubicBezTo>
                  <a:pt x="6861" y="4837"/>
                  <a:pt x="6816" y="4796"/>
                  <a:pt x="6893" y="4832"/>
                </a:cubicBezTo>
                <a:cubicBezTo>
                  <a:pt x="6890" y="4828"/>
                  <a:pt x="6889" y="4826"/>
                  <a:pt x="6888" y="4824"/>
                </a:cubicBezTo>
                <a:cubicBezTo>
                  <a:pt x="6887" y="4822"/>
                  <a:pt x="6886" y="4820"/>
                  <a:pt x="6884" y="4816"/>
                </a:cubicBezTo>
                <a:lnTo>
                  <a:pt x="7286" y="5093"/>
                </a:lnTo>
                <a:cubicBezTo>
                  <a:pt x="7266" y="5069"/>
                  <a:pt x="7249" y="5048"/>
                  <a:pt x="7235" y="5028"/>
                </a:cubicBezTo>
                <a:cubicBezTo>
                  <a:pt x="7220" y="5008"/>
                  <a:pt x="7208" y="4990"/>
                  <a:pt x="7198" y="4974"/>
                </a:cubicBezTo>
                <a:cubicBezTo>
                  <a:pt x="7183" y="4962"/>
                  <a:pt x="7169" y="4950"/>
                  <a:pt x="7156" y="4939"/>
                </a:cubicBezTo>
                <a:cubicBezTo>
                  <a:pt x="7143" y="4927"/>
                  <a:pt x="7131" y="4916"/>
                  <a:pt x="7119" y="4906"/>
                </a:cubicBezTo>
                <a:cubicBezTo>
                  <a:pt x="7132" y="4917"/>
                  <a:pt x="7144" y="4927"/>
                  <a:pt x="7156" y="4936"/>
                </a:cubicBezTo>
                <a:cubicBezTo>
                  <a:pt x="7168" y="4946"/>
                  <a:pt x="7180" y="4955"/>
                  <a:pt x="7191" y="4963"/>
                </a:cubicBezTo>
                <a:cubicBezTo>
                  <a:pt x="7181" y="4947"/>
                  <a:pt x="7174" y="4933"/>
                  <a:pt x="7169" y="4921"/>
                </a:cubicBezTo>
                <a:cubicBezTo>
                  <a:pt x="7164" y="4909"/>
                  <a:pt x="7161" y="4899"/>
                  <a:pt x="7161" y="4892"/>
                </a:cubicBezTo>
                <a:cubicBezTo>
                  <a:pt x="7142" y="4885"/>
                  <a:pt x="7114" y="4871"/>
                  <a:pt x="7078" y="4852"/>
                </a:cubicBezTo>
                <a:cubicBezTo>
                  <a:pt x="7043" y="4833"/>
                  <a:pt x="7000" y="4809"/>
                  <a:pt x="6953" y="4783"/>
                </a:cubicBezTo>
                <a:cubicBezTo>
                  <a:pt x="6985" y="4797"/>
                  <a:pt x="7020" y="4814"/>
                  <a:pt x="7055" y="4832"/>
                </a:cubicBezTo>
                <a:cubicBezTo>
                  <a:pt x="7091" y="4850"/>
                  <a:pt x="7127" y="4868"/>
                  <a:pt x="7161" y="4885"/>
                </a:cubicBezTo>
                <a:cubicBezTo>
                  <a:pt x="7161" y="4882"/>
                  <a:pt x="7162" y="4880"/>
                  <a:pt x="7163" y="4879"/>
                </a:cubicBezTo>
                <a:cubicBezTo>
                  <a:pt x="7164" y="4877"/>
                  <a:pt x="7166" y="4876"/>
                  <a:pt x="7168" y="4876"/>
                </a:cubicBezTo>
                <a:cubicBezTo>
                  <a:pt x="7174" y="4881"/>
                  <a:pt x="7178" y="4886"/>
                  <a:pt x="7181" y="4890"/>
                </a:cubicBezTo>
                <a:cubicBezTo>
                  <a:pt x="7184" y="4893"/>
                  <a:pt x="7186" y="4896"/>
                  <a:pt x="7187" y="4898"/>
                </a:cubicBezTo>
                <a:cubicBezTo>
                  <a:pt x="7235" y="4921"/>
                  <a:pt x="7273" y="4936"/>
                  <a:pt x="7282" y="4928"/>
                </a:cubicBezTo>
                <a:cubicBezTo>
                  <a:pt x="7291" y="4921"/>
                  <a:pt x="7271" y="4892"/>
                  <a:pt x="7207" y="4827"/>
                </a:cubicBezTo>
                <a:cubicBezTo>
                  <a:pt x="7527" y="4989"/>
                  <a:pt x="7333" y="4770"/>
                  <a:pt x="7168" y="4570"/>
                </a:cubicBezTo>
                <a:cubicBezTo>
                  <a:pt x="7026" y="4398"/>
                  <a:pt x="6905" y="4241"/>
                  <a:pt x="7149" y="4350"/>
                </a:cubicBezTo>
                <a:cubicBezTo>
                  <a:pt x="7140" y="4337"/>
                  <a:pt x="7131" y="4323"/>
                  <a:pt x="7123" y="4309"/>
                </a:cubicBezTo>
                <a:cubicBezTo>
                  <a:pt x="7114" y="4295"/>
                  <a:pt x="7106" y="4280"/>
                  <a:pt x="7098" y="4264"/>
                </a:cubicBezTo>
                <a:cubicBezTo>
                  <a:pt x="7143" y="4319"/>
                  <a:pt x="7177" y="4336"/>
                  <a:pt x="7218" y="4351"/>
                </a:cubicBezTo>
                <a:cubicBezTo>
                  <a:pt x="7258" y="4366"/>
                  <a:pt x="7304" y="4380"/>
                  <a:pt x="7373" y="4430"/>
                </a:cubicBezTo>
                <a:lnTo>
                  <a:pt x="7393" y="4459"/>
                </a:lnTo>
                <a:cubicBezTo>
                  <a:pt x="7468" y="4466"/>
                  <a:pt x="7573" y="4497"/>
                  <a:pt x="7633" y="4499"/>
                </a:cubicBezTo>
                <a:cubicBezTo>
                  <a:pt x="7693" y="4501"/>
                  <a:pt x="7707" y="4474"/>
                  <a:pt x="7600" y="4367"/>
                </a:cubicBezTo>
                <a:lnTo>
                  <a:pt x="7560" y="4339"/>
                </a:lnTo>
                <a:cubicBezTo>
                  <a:pt x="7602" y="4457"/>
                  <a:pt x="7636" y="4502"/>
                  <a:pt x="7631" y="4495"/>
                </a:cubicBezTo>
                <a:cubicBezTo>
                  <a:pt x="7626" y="4489"/>
                  <a:pt x="7583" y="4431"/>
                  <a:pt x="7470" y="4344"/>
                </a:cubicBezTo>
                <a:cubicBezTo>
                  <a:pt x="7481" y="4336"/>
                  <a:pt x="7488" y="4328"/>
                  <a:pt x="7492" y="4321"/>
                </a:cubicBezTo>
                <a:cubicBezTo>
                  <a:pt x="7497" y="4313"/>
                  <a:pt x="7498" y="4305"/>
                  <a:pt x="7498" y="4298"/>
                </a:cubicBezTo>
                <a:cubicBezTo>
                  <a:pt x="7478" y="4285"/>
                  <a:pt x="7461" y="4274"/>
                  <a:pt x="7449" y="4265"/>
                </a:cubicBezTo>
                <a:cubicBezTo>
                  <a:pt x="7436" y="4255"/>
                  <a:pt x="7427" y="4248"/>
                  <a:pt x="7421" y="4242"/>
                </a:cubicBezTo>
                <a:lnTo>
                  <a:pt x="7226" y="4106"/>
                </a:lnTo>
                <a:cubicBezTo>
                  <a:pt x="7151" y="4005"/>
                  <a:pt x="7087" y="3918"/>
                  <a:pt x="7046" y="3850"/>
                </a:cubicBezTo>
                <a:cubicBezTo>
                  <a:pt x="7005" y="3782"/>
                  <a:pt x="6989" y="3733"/>
                  <a:pt x="7008" y="3709"/>
                </a:cubicBezTo>
                <a:lnTo>
                  <a:pt x="6586" y="3406"/>
                </a:lnTo>
                <a:cubicBezTo>
                  <a:pt x="6674" y="3414"/>
                  <a:pt x="6559" y="3246"/>
                  <a:pt x="6533" y="3148"/>
                </a:cubicBezTo>
                <a:cubicBezTo>
                  <a:pt x="6506" y="3049"/>
                  <a:pt x="6568" y="3019"/>
                  <a:pt x="7010" y="3295"/>
                </a:cubicBezTo>
                <a:cubicBezTo>
                  <a:pt x="6844" y="3166"/>
                  <a:pt x="6876" y="3151"/>
                  <a:pt x="6937" y="3151"/>
                </a:cubicBezTo>
                <a:cubicBezTo>
                  <a:pt x="6999" y="3152"/>
                  <a:pt x="7089" y="3169"/>
                  <a:pt x="7038" y="3103"/>
                </a:cubicBezTo>
                <a:lnTo>
                  <a:pt x="7365" y="3315"/>
                </a:lnTo>
                <a:cubicBezTo>
                  <a:pt x="7426" y="3317"/>
                  <a:pt x="7429" y="3287"/>
                  <a:pt x="7407" y="3243"/>
                </a:cubicBezTo>
                <a:cubicBezTo>
                  <a:pt x="7385" y="3199"/>
                  <a:pt x="7337" y="3142"/>
                  <a:pt x="7294" y="3089"/>
                </a:cubicBezTo>
                <a:cubicBezTo>
                  <a:pt x="7648" y="3252"/>
                  <a:pt x="7665" y="3184"/>
                  <a:pt x="7603" y="3065"/>
                </a:cubicBezTo>
                <a:cubicBezTo>
                  <a:pt x="7541" y="2947"/>
                  <a:pt x="7399" y="2777"/>
                  <a:pt x="7436" y="2731"/>
                </a:cubicBezTo>
                <a:lnTo>
                  <a:pt x="7530" y="2794"/>
                </a:lnTo>
                <a:lnTo>
                  <a:pt x="7324" y="2510"/>
                </a:lnTo>
                <a:cubicBezTo>
                  <a:pt x="7468" y="2626"/>
                  <a:pt x="7418" y="2586"/>
                  <a:pt x="7344" y="2519"/>
                </a:cubicBezTo>
                <a:cubicBezTo>
                  <a:pt x="7270" y="2452"/>
                  <a:pt x="7171" y="2358"/>
                  <a:pt x="7216" y="2367"/>
                </a:cubicBezTo>
                <a:cubicBezTo>
                  <a:pt x="7141" y="2294"/>
                  <a:pt x="7128" y="2255"/>
                  <a:pt x="7161" y="2247"/>
                </a:cubicBezTo>
                <a:cubicBezTo>
                  <a:pt x="7195" y="2239"/>
                  <a:pt x="7275" y="2260"/>
                  <a:pt x="7385" y="2307"/>
                </a:cubicBezTo>
                <a:lnTo>
                  <a:pt x="7419" y="2239"/>
                </a:lnTo>
                <a:cubicBezTo>
                  <a:pt x="7520" y="2357"/>
                  <a:pt x="7638" y="2434"/>
                  <a:pt x="7778" y="2512"/>
                </a:cubicBezTo>
                <a:cubicBezTo>
                  <a:pt x="7918" y="2590"/>
                  <a:pt x="8079" y="2669"/>
                  <a:pt x="8268" y="2791"/>
                </a:cubicBezTo>
                <a:lnTo>
                  <a:pt x="7977" y="2539"/>
                </a:lnTo>
                <a:cubicBezTo>
                  <a:pt x="8070" y="2589"/>
                  <a:pt x="8142" y="2646"/>
                  <a:pt x="8202" y="2693"/>
                </a:cubicBezTo>
                <a:cubicBezTo>
                  <a:pt x="8262" y="2740"/>
                  <a:pt x="8310" y="2776"/>
                  <a:pt x="8354" y="2784"/>
                </a:cubicBezTo>
                <a:cubicBezTo>
                  <a:pt x="8257" y="2699"/>
                  <a:pt x="8217" y="2634"/>
                  <a:pt x="8153" y="2553"/>
                </a:cubicBezTo>
                <a:cubicBezTo>
                  <a:pt x="8089" y="2472"/>
                  <a:pt x="8001" y="2377"/>
                  <a:pt x="7809" y="2232"/>
                </a:cubicBezTo>
                <a:cubicBezTo>
                  <a:pt x="7761" y="2204"/>
                  <a:pt x="7715" y="2178"/>
                  <a:pt x="7670" y="2155"/>
                </a:cubicBezTo>
                <a:cubicBezTo>
                  <a:pt x="7626" y="2132"/>
                  <a:pt x="7583" y="2112"/>
                  <a:pt x="7544" y="2094"/>
                </a:cubicBezTo>
                <a:cubicBezTo>
                  <a:pt x="7556" y="2105"/>
                  <a:pt x="7560" y="2109"/>
                  <a:pt x="7559" y="2108"/>
                </a:cubicBezTo>
                <a:cubicBezTo>
                  <a:pt x="7557" y="2107"/>
                  <a:pt x="7550" y="2101"/>
                  <a:pt x="7537" y="2091"/>
                </a:cubicBezTo>
                <a:cubicBezTo>
                  <a:pt x="7533" y="2090"/>
                  <a:pt x="7530" y="2088"/>
                  <a:pt x="7527" y="2086"/>
                </a:cubicBezTo>
                <a:cubicBezTo>
                  <a:pt x="7523" y="2085"/>
                  <a:pt x="7520" y="2083"/>
                  <a:pt x="7516" y="2081"/>
                </a:cubicBezTo>
                <a:cubicBezTo>
                  <a:pt x="7519" y="2082"/>
                  <a:pt x="7521" y="2083"/>
                  <a:pt x="7523" y="2084"/>
                </a:cubicBezTo>
                <a:cubicBezTo>
                  <a:pt x="7525" y="2085"/>
                  <a:pt x="7527" y="2085"/>
                  <a:pt x="7530" y="2086"/>
                </a:cubicBezTo>
                <a:cubicBezTo>
                  <a:pt x="7512" y="2071"/>
                  <a:pt x="7487" y="2052"/>
                  <a:pt x="7461" y="2032"/>
                </a:cubicBezTo>
                <a:cubicBezTo>
                  <a:pt x="7435" y="2012"/>
                  <a:pt x="7408" y="1991"/>
                  <a:pt x="7383" y="1973"/>
                </a:cubicBezTo>
                <a:cubicBezTo>
                  <a:pt x="7432" y="1970"/>
                  <a:pt x="7416" y="1948"/>
                  <a:pt x="7366" y="1914"/>
                </a:cubicBezTo>
                <a:cubicBezTo>
                  <a:pt x="7317" y="1879"/>
                  <a:pt x="7234" y="1832"/>
                  <a:pt x="7149" y="1777"/>
                </a:cubicBezTo>
                <a:cubicBezTo>
                  <a:pt x="7435" y="1927"/>
                  <a:pt x="7498" y="1938"/>
                  <a:pt x="7560" y="1951"/>
                </a:cubicBezTo>
                <a:cubicBezTo>
                  <a:pt x="7622" y="1963"/>
                  <a:pt x="7682" y="1977"/>
                  <a:pt x="7962" y="2130"/>
                </a:cubicBezTo>
                <a:cubicBezTo>
                  <a:pt x="7655" y="1955"/>
                  <a:pt x="7678" y="1922"/>
                  <a:pt x="7690" y="1881"/>
                </a:cubicBezTo>
                <a:cubicBezTo>
                  <a:pt x="7701" y="1840"/>
                  <a:pt x="7700" y="1791"/>
                  <a:pt x="7342" y="1584"/>
                </a:cubicBezTo>
                <a:cubicBezTo>
                  <a:pt x="7646" y="1750"/>
                  <a:pt x="7655" y="1746"/>
                  <a:pt x="7652" y="1737"/>
                </a:cubicBezTo>
                <a:cubicBezTo>
                  <a:pt x="7650" y="1728"/>
                  <a:pt x="7636" y="1714"/>
                  <a:pt x="7895" y="1861"/>
                </a:cubicBezTo>
                <a:cubicBezTo>
                  <a:pt x="7806" y="1846"/>
                  <a:pt x="7894" y="1946"/>
                  <a:pt x="8036" y="2079"/>
                </a:cubicBezTo>
                <a:cubicBezTo>
                  <a:pt x="8178" y="2211"/>
                  <a:pt x="8372" y="2376"/>
                  <a:pt x="8495" y="2492"/>
                </a:cubicBezTo>
                <a:lnTo>
                  <a:pt x="8653" y="2565"/>
                </a:lnTo>
                <a:cubicBezTo>
                  <a:pt x="8547" y="2459"/>
                  <a:pt x="8365" y="2313"/>
                  <a:pt x="8220" y="2194"/>
                </a:cubicBezTo>
                <a:cubicBezTo>
                  <a:pt x="8075" y="2076"/>
                  <a:pt x="7967" y="1985"/>
                  <a:pt x="8008" y="1989"/>
                </a:cubicBezTo>
                <a:cubicBezTo>
                  <a:pt x="8177" y="2132"/>
                  <a:pt x="8362" y="2289"/>
                  <a:pt x="8512" y="2411"/>
                </a:cubicBezTo>
                <a:cubicBezTo>
                  <a:pt x="8661" y="2533"/>
                  <a:pt x="8777" y="2620"/>
                  <a:pt x="8807" y="2623"/>
                </a:cubicBezTo>
                <a:cubicBezTo>
                  <a:pt x="8787" y="2603"/>
                  <a:pt x="8767" y="2584"/>
                  <a:pt x="8747" y="2564"/>
                </a:cubicBezTo>
                <a:cubicBezTo>
                  <a:pt x="8726" y="2544"/>
                  <a:pt x="8706" y="2524"/>
                  <a:pt x="8685" y="2504"/>
                </a:cubicBezTo>
                <a:cubicBezTo>
                  <a:pt x="8670" y="2495"/>
                  <a:pt x="8654" y="2485"/>
                  <a:pt x="8635" y="2474"/>
                </a:cubicBezTo>
                <a:cubicBezTo>
                  <a:pt x="8617" y="2463"/>
                  <a:pt x="8597" y="2451"/>
                  <a:pt x="8576" y="2437"/>
                </a:cubicBezTo>
                <a:cubicBezTo>
                  <a:pt x="8532" y="2394"/>
                  <a:pt x="8488" y="2350"/>
                  <a:pt x="8460" y="2319"/>
                </a:cubicBezTo>
                <a:cubicBezTo>
                  <a:pt x="8433" y="2288"/>
                  <a:pt x="8421" y="2269"/>
                  <a:pt x="8442" y="2274"/>
                </a:cubicBezTo>
                <a:cubicBezTo>
                  <a:pt x="8390" y="2225"/>
                  <a:pt x="8342" y="2178"/>
                  <a:pt x="8297" y="2133"/>
                </a:cubicBezTo>
                <a:cubicBezTo>
                  <a:pt x="8253" y="2088"/>
                  <a:pt x="8214" y="2045"/>
                  <a:pt x="8181" y="2006"/>
                </a:cubicBezTo>
                <a:lnTo>
                  <a:pt x="8543" y="2327"/>
                </a:lnTo>
                <a:cubicBezTo>
                  <a:pt x="8560" y="2337"/>
                  <a:pt x="8580" y="2350"/>
                  <a:pt x="8602" y="2364"/>
                </a:cubicBezTo>
                <a:cubicBezTo>
                  <a:pt x="8624" y="2378"/>
                  <a:pt x="8649" y="2395"/>
                  <a:pt x="8677" y="2413"/>
                </a:cubicBezTo>
                <a:cubicBezTo>
                  <a:pt x="8674" y="2399"/>
                  <a:pt x="8683" y="2397"/>
                  <a:pt x="8725" y="2428"/>
                </a:cubicBezTo>
                <a:cubicBezTo>
                  <a:pt x="8768" y="2460"/>
                  <a:pt x="8846" y="2524"/>
                  <a:pt x="8980" y="2643"/>
                </a:cubicBezTo>
                <a:cubicBezTo>
                  <a:pt x="8874" y="2533"/>
                  <a:pt x="8832" y="2483"/>
                  <a:pt x="8827" y="2467"/>
                </a:cubicBezTo>
                <a:cubicBezTo>
                  <a:pt x="8823" y="2451"/>
                  <a:pt x="8855" y="2470"/>
                  <a:pt x="8898" y="2500"/>
                </a:cubicBezTo>
                <a:cubicBezTo>
                  <a:pt x="8792" y="2381"/>
                  <a:pt x="8597" y="2211"/>
                  <a:pt x="8390" y="2040"/>
                </a:cubicBezTo>
                <a:cubicBezTo>
                  <a:pt x="8182" y="1869"/>
                  <a:pt x="7961" y="1697"/>
                  <a:pt x="7806" y="1575"/>
                </a:cubicBezTo>
                <a:cubicBezTo>
                  <a:pt x="7800" y="1572"/>
                  <a:pt x="7794" y="1568"/>
                  <a:pt x="7788" y="1565"/>
                </a:cubicBezTo>
                <a:cubicBezTo>
                  <a:pt x="7781" y="1562"/>
                  <a:pt x="7775" y="1558"/>
                  <a:pt x="7769" y="1555"/>
                </a:cubicBezTo>
                <a:lnTo>
                  <a:pt x="7774" y="1551"/>
                </a:lnTo>
                <a:cubicBezTo>
                  <a:pt x="7718" y="1514"/>
                  <a:pt x="7660" y="1474"/>
                  <a:pt x="7597" y="1425"/>
                </a:cubicBezTo>
                <a:cubicBezTo>
                  <a:pt x="7533" y="1375"/>
                  <a:pt x="7463" y="1318"/>
                  <a:pt x="7386" y="1245"/>
                </a:cubicBezTo>
                <a:cubicBezTo>
                  <a:pt x="7521" y="1310"/>
                  <a:pt x="7622" y="1358"/>
                  <a:pt x="7698" y="1391"/>
                </a:cubicBezTo>
                <a:cubicBezTo>
                  <a:pt x="7775" y="1425"/>
                  <a:pt x="7825" y="1443"/>
                  <a:pt x="7857" y="1447"/>
                </a:cubicBezTo>
                <a:lnTo>
                  <a:pt x="7894" y="1498"/>
                </a:lnTo>
                <a:lnTo>
                  <a:pt x="7845" y="1458"/>
                </a:lnTo>
                <a:lnTo>
                  <a:pt x="7780" y="1543"/>
                </a:lnTo>
                <a:cubicBezTo>
                  <a:pt x="7847" y="1588"/>
                  <a:pt x="7886" y="1609"/>
                  <a:pt x="7924" y="1630"/>
                </a:cubicBezTo>
                <a:cubicBezTo>
                  <a:pt x="7961" y="1650"/>
                  <a:pt x="7997" y="1670"/>
                  <a:pt x="8058" y="1714"/>
                </a:cubicBezTo>
                <a:cubicBezTo>
                  <a:pt x="8191" y="1789"/>
                  <a:pt x="8336" y="1871"/>
                  <a:pt x="8483" y="1957"/>
                </a:cubicBezTo>
                <a:cubicBezTo>
                  <a:pt x="8631" y="2043"/>
                  <a:pt x="8781" y="2132"/>
                  <a:pt x="8925" y="2219"/>
                </a:cubicBezTo>
                <a:lnTo>
                  <a:pt x="8916" y="2196"/>
                </a:lnTo>
                <a:cubicBezTo>
                  <a:pt x="8920" y="2201"/>
                  <a:pt x="8926" y="2207"/>
                  <a:pt x="8933" y="2214"/>
                </a:cubicBezTo>
                <a:cubicBezTo>
                  <a:pt x="8939" y="2221"/>
                  <a:pt x="8947" y="2229"/>
                  <a:pt x="8956" y="2237"/>
                </a:cubicBezTo>
                <a:cubicBezTo>
                  <a:pt x="8970" y="2246"/>
                  <a:pt x="8985" y="2255"/>
                  <a:pt x="8999" y="2264"/>
                </a:cubicBezTo>
                <a:cubicBezTo>
                  <a:pt x="9014" y="2273"/>
                  <a:pt x="9028" y="2282"/>
                  <a:pt x="9042" y="2291"/>
                </a:cubicBezTo>
                <a:lnTo>
                  <a:pt x="8844" y="2061"/>
                </a:lnTo>
                <a:cubicBezTo>
                  <a:pt x="8907" y="2127"/>
                  <a:pt x="8978" y="2192"/>
                  <a:pt x="9046" y="2246"/>
                </a:cubicBezTo>
                <a:cubicBezTo>
                  <a:pt x="9113" y="2300"/>
                  <a:pt x="9176" y="2344"/>
                  <a:pt x="9221" y="2370"/>
                </a:cubicBezTo>
                <a:cubicBezTo>
                  <a:pt x="9307" y="2406"/>
                  <a:pt x="9023" y="2134"/>
                  <a:pt x="8785" y="1905"/>
                </a:cubicBezTo>
                <a:cubicBezTo>
                  <a:pt x="8546" y="1675"/>
                  <a:pt x="8353" y="1489"/>
                  <a:pt x="8620" y="1697"/>
                </a:cubicBezTo>
                <a:cubicBezTo>
                  <a:pt x="8614" y="1696"/>
                  <a:pt x="8627" y="1710"/>
                  <a:pt x="8639" y="1724"/>
                </a:cubicBezTo>
                <a:cubicBezTo>
                  <a:pt x="8652" y="1738"/>
                  <a:pt x="8664" y="1752"/>
                  <a:pt x="8658" y="1752"/>
                </a:cubicBezTo>
                <a:lnTo>
                  <a:pt x="8894" y="1931"/>
                </a:lnTo>
                <a:cubicBezTo>
                  <a:pt x="8353" y="1439"/>
                  <a:pt x="8337" y="1374"/>
                  <a:pt x="8320" y="1309"/>
                </a:cubicBezTo>
                <a:cubicBezTo>
                  <a:pt x="8304" y="1244"/>
                  <a:pt x="8288" y="1178"/>
                  <a:pt x="7747" y="684"/>
                </a:cubicBezTo>
                <a:cubicBezTo>
                  <a:pt x="7971" y="862"/>
                  <a:pt x="8037" y="921"/>
                  <a:pt x="8108" y="999"/>
                </a:cubicBezTo>
                <a:cubicBezTo>
                  <a:pt x="8180" y="1077"/>
                  <a:pt x="8257" y="1175"/>
                  <a:pt x="8506" y="1431"/>
                </a:cubicBezTo>
                <a:lnTo>
                  <a:pt x="8829" y="1673"/>
                </a:lnTo>
                <a:cubicBezTo>
                  <a:pt x="8848" y="1700"/>
                  <a:pt x="8835" y="1698"/>
                  <a:pt x="8831" y="1704"/>
                </a:cubicBezTo>
                <a:cubicBezTo>
                  <a:pt x="8826" y="1709"/>
                  <a:pt x="8829" y="1722"/>
                  <a:pt x="8880" y="1779"/>
                </a:cubicBezTo>
                <a:cubicBezTo>
                  <a:pt x="8968" y="1846"/>
                  <a:pt x="9020" y="1881"/>
                  <a:pt x="9045" y="1891"/>
                </a:cubicBezTo>
                <a:cubicBezTo>
                  <a:pt x="9069" y="1902"/>
                  <a:pt x="9067" y="1887"/>
                  <a:pt x="9045" y="1857"/>
                </a:cubicBezTo>
                <a:lnTo>
                  <a:pt x="8987" y="1831"/>
                </a:lnTo>
                <a:lnTo>
                  <a:pt x="8828" y="1619"/>
                </a:lnTo>
                <a:cubicBezTo>
                  <a:pt x="8832" y="1622"/>
                  <a:pt x="8837" y="1625"/>
                  <a:pt x="8842" y="1629"/>
                </a:cubicBezTo>
                <a:cubicBezTo>
                  <a:pt x="8846" y="1632"/>
                  <a:pt x="8851" y="1635"/>
                  <a:pt x="8856" y="1638"/>
                </a:cubicBezTo>
                <a:cubicBezTo>
                  <a:pt x="8801" y="1579"/>
                  <a:pt x="8740" y="1515"/>
                  <a:pt x="8681" y="1453"/>
                </a:cubicBezTo>
                <a:cubicBezTo>
                  <a:pt x="8622" y="1392"/>
                  <a:pt x="8565" y="1332"/>
                  <a:pt x="8517" y="1281"/>
                </a:cubicBezTo>
                <a:cubicBezTo>
                  <a:pt x="8570" y="1321"/>
                  <a:pt x="8675" y="1416"/>
                  <a:pt x="8786" y="1518"/>
                </a:cubicBezTo>
                <a:cubicBezTo>
                  <a:pt x="8898" y="1619"/>
                  <a:pt x="9016" y="1728"/>
                  <a:pt x="9095" y="1795"/>
                </a:cubicBezTo>
                <a:cubicBezTo>
                  <a:pt x="9100" y="1799"/>
                  <a:pt x="9104" y="1803"/>
                  <a:pt x="9108" y="1806"/>
                </a:cubicBezTo>
                <a:cubicBezTo>
                  <a:pt x="9112" y="1809"/>
                  <a:pt x="9116" y="1813"/>
                  <a:pt x="9119" y="1816"/>
                </a:cubicBezTo>
                <a:cubicBezTo>
                  <a:pt x="9153" y="1843"/>
                  <a:pt x="9176" y="1861"/>
                  <a:pt x="9185" y="1862"/>
                </a:cubicBezTo>
                <a:cubicBezTo>
                  <a:pt x="9194" y="1864"/>
                  <a:pt x="9188" y="1851"/>
                  <a:pt x="9163" y="1817"/>
                </a:cubicBezTo>
                <a:cubicBezTo>
                  <a:pt x="9086" y="1704"/>
                  <a:pt x="8939" y="1566"/>
                  <a:pt x="8784" y="1430"/>
                </a:cubicBezTo>
                <a:cubicBezTo>
                  <a:pt x="8629" y="1294"/>
                  <a:pt x="8467" y="1161"/>
                  <a:pt x="8360" y="1060"/>
                </a:cubicBezTo>
                <a:lnTo>
                  <a:pt x="8308" y="1066"/>
                </a:lnTo>
                <a:lnTo>
                  <a:pt x="8085" y="864"/>
                </a:lnTo>
                <a:cubicBezTo>
                  <a:pt x="8066" y="849"/>
                  <a:pt x="8039" y="828"/>
                  <a:pt x="8012" y="808"/>
                </a:cubicBezTo>
                <a:cubicBezTo>
                  <a:pt x="7984" y="787"/>
                  <a:pt x="7957" y="767"/>
                  <a:pt x="7936" y="753"/>
                </a:cubicBezTo>
                <a:cubicBezTo>
                  <a:pt x="7936" y="756"/>
                  <a:pt x="7935" y="758"/>
                  <a:pt x="7934" y="760"/>
                </a:cubicBezTo>
                <a:cubicBezTo>
                  <a:pt x="7933" y="762"/>
                  <a:pt x="7932" y="764"/>
                  <a:pt x="7930" y="766"/>
                </a:cubicBezTo>
                <a:lnTo>
                  <a:pt x="7913" y="750"/>
                </a:lnTo>
                <a:cubicBezTo>
                  <a:pt x="7913" y="751"/>
                  <a:pt x="7912" y="752"/>
                  <a:pt x="7912" y="753"/>
                </a:cubicBezTo>
                <a:cubicBezTo>
                  <a:pt x="7911" y="753"/>
                  <a:pt x="7910" y="753"/>
                  <a:pt x="7909" y="753"/>
                </a:cubicBezTo>
                <a:cubicBezTo>
                  <a:pt x="7907" y="750"/>
                  <a:pt x="7905" y="748"/>
                  <a:pt x="7904" y="746"/>
                </a:cubicBezTo>
                <a:cubicBezTo>
                  <a:pt x="7903" y="744"/>
                  <a:pt x="7903" y="742"/>
                  <a:pt x="7902" y="741"/>
                </a:cubicBezTo>
                <a:lnTo>
                  <a:pt x="7720" y="576"/>
                </a:lnTo>
                <a:cubicBezTo>
                  <a:pt x="7747" y="592"/>
                  <a:pt x="7773" y="607"/>
                  <a:pt x="7797" y="622"/>
                </a:cubicBezTo>
                <a:cubicBezTo>
                  <a:pt x="7821" y="637"/>
                  <a:pt x="7843" y="652"/>
                  <a:pt x="7862" y="665"/>
                </a:cubicBezTo>
                <a:cubicBezTo>
                  <a:pt x="7858" y="659"/>
                  <a:pt x="7856" y="654"/>
                  <a:pt x="7855" y="650"/>
                </a:cubicBezTo>
                <a:cubicBezTo>
                  <a:pt x="7854" y="647"/>
                  <a:pt x="7855" y="645"/>
                  <a:pt x="7858" y="645"/>
                </a:cubicBezTo>
                <a:cubicBezTo>
                  <a:pt x="7950" y="728"/>
                  <a:pt x="8012" y="784"/>
                  <a:pt x="8052" y="821"/>
                </a:cubicBezTo>
                <a:cubicBezTo>
                  <a:pt x="8093" y="859"/>
                  <a:pt x="8111" y="876"/>
                  <a:pt x="8114" y="881"/>
                </a:cubicBezTo>
                <a:cubicBezTo>
                  <a:pt x="8142" y="900"/>
                  <a:pt x="8171" y="919"/>
                  <a:pt x="8201" y="938"/>
                </a:cubicBezTo>
                <a:cubicBezTo>
                  <a:pt x="8231" y="956"/>
                  <a:pt x="8262" y="974"/>
                  <a:pt x="8292" y="991"/>
                </a:cubicBezTo>
                <a:cubicBezTo>
                  <a:pt x="8284" y="983"/>
                  <a:pt x="8277" y="975"/>
                  <a:pt x="8271" y="967"/>
                </a:cubicBezTo>
                <a:cubicBezTo>
                  <a:pt x="8265" y="960"/>
                  <a:pt x="8260" y="953"/>
                  <a:pt x="8255" y="946"/>
                </a:cubicBezTo>
                <a:lnTo>
                  <a:pt x="8345" y="1022"/>
                </a:lnTo>
                <a:cubicBezTo>
                  <a:pt x="8355" y="1027"/>
                  <a:pt x="8365" y="1033"/>
                  <a:pt x="8375" y="1038"/>
                </a:cubicBezTo>
                <a:cubicBezTo>
                  <a:pt x="8385" y="1044"/>
                  <a:pt x="8394" y="1049"/>
                  <a:pt x="8403" y="1054"/>
                </a:cubicBezTo>
                <a:lnTo>
                  <a:pt x="8387" y="1056"/>
                </a:lnTo>
                <a:lnTo>
                  <a:pt x="8826" y="1421"/>
                </a:lnTo>
                <a:cubicBezTo>
                  <a:pt x="8806" y="1399"/>
                  <a:pt x="8788" y="1379"/>
                  <a:pt x="8771" y="1360"/>
                </a:cubicBezTo>
                <a:cubicBezTo>
                  <a:pt x="8755" y="1341"/>
                  <a:pt x="8741" y="1324"/>
                  <a:pt x="8728" y="1309"/>
                </a:cubicBezTo>
                <a:cubicBezTo>
                  <a:pt x="8721" y="1305"/>
                  <a:pt x="8714" y="1301"/>
                  <a:pt x="8709" y="1298"/>
                </a:cubicBezTo>
                <a:cubicBezTo>
                  <a:pt x="8704" y="1295"/>
                  <a:pt x="8700" y="1292"/>
                  <a:pt x="8698" y="1290"/>
                </a:cubicBezTo>
                <a:cubicBezTo>
                  <a:pt x="8702" y="1293"/>
                  <a:pt x="8707" y="1295"/>
                  <a:pt x="8711" y="1298"/>
                </a:cubicBezTo>
                <a:cubicBezTo>
                  <a:pt x="8716" y="1301"/>
                  <a:pt x="8720" y="1303"/>
                  <a:pt x="8725" y="1306"/>
                </a:cubicBezTo>
                <a:cubicBezTo>
                  <a:pt x="8609" y="1166"/>
                  <a:pt x="8634" y="1157"/>
                  <a:pt x="8697" y="1185"/>
                </a:cubicBezTo>
                <a:cubicBezTo>
                  <a:pt x="8759" y="1213"/>
                  <a:pt x="8861" y="1277"/>
                  <a:pt x="8899" y="1282"/>
                </a:cubicBezTo>
                <a:cubicBezTo>
                  <a:pt x="8891" y="1271"/>
                  <a:pt x="8882" y="1260"/>
                  <a:pt x="8873" y="1249"/>
                </a:cubicBezTo>
                <a:cubicBezTo>
                  <a:pt x="8863" y="1238"/>
                  <a:pt x="8853" y="1227"/>
                  <a:pt x="8843" y="1215"/>
                </a:cubicBezTo>
                <a:cubicBezTo>
                  <a:pt x="8738" y="1158"/>
                  <a:pt x="8648" y="1093"/>
                  <a:pt x="8564" y="1028"/>
                </a:cubicBezTo>
                <a:cubicBezTo>
                  <a:pt x="8480" y="962"/>
                  <a:pt x="8404" y="896"/>
                  <a:pt x="8329" y="837"/>
                </a:cubicBezTo>
                <a:cubicBezTo>
                  <a:pt x="8412" y="902"/>
                  <a:pt x="8486" y="955"/>
                  <a:pt x="8555" y="1000"/>
                </a:cubicBezTo>
                <a:cubicBezTo>
                  <a:pt x="8624" y="1045"/>
                  <a:pt x="8688" y="1083"/>
                  <a:pt x="8751" y="1120"/>
                </a:cubicBezTo>
                <a:cubicBezTo>
                  <a:pt x="8749" y="1118"/>
                  <a:pt x="8748" y="1117"/>
                  <a:pt x="8747" y="1116"/>
                </a:cubicBezTo>
                <a:cubicBezTo>
                  <a:pt x="8745" y="1114"/>
                  <a:pt x="8744" y="1113"/>
                  <a:pt x="8743" y="1112"/>
                </a:cubicBezTo>
                <a:cubicBezTo>
                  <a:pt x="8833" y="1170"/>
                  <a:pt x="8798" y="1112"/>
                  <a:pt x="8723" y="1017"/>
                </a:cubicBezTo>
                <a:cubicBezTo>
                  <a:pt x="8647" y="922"/>
                  <a:pt x="8531" y="790"/>
                  <a:pt x="8460" y="700"/>
                </a:cubicBezTo>
                <a:lnTo>
                  <a:pt x="8239" y="509"/>
                </a:lnTo>
                <a:lnTo>
                  <a:pt x="8437" y="672"/>
                </a:lnTo>
                <a:cubicBezTo>
                  <a:pt x="8414" y="642"/>
                  <a:pt x="8398" y="619"/>
                  <a:pt x="8395" y="608"/>
                </a:cubicBezTo>
                <a:cubicBezTo>
                  <a:pt x="8392" y="597"/>
                  <a:pt x="8401" y="597"/>
                  <a:pt x="8427" y="614"/>
                </a:cubicBezTo>
                <a:cubicBezTo>
                  <a:pt x="8483" y="672"/>
                  <a:pt x="8572" y="747"/>
                  <a:pt x="8665" y="823"/>
                </a:cubicBezTo>
                <a:cubicBezTo>
                  <a:pt x="8758" y="898"/>
                  <a:pt x="8854" y="975"/>
                  <a:pt x="8922" y="1035"/>
                </a:cubicBezTo>
                <a:lnTo>
                  <a:pt x="8599" y="637"/>
                </a:lnTo>
                <a:cubicBezTo>
                  <a:pt x="8667" y="722"/>
                  <a:pt x="8782" y="839"/>
                  <a:pt x="8918" y="971"/>
                </a:cubicBezTo>
                <a:cubicBezTo>
                  <a:pt x="9055" y="1104"/>
                  <a:pt x="9213" y="1251"/>
                  <a:pt x="9367" y="1399"/>
                </a:cubicBezTo>
                <a:cubicBezTo>
                  <a:pt x="9354" y="1372"/>
                  <a:pt x="9305" y="1315"/>
                  <a:pt x="9254" y="1257"/>
                </a:cubicBezTo>
                <a:cubicBezTo>
                  <a:pt x="9203" y="1200"/>
                  <a:pt x="9150" y="1142"/>
                  <a:pt x="9131" y="1115"/>
                </a:cubicBezTo>
                <a:cubicBezTo>
                  <a:pt x="9187" y="1173"/>
                  <a:pt x="9243" y="1231"/>
                  <a:pt x="9303" y="1290"/>
                </a:cubicBezTo>
                <a:cubicBezTo>
                  <a:pt x="9364" y="1349"/>
                  <a:pt x="9429" y="1408"/>
                  <a:pt x="9502" y="1469"/>
                </a:cubicBezTo>
                <a:lnTo>
                  <a:pt x="8995" y="895"/>
                </a:lnTo>
                <a:cubicBezTo>
                  <a:pt x="8967" y="872"/>
                  <a:pt x="8947" y="858"/>
                  <a:pt x="8932" y="849"/>
                </a:cubicBezTo>
                <a:cubicBezTo>
                  <a:pt x="8918" y="840"/>
                  <a:pt x="8908" y="836"/>
                  <a:pt x="8899" y="834"/>
                </a:cubicBezTo>
                <a:cubicBezTo>
                  <a:pt x="8900" y="822"/>
                  <a:pt x="8854" y="758"/>
                  <a:pt x="8841" y="724"/>
                </a:cubicBezTo>
                <a:cubicBezTo>
                  <a:pt x="8827" y="690"/>
                  <a:pt x="8848" y="686"/>
                  <a:pt x="8982" y="793"/>
                </a:cubicBezTo>
                <a:cubicBezTo>
                  <a:pt x="9044" y="852"/>
                  <a:pt x="9103" y="911"/>
                  <a:pt x="9161" y="970"/>
                </a:cubicBezTo>
                <a:cubicBezTo>
                  <a:pt x="9220" y="1029"/>
                  <a:pt x="9279" y="1088"/>
                  <a:pt x="9341" y="1147"/>
                </a:cubicBezTo>
                <a:cubicBezTo>
                  <a:pt x="9162" y="995"/>
                  <a:pt x="9146" y="992"/>
                  <a:pt x="9205" y="1057"/>
                </a:cubicBezTo>
                <a:cubicBezTo>
                  <a:pt x="9263" y="1122"/>
                  <a:pt x="9396" y="1254"/>
                  <a:pt x="9514" y="1372"/>
                </a:cubicBezTo>
                <a:cubicBezTo>
                  <a:pt x="9495" y="1319"/>
                  <a:pt x="9517" y="1335"/>
                  <a:pt x="9572" y="1387"/>
                </a:cubicBezTo>
                <a:cubicBezTo>
                  <a:pt x="9628" y="1439"/>
                  <a:pt x="9718" y="1528"/>
                  <a:pt x="9835" y="1621"/>
                </a:cubicBezTo>
                <a:cubicBezTo>
                  <a:pt x="9835" y="1596"/>
                  <a:pt x="9730" y="1480"/>
                  <a:pt x="9590" y="1341"/>
                </a:cubicBezTo>
                <a:cubicBezTo>
                  <a:pt x="9451" y="1201"/>
                  <a:pt x="9278" y="1037"/>
                  <a:pt x="9142" y="917"/>
                </a:cubicBezTo>
                <a:cubicBezTo>
                  <a:pt x="9210" y="952"/>
                  <a:pt x="9266" y="986"/>
                  <a:pt x="9266" y="967"/>
                </a:cubicBezTo>
                <a:cubicBezTo>
                  <a:pt x="9266" y="948"/>
                  <a:pt x="9210" y="878"/>
                  <a:pt x="9056" y="704"/>
                </a:cubicBezTo>
                <a:lnTo>
                  <a:pt x="9488" y="1120"/>
                </a:lnTo>
                <a:lnTo>
                  <a:pt x="9363" y="951"/>
                </a:lnTo>
                <a:lnTo>
                  <a:pt x="9883" y="1481"/>
                </a:lnTo>
                <a:cubicBezTo>
                  <a:pt x="10043" y="1582"/>
                  <a:pt x="9858" y="1403"/>
                  <a:pt x="9667" y="1217"/>
                </a:cubicBezTo>
                <a:cubicBezTo>
                  <a:pt x="9475" y="1032"/>
                  <a:pt x="9278" y="838"/>
                  <a:pt x="9414" y="910"/>
                </a:cubicBezTo>
                <a:lnTo>
                  <a:pt x="9795" y="1270"/>
                </a:lnTo>
                <a:cubicBezTo>
                  <a:pt x="9761" y="1227"/>
                  <a:pt x="9695" y="1156"/>
                  <a:pt x="9623" y="1080"/>
                </a:cubicBezTo>
                <a:cubicBezTo>
                  <a:pt x="9551" y="1004"/>
                  <a:pt x="9472" y="923"/>
                  <a:pt x="9413" y="860"/>
                </a:cubicBezTo>
                <a:cubicBezTo>
                  <a:pt x="9388" y="845"/>
                  <a:pt x="9375" y="835"/>
                  <a:pt x="9370" y="829"/>
                </a:cubicBezTo>
                <a:cubicBezTo>
                  <a:pt x="9364" y="822"/>
                  <a:pt x="9366" y="819"/>
                  <a:pt x="9373" y="817"/>
                </a:cubicBezTo>
                <a:cubicBezTo>
                  <a:pt x="9337" y="779"/>
                  <a:pt x="9316" y="753"/>
                  <a:pt x="9317" y="750"/>
                </a:cubicBezTo>
                <a:cubicBezTo>
                  <a:pt x="9319" y="747"/>
                  <a:pt x="9345" y="766"/>
                  <a:pt x="9403" y="816"/>
                </a:cubicBezTo>
                <a:cubicBezTo>
                  <a:pt x="9406" y="816"/>
                  <a:pt x="9409" y="816"/>
                  <a:pt x="9411" y="816"/>
                </a:cubicBezTo>
                <a:cubicBezTo>
                  <a:pt x="9414" y="816"/>
                  <a:pt x="9416" y="816"/>
                  <a:pt x="9419" y="816"/>
                </a:cubicBezTo>
                <a:cubicBezTo>
                  <a:pt x="9329" y="725"/>
                  <a:pt x="9229" y="641"/>
                  <a:pt x="9138" y="564"/>
                </a:cubicBezTo>
                <a:cubicBezTo>
                  <a:pt x="9048" y="487"/>
                  <a:pt x="8967" y="418"/>
                  <a:pt x="8917" y="355"/>
                </a:cubicBezTo>
                <a:cubicBezTo>
                  <a:pt x="8903" y="378"/>
                  <a:pt x="8981" y="457"/>
                  <a:pt x="9032" y="518"/>
                </a:cubicBezTo>
                <a:cubicBezTo>
                  <a:pt x="9099" y="599"/>
                  <a:pt x="9117" y="649"/>
                  <a:pt x="8809" y="493"/>
                </a:cubicBezTo>
                <a:cubicBezTo>
                  <a:pt x="8899" y="512"/>
                  <a:pt x="8868" y="449"/>
                  <a:pt x="8806" y="364"/>
                </a:cubicBezTo>
                <a:cubicBezTo>
                  <a:pt x="8744" y="280"/>
                  <a:pt x="8652" y="176"/>
                  <a:pt x="8620" y="113"/>
                </a:cubicBezTo>
                <a:lnTo>
                  <a:pt x="9106" y="419"/>
                </a:lnTo>
                <a:lnTo>
                  <a:pt x="8964" y="352"/>
                </a:lnTo>
                <a:cubicBezTo>
                  <a:pt x="8963" y="351"/>
                  <a:pt x="8961" y="351"/>
                  <a:pt x="8960" y="351"/>
                </a:cubicBezTo>
                <a:cubicBezTo>
                  <a:pt x="8958" y="350"/>
                  <a:pt x="8957" y="350"/>
                  <a:pt x="8955" y="350"/>
                </a:cubicBezTo>
                <a:cubicBezTo>
                  <a:pt x="9036" y="416"/>
                  <a:pt x="9107" y="471"/>
                  <a:pt x="9167" y="514"/>
                </a:cubicBezTo>
                <a:cubicBezTo>
                  <a:pt x="9227" y="557"/>
                  <a:pt x="9275" y="590"/>
                  <a:pt x="9311" y="611"/>
                </a:cubicBezTo>
                <a:cubicBezTo>
                  <a:pt x="9235" y="525"/>
                  <a:pt x="9134" y="432"/>
                  <a:pt x="9050" y="364"/>
                </a:cubicBezTo>
                <a:cubicBezTo>
                  <a:pt x="8966" y="295"/>
                  <a:pt x="8900" y="249"/>
                  <a:pt x="8897" y="257"/>
                </a:cubicBezTo>
                <a:cubicBezTo>
                  <a:pt x="8847" y="139"/>
                  <a:pt x="9178" y="430"/>
                  <a:pt x="9463" y="680"/>
                </a:cubicBezTo>
                <a:cubicBezTo>
                  <a:pt x="9748" y="930"/>
                  <a:pt x="9988" y="1138"/>
                  <a:pt x="9755" y="853"/>
                </a:cubicBezTo>
                <a:cubicBezTo>
                  <a:pt x="9613" y="740"/>
                  <a:pt x="9431" y="557"/>
                  <a:pt x="9283" y="415"/>
                </a:cubicBezTo>
                <a:cubicBezTo>
                  <a:pt x="9135" y="272"/>
                  <a:pt x="9021" y="170"/>
                  <a:pt x="9014" y="217"/>
                </a:cubicBezTo>
                <a:cubicBezTo>
                  <a:pt x="8907" y="90"/>
                  <a:pt x="9050" y="201"/>
                  <a:pt x="9171" y="290"/>
                </a:cubicBezTo>
                <a:cubicBezTo>
                  <a:pt x="9291" y="378"/>
                  <a:pt x="9388" y="445"/>
                  <a:pt x="9187" y="226"/>
                </a:cubicBezTo>
                <a:lnTo>
                  <a:pt x="9665" y="716"/>
                </a:lnTo>
                <a:cubicBezTo>
                  <a:pt x="9672" y="713"/>
                  <a:pt x="9632" y="666"/>
                  <a:pt x="9584" y="611"/>
                </a:cubicBezTo>
                <a:cubicBezTo>
                  <a:pt x="9536" y="555"/>
                  <a:pt x="9479" y="493"/>
                  <a:pt x="9451" y="461"/>
                </a:cubicBezTo>
                <a:lnTo>
                  <a:pt x="9824" y="822"/>
                </a:lnTo>
                <a:cubicBezTo>
                  <a:pt x="9503" y="482"/>
                  <a:pt x="9588" y="533"/>
                  <a:pt x="9647" y="562"/>
                </a:cubicBezTo>
                <a:cubicBezTo>
                  <a:pt x="9706" y="591"/>
                  <a:pt x="9739" y="598"/>
                  <a:pt x="9314" y="171"/>
                </a:cubicBezTo>
                <a:cubicBezTo>
                  <a:pt x="9649" y="506"/>
                  <a:pt x="9642" y="487"/>
                  <a:pt x="9585" y="413"/>
                </a:cubicBezTo>
                <a:cubicBezTo>
                  <a:pt x="9528" y="339"/>
                  <a:pt x="9421" y="211"/>
                  <a:pt x="9556" y="327"/>
                </a:cubicBezTo>
                <a:cubicBezTo>
                  <a:pt x="9788" y="577"/>
                  <a:pt x="9775" y="604"/>
                  <a:pt x="9783" y="644"/>
                </a:cubicBezTo>
                <a:cubicBezTo>
                  <a:pt x="9791" y="685"/>
                  <a:pt x="9818" y="738"/>
                  <a:pt x="10130" y="1040"/>
                </a:cubicBezTo>
                <a:cubicBezTo>
                  <a:pt x="10227" y="1121"/>
                  <a:pt x="10201" y="1083"/>
                  <a:pt x="10174" y="1046"/>
                </a:cubicBezTo>
                <a:cubicBezTo>
                  <a:pt x="10147" y="1008"/>
                  <a:pt x="10119" y="970"/>
                  <a:pt x="10214" y="1049"/>
                </a:cubicBezTo>
                <a:cubicBezTo>
                  <a:pt x="10258" y="1099"/>
                  <a:pt x="10320" y="1169"/>
                  <a:pt x="10386" y="1242"/>
                </a:cubicBezTo>
                <a:cubicBezTo>
                  <a:pt x="10453" y="1314"/>
                  <a:pt x="10524" y="1390"/>
                  <a:pt x="10586" y="1453"/>
                </a:cubicBezTo>
                <a:cubicBezTo>
                  <a:pt x="10773" y="1591"/>
                  <a:pt x="10687" y="1476"/>
                  <a:pt x="10535" y="1302"/>
                </a:cubicBezTo>
                <a:cubicBezTo>
                  <a:pt x="10383" y="1128"/>
                  <a:pt x="10165" y="895"/>
                  <a:pt x="10089" y="797"/>
                </a:cubicBezTo>
                <a:lnTo>
                  <a:pt x="10213" y="1004"/>
                </a:lnTo>
                <a:cubicBezTo>
                  <a:pt x="9902" y="702"/>
                  <a:pt x="9878" y="669"/>
                  <a:pt x="9871" y="650"/>
                </a:cubicBezTo>
                <a:cubicBezTo>
                  <a:pt x="9864" y="631"/>
                  <a:pt x="9874" y="627"/>
                  <a:pt x="9632" y="382"/>
                </a:cubicBezTo>
                <a:cubicBezTo>
                  <a:pt x="9805" y="526"/>
                  <a:pt x="9772" y="474"/>
                  <a:pt x="9723" y="408"/>
                </a:cubicBezTo>
                <a:cubicBezTo>
                  <a:pt x="9674" y="341"/>
                  <a:pt x="9608" y="260"/>
                  <a:pt x="9716" y="345"/>
                </a:cubicBezTo>
                <a:cubicBezTo>
                  <a:pt x="9713" y="347"/>
                  <a:pt x="9726" y="363"/>
                  <a:pt x="9740" y="379"/>
                </a:cubicBezTo>
                <a:cubicBezTo>
                  <a:pt x="9754" y="395"/>
                  <a:pt x="9768" y="410"/>
                  <a:pt x="9765" y="412"/>
                </a:cubicBezTo>
                <a:cubicBezTo>
                  <a:pt x="9768" y="367"/>
                  <a:pt x="10026" y="584"/>
                  <a:pt x="10285" y="812"/>
                </a:cubicBezTo>
                <a:cubicBezTo>
                  <a:pt x="10545" y="1039"/>
                  <a:pt x="10807" y="1277"/>
                  <a:pt x="10821" y="1271"/>
                </a:cubicBezTo>
                <a:cubicBezTo>
                  <a:pt x="10866" y="1296"/>
                  <a:pt x="10808" y="1213"/>
                  <a:pt x="10704" y="1094"/>
                </a:cubicBezTo>
                <a:cubicBezTo>
                  <a:pt x="10601" y="974"/>
                  <a:pt x="10453" y="819"/>
                  <a:pt x="10318" y="701"/>
                </a:cubicBezTo>
                <a:cubicBezTo>
                  <a:pt x="10235" y="606"/>
                  <a:pt x="10274" y="675"/>
                  <a:pt x="10235" y="666"/>
                </a:cubicBezTo>
                <a:cubicBezTo>
                  <a:pt x="10195" y="657"/>
                  <a:pt x="10077" y="569"/>
                  <a:pt x="9680" y="156"/>
                </a:cubicBezTo>
                <a:cubicBezTo>
                  <a:pt x="10153" y="586"/>
                  <a:pt x="10072" y="480"/>
                  <a:pt x="9957" y="331"/>
                </a:cubicBezTo>
                <a:cubicBezTo>
                  <a:pt x="9841" y="182"/>
                  <a:pt x="9692" y="-10"/>
                  <a:pt x="10025" y="254"/>
                </a:cubicBezTo>
                <a:cubicBezTo>
                  <a:pt x="10184" y="436"/>
                  <a:pt x="10317" y="558"/>
                  <a:pt x="10440" y="669"/>
                </a:cubicBezTo>
                <a:cubicBezTo>
                  <a:pt x="10563" y="781"/>
                  <a:pt x="10676" y="882"/>
                  <a:pt x="10795" y="1022"/>
                </a:cubicBezTo>
                <a:cubicBezTo>
                  <a:pt x="10764" y="963"/>
                  <a:pt x="10714" y="900"/>
                  <a:pt x="10640" y="816"/>
                </a:cubicBezTo>
                <a:cubicBezTo>
                  <a:pt x="10565" y="733"/>
                  <a:pt x="10466" y="629"/>
                  <a:pt x="10337" y="490"/>
                </a:cubicBezTo>
                <a:lnTo>
                  <a:pt x="10633" y="762"/>
                </a:lnTo>
                <a:cubicBezTo>
                  <a:pt x="10397" y="503"/>
                  <a:pt x="10257" y="357"/>
                  <a:pt x="10158" y="253"/>
                </a:cubicBezTo>
                <a:cubicBezTo>
                  <a:pt x="10059" y="150"/>
                  <a:pt x="10001" y="88"/>
                  <a:pt x="9928" y="0"/>
                </a:cubicBezTo>
                <a:lnTo>
                  <a:pt x="0" y="0"/>
                </a:lnTo>
                <a:close/>
                <a:moveTo>
                  <a:pt x="7774" y="1551"/>
                </a:moveTo>
                <a:cubicBezTo>
                  <a:pt x="7775" y="1551"/>
                  <a:pt x="7776" y="1552"/>
                  <a:pt x="7777" y="1552"/>
                </a:cubicBezTo>
                <a:cubicBezTo>
                  <a:pt x="7778" y="1553"/>
                  <a:pt x="7779" y="1554"/>
                  <a:pt x="7780" y="1554"/>
                </a:cubicBezTo>
                <a:cubicBezTo>
                  <a:pt x="7779" y="1554"/>
                  <a:pt x="7778" y="1553"/>
                  <a:pt x="7777" y="1552"/>
                </a:cubicBezTo>
                <a:cubicBezTo>
                  <a:pt x="7776" y="1551"/>
                  <a:pt x="7775" y="1551"/>
                  <a:pt x="7774" y="1550"/>
                </a:cubicBezTo>
                <a:lnTo>
                  <a:pt x="7774" y="1551"/>
                </a:lnTo>
                <a:close/>
                <a:moveTo>
                  <a:pt x="7498" y="4298"/>
                </a:moveTo>
                <a:cubicBezTo>
                  <a:pt x="7504" y="4302"/>
                  <a:pt x="7509" y="4305"/>
                  <a:pt x="7515" y="4309"/>
                </a:cubicBezTo>
                <a:cubicBezTo>
                  <a:pt x="7521" y="4312"/>
                  <a:pt x="7527" y="4316"/>
                  <a:pt x="7533" y="4320"/>
                </a:cubicBezTo>
                <a:lnTo>
                  <a:pt x="7498" y="4295"/>
                </a:lnTo>
                <a:cubicBezTo>
                  <a:pt x="7498" y="4296"/>
                  <a:pt x="7498" y="4296"/>
                  <a:pt x="7498" y="4297"/>
                </a:cubicBezTo>
                <a:cubicBezTo>
                  <a:pt x="7498" y="4297"/>
                  <a:pt x="7498" y="4298"/>
                  <a:pt x="7498" y="4298"/>
                </a:cubicBezTo>
                <a:close/>
                <a:moveTo>
                  <a:pt x="5981" y="11648"/>
                </a:moveTo>
                <a:cubicBezTo>
                  <a:pt x="5974" y="11645"/>
                  <a:pt x="5967" y="11642"/>
                  <a:pt x="5960" y="11639"/>
                </a:cubicBezTo>
                <a:cubicBezTo>
                  <a:pt x="5954" y="11637"/>
                  <a:pt x="5948" y="11635"/>
                  <a:pt x="5942" y="11633"/>
                </a:cubicBezTo>
                <a:cubicBezTo>
                  <a:pt x="5917" y="11642"/>
                  <a:pt x="5917" y="11650"/>
                  <a:pt x="5934" y="11657"/>
                </a:cubicBezTo>
                <a:cubicBezTo>
                  <a:pt x="5951" y="11665"/>
                  <a:pt x="5986" y="11671"/>
                  <a:pt x="6030" y="11677"/>
                </a:cubicBezTo>
                <a:cubicBezTo>
                  <a:pt x="6022" y="11673"/>
                  <a:pt x="6014" y="11668"/>
                  <a:pt x="6006" y="11663"/>
                </a:cubicBezTo>
                <a:cubicBezTo>
                  <a:pt x="5998" y="11658"/>
                  <a:pt x="5989" y="11653"/>
                  <a:pt x="5981" y="11648"/>
                </a:cubicBezTo>
                <a:close/>
                <a:moveTo>
                  <a:pt x="5488" y="12464"/>
                </a:moveTo>
                <a:cubicBezTo>
                  <a:pt x="5460" y="12464"/>
                  <a:pt x="5431" y="12464"/>
                  <a:pt x="5403" y="12465"/>
                </a:cubicBezTo>
                <a:cubicBezTo>
                  <a:pt x="5375" y="12465"/>
                  <a:pt x="5348" y="12466"/>
                  <a:pt x="5322" y="12467"/>
                </a:cubicBezTo>
                <a:lnTo>
                  <a:pt x="5570" y="12639"/>
                </a:lnTo>
                <a:cubicBezTo>
                  <a:pt x="5571" y="12639"/>
                  <a:pt x="5572" y="12638"/>
                  <a:pt x="5573" y="12638"/>
                </a:cubicBezTo>
                <a:cubicBezTo>
                  <a:pt x="5574" y="12637"/>
                  <a:pt x="5575" y="12636"/>
                  <a:pt x="5575" y="12636"/>
                </a:cubicBezTo>
                <a:cubicBezTo>
                  <a:pt x="5539" y="12600"/>
                  <a:pt x="5518" y="12573"/>
                  <a:pt x="5523" y="12565"/>
                </a:cubicBezTo>
                <a:cubicBezTo>
                  <a:pt x="5528" y="12557"/>
                  <a:pt x="5558" y="12567"/>
                  <a:pt x="5625" y="12604"/>
                </a:cubicBezTo>
                <a:cubicBezTo>
                  <a:pt x="5631" y="12600"/>
                  <a:pt x="5636" y="12597"/>
                  <a:pt x="5642" y="12593"/>
                </a:cubicBezTo>
                <a:cubicBezTo>
                  <a:pt x="5648" y="12590"/>
                  <a:pt x="5654" y="12586"/>
                  <a:pt x="5659" y="12583"/>
                </a:cubicBezTo>
                <a:lnTo>
                  <a:pt x="5513" y="12493"/>
                </a:lnTo>
                <a:cubicBezTo>
                  <a:pt x="5515" y="12488"/>
                  <a:pt x="5517" y="12484"/>
                  <a:pt x="5519" y="12480"/>
                </a:cubicBezTo>
                <a:cubicBezTo>
                  <a:pt x="5520" y="12476"/>
                  <a:pt x="5522" y="12472"/>
                  <a:pt x="5524" y="12468"/>
                </a:cubicBezTo>
                <a:lnTo>
                  <a:pt x="5488" y="12464"/>
                </a:lnTo>
                <a:close/>
                <a:moveTo>
                  <a:pt x="4692" y="12965"/>
                </a:moveTo>
                <a:cubicBezTo>
                  <a:pt x="4693" y="12965"/>
                  <a:pt x="4693" y="12965"/>
                  <a:pt x="4694" y="12966"/>
                </a:cubicBezTo>
                <a:cubicBezTo>
                  <a:pt x="4695" y="12966"/>
                  <a:pt x="4695" y="12966"/>
                  <a:pt x="4696" y="12967"/>
                </a:cubicBezTo>
                <a:cubicBezTo>
                  <a:pt x="4695" y="12966"/>
                  <a:pt x="4695" y="12966"/>
                  <a:pt x="4694" y="12965"/>
                </a:cubicBezTo>
                <a:cubicBezTo>
                  <a:pt x="4693" y="12965"/>
                  <a:pt x="4692" y="12965"/>
                  <a:pt x="4692" y="12964"/>
                </a:cubicBezTo>
                <a:lnTo>
                  <a:pt x="4692" y="12965"/>
                </a:lnTo>
                <a:close/>
                <a:moveTo>
                  <a:pt x="4696" y="12967"/>
                </a:moveTo>
                <a:cubicBezTo>
                  <a:pt x="4704" y="12971"/>
                  <a:pt x="4714" y="12976"/>
                  <a:pt x="4724" y="12981"/>
                </a:cubicBezTo>
                <a:cubicBezTo>
                  <a:pt x="4733" y="12986"/>
                  <a:pt x="4743" y="12991"/>
                  <a:pt x="4752" y="12995"/>
                </a:cubicBezTo>
                <a:cubicBezTo>
                  <a:pt x="4751" y="12994"/>
                  <a:pt x="4751" y="12994"/>
                  <a:pt x="4750" y="12993"/>
                </a:cubicBezTo>
                <a:cubicBezTo>
                  <a:pt x="4748" y="12992"/>
                  <a:pt x="4747" y="12991"/>
                  <a:pt x="4745" y="12990"/>
                </a:cubicBezTo>
                <a:cubicBezTo>
                  <a:pt x="4759" y="12994"/>
                  <a:pt x="4758" y="12993"/>
                  <a:pt x="4749" y="12988"/>
                </a:cubicBezTo>
                <a:cubicBezTo>
                  <a:pt x="4739" y="12984"/>
                  <a:pt x="4720" y="12976"/>
                  <a:pt x="4696" y="12967"/>
                </a:cubicBezTo>
                <a:close/>
                <a:moveTo>
                  <a:pt x="4752" y="12995"/>
                </a:moveTo>
                <a:cubicBezTo>
                  <a:pt x="4761" y="13002"/>
                  <a:pt x="4769" y="13008"/>
                  <a:pt x="4776" y="13014"/>
                </a:cubicBezTo>
                <a:cubicBezTo>
                  <a:pt x="4784" y="13021"/>
                  <a:pt x="4791" y="13027"/>
                  <a:pt x="4798" y="13033"/>
                </a:cubicBezTo>
                <a:cubicBezTo>
                  <a:pt x="4803" y="13033"/>
                  <a:pt x="4807" y="13033"/>
                  <a:pt x="4812" y="13032"/>
                </a:cubicBezTo>
                <a:cubicBezTo>
                  <a:pt x="4816" y="13032"/>
                  <a:pt x="4820" y="13032"/>
                  <a:pt x="4824" y="13032"/>
                </a:cubicBezTo>
                <a:cubicBezTo>
                  <a:pt x="4813" y="13026"/>
                  <a:pt x="4801" y="13020"/>
                  <a:pt x="4789" y="13014"/>
                </a:cubicBezTo>
                <a:cubicBezTo>
                  <a:pt x="4777" y="13008"/>
                  <a:pt x="4765" y="13002"/>
                  <a:pt x="4752" y="12995"/>
                </a:cubicBezTo>
                <a:close/>
                <a:moveTo>
                  <a:pt x="4731" y="13111"/>
                </a:moveTo>
                <a:cubicBezTo>
                  <a:pt x="4733" y="13114"/>
                  <a:pt x="4735" y="13117"/>
                  <a:pt x="4736" y="13119"/>
                </a:cubicBezTo>
                <a:cubicBezTo>
                  <a:pt x="4738" y="13121"/>
                  <a:pt x="4738" y="13124"/>
                  <a:pt x="4738" y="13126"/>
                </a:cubicBezTo>
                <a:cubicBezTo>
                  <a:pt x="4772" y="13137"/>
                  <a:pt x="4800" y="13146"/>
                  <a:pt x="4824" y="13152"/>
                </a:cubicBezTo>
                <a:cubicBezTo>
                  <a:pt x="4847" y="13158"/>
                  <a:pt x="4866" y="13162"/>
                  <a:pt x="4881" y="13163"/>
                </a:cubicBezTo>
                <a:lnTo>
                  <a:pt x="4802" y="13080"/>
                </a:lnTo>
                <a:cubicBezTo>
                  <a:pt x="4786" y="13085"/>
                  <a:pt x="4771" y="13090"/>
                  <a:pt x="4759" y="13095"/>
                </a:cubicBezTo>
                <a:cubicBezTo>
                  <a:pt x="4746" y="13100"/>
                  <a:pt x="4737" y="13106"/>
                  <a:pt x="4731" y="13111"/>
                </a:cubicBezTo>
                <a:close/>
                <a:moveTo>
                  <a:pt x="4881" y="13163"/>
                </a:moveTo>
                <a:lnTo>
                  <a:pt x="4920" y="13204"/>
                </a:lnTo>
                <a:lnTo>
                  <a:pt x="4870" y="13173"/>
                </a:lnTo>
                <a:lnTo>
                  <a:pt x="4827" y="13226"/>
                </a:lnTo>
                <a:cubicBezTo>
                  <a:pt x="4914" y="13220"/>
                  <a:pt x="4958" y="13231"/>
                  <a:pt x="5025" y="13251"/>
                </a:cubicBezTo>
                <a:cubicBezTo>
                  <a:pt x="5092" y="13271"/>
                  <a:pt x="5180" y="13301"/>
                  <a:pt x="5357" y="13335"/>
                </a:cubicBezTo>
                <a:cubicBezTo>
                  <a:pt x="5287" y="13295"/>
                  <a:pt x="5219" y="13254"/>
                  <a:pt x="5144" y="13211"/>
                </a:cubicBezTo>
                <a:cubicBezTo>
                  <a:pt x="5070" y="13167"/>
                  <a:pt x="4989" y="13120"/>
                  <a:pt x="4894" y="13069"/>
                </a:cubicBezTo>
                <a:cubicBezTo>
                  <a:pt x="4911" y="13103"/>
                  <a:pt x="4922" y="13127"/>
                  <a:pt x="4921" y="13143"/>
                </a:cubicBezTo>
                <a:cubicBezTo>
                  <a:pt x="4920" y="13159"/>
                  <a:pt x="4908" y="13166"/>
                  <a:pt x="4881" y="13163"/>
                </a:cubicBezTo>
                <a:close/>
                <a:moveTo>
                  <a:pt x="4870" y="13284"/>
                </a:moveTo>
                <a:cubicBezTo>
                  <a:pt x="4928" y="13307"/>
                  <a:pt x="4989" y="13333"/>
                  <a:pt x="5053" y="13360"/>
                </a:cubicBezTo>
                <a:cubicBezTo>
                  <a:pt x="5117" y="13387"/>
                  <a:pt x="5184" y="13416"/>
                  <a:pt x="5253" y="13446"/>
                </a:cubicBezTo>
                <a:cubicBezTo>
                  <a:pt x="5237" y="13409"/>
                  <a:pt x="5231" y="13370"/>
                  <a:pt x="5180" y="13338"/>
                </a:cubicBezTo>
                <a:cubicBezTo>
                  <a:pt x="5129" y="13306"/>
                  <a:pt x="5033" y="13280"/>
                  <a:pt x="4840" y="13268"/>
                </a:cubicBezTo>
                <a:cubicBezTo>
                  <a:pt x="4845" y="13271"/>
                  <a:pt x="4850" y="13273"/>
                  <a:pt x="4855" y="13276"/>
                </a:cubicBezTo>
                <a:cubicBezTo>
                  <a:pt x="4860" y="13279"/>
                  <a:pt x="4865" y="13281"/>
                  <a:pt x="4870" y="13284"/>
                </a:cubicBezTo>
                <a:close/>
                <a:moveTo>
                  <a:pt x="9986" y="0"/>
                </a:moveTo>
                <a:cubicBezTo>
                  <a:pt x="10052" y="58"/>
                  <a:pt x="10117" y="112"/>
                  <a:pt x="10181" y="170"/>
                </a:cubicBezTo>
                <a:cubicBezTo>
                  <a:pt x="10245" y="227"/>
                  <a:pt x="10308" y="287"/>
                  <a:pt x="10369" y="356"/>
                </a:cubicBezTo>
                <a:cubicBezTo>
                  <a:pt x="10383" y="354"/>
                  <a:pt x="10369" y="325"/>
                  <a:pt x="10331" y="274"/>
                </a:cubicBezTo>
                <a:cubicBezTo>
                  <a:pt x="10294" y="222"/>
                  <a:pt x="10231" y="147"/>
                  <a:pt x="10147" y="53"/>
                </a:cubicBezTo>
                <a:lnTo>
                  <a:pt x="10187" y="96"/>
                </a:lnTo>
                <a:cubicBezTo>
                  <a:pt x="10127" y="-20"/>
                  <a:pt x="10219" y="47"/>
                  <a:pt x="10293" y="97"/>
                </a:cubicBezTo>
                <a:cubicBezTo>
                  <a:pt x="10366" y="148"/>
                  <a:pt x="10421" y="182"/>
                  <a:pt x="10287" y="0"/>
                </a:cubicBezTo>
                <a:lnTo>
                  <a:pt x="9986" y="0"/>
                </a:lnTo>
                <a:close/>
                <a:moveTo>
                  <a:pt x="14175" y="0"/>
                </a:moveTo>
                <a:cubicBezTo>
                  <a:pt x="14374" y="193"/>
                  <a:pt x="14568" y="381"/>
                  <a:pt x="14752" y="565"/>
                </a:cubicBezTo>
                <a:cubicBezTo>
                  <a:pt x="14936" y="749"/>
                  <a:pt x="15110" y="930"/>
                  <a:pt x="15270" y="1109"/>
                </a:cubicBezTo>
                <a:lnTo>
                  <a:pt x="15191" y="992"/>
                </a:lnTo>
                <a:cubicBezTo>
                  <a:pt x="15434" y="1249"/>
                  <a:pt x="15431" y="1273"/>
                  <a:pt x="15430" y="1300"/>
                </a:cubicBezTo>
                <a:cubicBezTo>
                  <a:pt x="15429" y="1326"/>
                  <a:pt x="15430" y="1357"/>
                  <a:pt x="15684" y="1629"/>
                </a:cubicBezTo>
                <a:lnTo>
                  <a:pt x="15145" y="1181"/>
                </a:lnTo>
                <a:cubicBezTo>
                  <a:pt x="15238" y="1275"/>
                  <a:pt x="15351" y="1395"/>
                  <a:pt x="15450" y="1499"/>
                </a:cubicBezTo>
                <a:cubicBezTo>
                  <a:pt x="15549" y="1602"/>
                  <a:pt x="15633" y="1689"/>
                  <a:pt x="15667" y="1715"/>
                </a:cubicBezTo>
                <a:cubicBezTo>
                  <a:pt x="15669" y="1730"/>
                  <a:pt x="15675" y="1748"/>
                  <a:pt x="15714" y="1794"/>
                </a:cubicBezTo>
                <a:cubicBezTo>
                  <a:pt x="15754" y="1839"/>
                  <a:pt x="15827" y="1911"/>
                  <a:pt x="15964" y="2035"/>
                </a:cubicBezTo>
                <a:cubicBezTo>
                  <a:pt x="15309" y="1488"/>
                  <a:pt x="15266" y="1578"/>
                  <a:pt x="15298" y="1739"/>
                </a:cubicBezTo>
                <a:cubicBezTo>
                  <a:pt x="15303" y="1767"/>
                  <a:pt x="15311" y="1797"/>
                  <a:pt x="15318" y="1826"/>
                </a:cubicBezTo>
                <a:cubicBezTo>
                  <a:pt x="15552" y="2007"/>
                  <a:pt x="15779" y="2177"/>
                  <a:pt x="15992" y="2355"/>
                </a:cubicBezTo>
                <a:cubicBezTo>
                  <a:pt x="16205" y="2532"/>
                  <a:pt x="16404" y="2716"/>
                  <a:pt x="16579" y="2922"/>
                </a:cubicBezTo>
                <a:lnTo>
                  <a:pt x="16512" y="2759"/>
                </a:lnTo>
                <a:cubicBezTo>
                  <a:pt x="16655" y="2903"/>
                  <a:pt x="16710" y="2985"/>
                  <a:pt x="16729" y="3042"/>
                </a:cubicBezTo>
                <a:cubicBezTo>
                  <a:pt x="16747" y="3099"/>
                  <a:pt x="16729" y="3131"/>
                  <a:pt x="16726" y="3175"/>
                </a:cubicBezTo>
                <a:cubicBezTo>
                  <a:pt x="16733" y="3180"/>
                  <a:pt x="16740" y="3186"/>
                  <a:pt x="16748" y="3192"/>
                </a:cubicBezTo>
                <a:cubicBezTo>
                  <a:pt x="16757" y="3198"/>
                  <a:pt x="16765" y="3205"/>
                  <a:pt x="16775" y="3213"/>
                </a:cubicBezTo>
                <a:cubicBezTo>
                  <a:pt x="16721" y="3186"/>
                  <a:pt x="16763" y="3218"/>
                  <a:pt x="16831" y="3266"/>
                </a:cubicBezTo>
                <a:cubicBezTo>
                  <a:pt x="16899" y="3315"/>
                  <a:pt x="16992" y="3381"/>
                  <a:pt x="17041" y="3421"/>
                </a:cubicBezTo>
                <a:cubicBezTo>
                  <a:pt x="17038" y="3408"/>
                  <a:pt x="17034" y="3393"/>
                  <a:pt x="17027" y="3375"/>
                </a:cubicBezTo>
                <a:cubicBezTo>
                  <a:pt x="17020" y="3357"/>
                  <a:pt x="17011" y="3336"/>
                  <a:pt x="17000" y="3313"/>
                </a:cubicBezTo>
                <a:cubicBezTo>
                  <a:pt x="16980" y="3299"/>
                  <a:pt x="16959" y="3283"/>
                  <a:pt x="16937" y="3267"/>
                </a:cubicBezTo>
                <a:cubicBezTo>
                  <a:pt x="16916" y="3251"/>
                  <a:pt x="16893" y="3234"/>
                  <a:pt x="16870" y="3216"/>
                </a:cubicBezTo>
                <a:cubicBezTo>
                  <a:pt x="16891" y="3227"/>
                  <a:pt x="16910" y="3238"/>
                  <a:pt x="16929" y="3248"/>
                </a:cubicBezTo>
                <a:cubicBezTo>
                  <a:pt x="16947" y="3258"/>
                  <a:pt x="16964" y="3267"/>
                  <a:pt x="16981" y="3275"/>
                </a:cubicBezTo>
                <a:cubicBezTo>
                  <a:pt x="16970" y="3254"/>
                  <a:pt x="16957" y="3231"/>
                  <a:pt x="16943" y="3206"/>
                </a:cubicBezTo>
                <a:cubicBezTo>
                  <a:pt x="16929" y="3181"/>
                  <a:pt x="16913" y="3154"/>
                  <a:pt x="16896" y="3125"/>
                </a:cubicBezTo>
                <a:cubicBezTo>
                  <a:pt x="16893" y="3125"/>
                  <a:pt x="16891" y="3124"/>
                  <a:pt x="16888" y="3124"/>
                </a:cubicBezTo>
                <a:cubicBezTo>
                  <a:pt x="16885" y="3123"/>
                  <a:pt x="16883" y="3123"/>
                  <a:pt x="16880" y="3122"/>
                </a:cubicBezTo>
                <a:cubicBezTo>
                  <a:pt x="16882" y="3122"/>
                  <a:pt x="16884" y="3121"/>
                  <a:pt x="16886" y="3121"/>
                </a:cubicBezTo>
                <a:cubicBezTo>
                  <a:pt x="16888" y="3120"/>
                  <a:pt x="16890" y="3120"/>
                  <a:pt x="16893" y="3120"/>
                </a:cubicBezTo>
                <a:cubicBezTo>
                  <a:pt x="16883" y="3104"/>
                  <a:pt x="16874" y="3088"/>
                  <a:pt x="16863" y="3072"/>
                </a:cubicBezTo>
                <a:cubicBezTo>
                  <a:pt x="16853" y="3055"/>
                  <a:pt x="16842" y="3038"/>
                  <a:pt x="16831" y="3020"/>
                </a:cubicBezTo>
                <a:cubicBezTo>
                  <a:pt x="16831" y="3021"/>
                  <a:pt x="16831" y="3021"/>
                  <a:pt x="16830" y="3021"/>
                </a:cubicBezTo>
                <a:cubicBezTo>
                  <a:pt x="16830" y="3021"/>
                  <a:pt x="16829" y="3021"/>
                  <a:pt x="16829" y="3022"/>
                </a:cubicBezTo>
                <a:cubicBezTo>
                  <a:pt x="16825" y="3015"/>
                  <a:pt x="16821" y="3008"/>
                  <a:pt x="16818" y="3003"/>
                </a:cubicBezTo>
                <a:cubicBezTo>
                  <a:pt x="16815" y="2997"/>
                  <a:pt x="16813" y="2992"/>
                  <a:pt x="16811" y="2987"/>
                </a:cubicBezTo>
                <a:cubicBezTo>
                  <a:pt x="16808" y="2984"/>
                  <a:pt x="16806" y="2980"/>
                  <a:pt x="16804" y="2976"/>
                </a:cubicBezTo>
                <a:cubicBezTo>
                  <a:pt x="16801" y="2973"/>
                  <a:pt x="16799" y="2969"/>
                  <a:pt x="16797" y="2965"/>
                </a:cubicBezTo>
                <a:cubicBezTo>
                  <a:pt x="16798" y="2967"/>
                  <a:pt x="16800" y="2969"/>
                  <a:pt x="16802" y="2971"/>
                </a:cubicBezTo>
                <a:cubicBezTo>
                  <a:pt x="16803" y="2973"/>
                  <a:pt x="16805" y="2975"/>
                  <a:pt x="16806" y="2977"/>
                </a:cubicBezTo>
                <a:cubicBezTo>
                  <a:pt x="16801" y="2959"/>
                  <a:pt x="16806" y="2955"/>
                  <a:pt x="16819" y="2961"/>
                </a:cubicBezTo>
                <a:cubicBezTo>
                  <a:pt x="16831" y="2966"/>
                  <a:pt x="16851" y="2980"/>
                  <a:pt x="16874" y="2999"/>
                </a:cubicBezTo>
                <a:cubicBezTo>
                  <a:pt x="16929" y="2965"/>
                  <a:pt x="16916" y="2933"/>
                  <a:pt x="16867" y="2896"/>
                </a:cubicBezTo>
                <a:cubicBezTo>
                  <a:pt x="16819" y="2859"/>
                  <a:pt x="16735" y="2816"/>
                  <a:pt x="16650" y="2761"/>
                </a:cubicBezTo>
                <a:cubicBezTo>
                  <a:pt x="16958" y="2890"/>
                  <a:pt x="17018" y="2868"/>
                  <a:pt x="17089" y="2858"/>
                </a:cubicBezTo>
                <a:cubicBezTo>
                  <a:pt x="17125" y="2853"/>
                  <a:pt x="17165" y="2852"/>
                  <a:pt x="17242" y="2876"/>
                </a:cubicBezTo>
                <a:cubicBezTo>
                  <a:pt x="17227" y="2865"/>
                  <a:pt x="17211" y="2853"/>
                  <a:pt x="17193" y="2840"/>
                </a:cubicBezTo>
                <a:cubicBezTo>
                  <a:pt x="17176" y="2828"/>
                  <a:pt x="17157" y="2815"/>
                  <a:pt x="17137" y="2801"/>
                </a:cubicBezTo>
                <a:cubicBezTo>
                  <a:pt x="17167" y="2820"/>
                  <a:pt x="17194" y="2836"/>
                  <a:pt x="17218" y="2851"/>
                </a:cubicBezTo>
                <a:cubicBezTo>
                  <a:pt x="17242" y="2866"/>
                  <a:pt x="17264" y="2878"/>
                  <a:pt x="17284" y="2890"/>
                </a:cubicBezTo>
                <a:cubicBezTo>
                  <a:pt x="17305" y="2898"/>
                  <a:pt x="17330" y="2908"/>
                  <a:pt x="17357" y="2919"/>
                </a:cubicBezTo>
                <a:cubicBezTo>
                  <a:pt x="17384" y="2931"/>
                  <a:pt x="17415" y="2945"/>
                  <a:pt x="17449" y="2961"/>
                </a:cubicBezTo>
                <a:cubicBezTo>
                  <a:pt x="17449" y="2961"/>
                  <a:pt x="17449" y="2960"/>
                  <a:pt x="17449" y="2960"/>
                </a:cubicBezTo>
                <a:cubicBezTo>
                  <a:pt x="17449" y="2959"/>
                  <a:pt x="17449" y="2959"/>
                  <a:pt x="17449" y="2958"/>
                </a:cubicBezTo>
                <a:cubicBezTo>
                  <a:pt x="17306" y="2877"/>
                  <a:pt x="17250" y="2819"/>
                  <a:pt x="17232" y="2771"/>
                </a:cubicBezTo>
                <a:cubicBezTo>
                  <a:pt x="17213" y="2723"/>
                  <a:pt x="17233" y="2684"/>
                  <a:pt x="17241" y="2641"/>
                </a:cubicBezTo>
                <a:lnTo>
                  <a:pt x="17109" y="2477"/>
                </a:lnTo>
                <a:lnTo>
                  <a:pt x="17243" y="2591"/>
                </a:lnTo>
                <a:cubicBezTo>
                  <a:pt x="17239" y="2557"/>
                  <a:pt x="17220" y="2518"/>
                  <a:pt x="17169" y="2470"/>
                </a:cubicBezTo>
                <a:cubicBezTo>
                  <a:pt x="17119" y="2421"/>
                  <a:pt x="17037" y="2363"/>
                  <a:pt x="16906" y="2290"/>
                </a:cubicBezTo>
                <a:cubicBezTo>
                  <a:pt x="17193" y="2434"/>
                  <a:pt x="17222" y="2432"/>
                  <a:pt x="17224" y="2418"/>
                </a:cubicBezTo>
                <a:cubicBezTo>
                  <a:pt x="17226" y="2404"/>
                  <a:pt x="17201" y="2378"/>
                  <a:pt x="17382" y="2475"/>
                </a:cubicBezTo>
                <a:lnTo>
                  <a:pt x="17097" y="2172"/>
                </a:lnTo>
                <a:lnTo>
                  <a:pt x="17056" y="2162"/>
                </a:lnTo>
                <a:lnTo>
                  <a:pt x="16872" y="1955"/>
                </a:lnTo>
                <a:lnTo>
                  <a:pt x="17199" y="2197"/>
                </a:lnTo>
                <a:lnTo>
                  <a:pt x="17102" y="2173"/>
                </a:lnTo>
                <a:lnTo>
                  <a:pt x="17445" y="2479"/>
                </a:lnTo>
                <a:lnTo>
                  <a:pt x="17577" y="2684"/>
                </a:lnTo>
                <a:lnTo>
                  <a:pt x="17440" y="2538"/>
                </a:lnTo>
                <a:cubicBezTo>
                  <a:pt x="17392" y="2583"/>
                  <a:pt x="17483" y="2725"/>
                  <a:pt x="17613" y="2889"/>
                </a:cubicBezTo>
                <a:cubicBezTo>
                  <a:pt x="17743" y="3052"/>
                  <a:pt x="17912" y="3239"/>
                  <a:pt x="18020" y="3375"/>
                </a:cubicBezTo>
                <a:lnTo>
                  <a:pt x="18399" y="3507"/>
                </a:lnTo>
                <a:cubicBezTo>
                  <a:pt x="18726" y="3776"/>
                  <a:pt x="18650" y="3795"/>
                  <a:pt x="18519" y="3777"/>
                </a:cubicBezTo>
                <a:cubicBezTo>
                  <a:pt x="18512" y="3776"/>
                  <a:pt x="18506" y="3774"/>
                  <a:pt x="18500" y="3773"/>
                </a:cubicBezTo>
                <a:cubicBezTo>
                  <a:pt x="18499" y="3780"/>
                  <a:pt x="18499" y="3788"/>
                  <a:pt x="18500" y="3797"/>
                </a:cubicBezTo>
                <a:cubicBezTo>
                  <a:pt x="18502" y="3805"/>
                  <a:pt x="18503" y="3814"/>
                  <a:pt x="18506" y="3824"/>
                </a:cubicBezTo>
                <a:cubicBezTo>
                  <a:pt x="18502" y="3816"/>
                  <a:pt x="18498" y="3807"/>
                  <a:pt x="18492" y="3798"/>
                </a:cubicBezTo>
                <a:cubicBezTo>
                  <a:pt x="18487" y="3789"/>
                  <a:pt x="18481" y="3779"/>
                  <a:pt x="18475" y="3770"/>
                </a:cubicBezTo>
                <a:cubicBezTo>
                  <a:pt x="18458" y="3767"/>
                  <a:pt x="18442" y="3764"/>
                  <a:pt x="18425" y="3761"/>
                </a:cubicBezTo>
                <a:cubicBezTo>
                  <a:pt x="18409" y="3758"/>
                  <a:pt x="18392" y="3755"/>
                  <a:pt x="18377" y="3752"/>
                </a:cubicBezTo>
                <a:cubicBezTo>
                  <a:pt x="18379" y="3753"/>
                  <a:pt x="18380" y="3754"/>
                  <a:pt x="18381" y="3755"/>
                </a:cubicBezTo>
                <a:cubicBezTo>
                  <a:pt x="18383" y="3756"/>
                  <a:pt x="18384" y="3757"/>
                  <a:pt x="18386" y="3758"/>
                </a:cubicBezTo>
                <a:cubicBezTo>
                  <a:pt x="18391" y="3759"/>
                  <a:pt x="18399" y="3762"/>
                  <a:pt x="18408" y="3766"/>
                </a:cubicBezTo>
                <a:cubicBezTo>
                  <a:pt x="18417" y="3770"/>
                  <a:pt x="18428" y="3776"/>
                  <a:pt x="18441" y="3783"/>
                </a:cubicBezTo>
                <a:cubicBezTo>
                  <a:pt x="18454" y="3798"/>
                  <a:pt x="18467" y="3812"/>
                  <a:pt x="18478" y="3825"/>
                </a:cubicBezTo>
                <a:cubicBezTo>
                  <a:pt x="18490" y="3839"/>
                  <a:pt x="18500" y="3852"/>
                  <a:pt x="18510" y="3864"/>
                </a:cubicBezTo>
                <a:cubicBezTo>
                  <a:pt x="18512" y="3863"/>
                  <a:pt x="18513" y="3861"/>
                  <a:pt x="18513" y="3859"/>
                </a:cubicBezTo>
                <a:cubicBezTo>
                  <a:pt x="18513" y="3856"/>
                  <a:pt x="18513" y="3853"/>
                  <a:pt x="18513" y="3851"/>
                </a:cubicBezTo>
                <a:cubicBezTo>
                  <a:pt x="18514" y="3855"/>
                  <a:pt x="18516" y="3860"/>
                  <a:pt x="18517" y="3865"/>
                </a:cubicBezTo>
                <a:cubicBezTo>
                  <a:pt x="18519" y="3869"/>
                  <a:pt x="18520" y="3874"/>
                  <a:pt x="18522" y="3878"/>
                </a:cubicBezTo>
                <a:cubicBezTo>
                  <a:pt x="18607" y="3985"/>
                  <a:pt x="18636" y="4052"/>
                  <a:pt x="18645" y="4103"/>
                </a:cubicBezTo>
                <a:cubicBezTo>
                  <a:pt x="18654" y="4154"/>
                  <a:pt x="18644" y="4189"/>
                  <a:pt x="18649" y="4232"/>
                </a:cubicBezTo>
                <a:cubicBezTo>
                  <a:pt x="18724" y="4307"/>
                  <a:pt x="18768" y="4360"/>
                  <a:pt x="18791" y="4396"/>
                </a:cubicBezTo>
                <a:cubicBezTo>
                  <a:pt x="18813" y="4432"/>
                  <a:pt x="18813" y="4452"/>
                  <a:pt x="18800" y="4461"/>
                </a:cubicBezTo>
                <a:cubicBezTo>
                  <a:pt x="18822" y="4484"/>
                  <a:pt x="18848" y="4508"/>
                  <a:pt x="18878" y="4535"/>
                </a:cubicBezTo>
                <a:cubicBezTo>
                  <a:pt x="18908" y="4562"/>
                  <a:pt x="18942" y="4591"/>
                  <a:pt x="18979" y="4623"/>
                </a:cubicBezTo>
                <a:lnTo>
                  <a:pt x="18948" y="4535"/>
                </a:lnTo>
                <a:cubicBezTo>
                  <a:pt x="18965" y="4542"/>
                  <a:pt x="18981" y="4550"/>
                  <a:pt x="18997" y="4559"/>
                </a:cubicBezTo>
                <a:cubicBezTo>
                  <a:pt x="19013" y="4568"/>
                  <a:pt x="19029" y="4578"/>
                  <a:pt x="19044" y="4588"/>
                </a:cubicBezTo>
                <a:cubicBezTo>
                  <a:pt x="19032" y="4563"/>
                  <a:pt x="19019" y="4538"/>
                  <a:pt x="19022" y="4525"/>
                </a:cubicBezTo>
                <a:cubicBezTo>
                  <a:pt x="19025" y="4513"/>
                  <a:pt x="19043" y="4513"/>
                  <a:pt x="19095" y="4540"/>
                </a:cubicBezTo>
                <a:cubicBezTo>
                  <a:pt x="19138" y="4596"/>
                  <a:pt x="19199" y="4672"/>
                  <a:pt x="19265" y="4748"/>
                </a:cubicBezTo>
                <a:cubicBezTo>
                  <a:pt x="19331" y="4824"/>
                  <a:pt x="19403" y="4901"/>
                  <a:pt x="19466" y="4960"/>
                </a:cubicBezTo>
                <a:cubicBezTo>
                  <a:pt x="19671" y="5025"/>
                  <a:pt x="19591" y="4880"/>
                  <a:pt x="19442" y="4688"/>
                </a:cubicBezTo>
                <a:cubicBezTo>
                  <a:pt x="19293" y="4497"/>
                  <a:pt x="19075" y="4259"/>
                  <a:pt x="19004" y="4138"/>
                </a:cubicBezTo>
                <a:lnTo>
                  <a:pt x="19106" y="4442"/>
                </a:lnTo>
                <a:cubicBezTo>
                  <a:pt x="19074" y="4415"/>
                  <a:pt x="19045" y="4390"/>
                  <a:pt x="19019" y="4367"/>
                </a:cubicBezTo>
                <a:cubicBezTo>
                  <a:pt x="18993" y="4344"/>
                  <a:pt x="18969" y="4324"/>
                  <a:pt x="18948" y="4305"/>
                </a:cubicBezTo>
                <a:lnTo>
                  <a:pt x="18809" y="4347"/>
                </a:lnTo>
                <a:cubicBezTo>
                  <a:pt x="18749" y="4307"/>
                  <a:pt x="18741" y="4281"/>
                  <a:pt x="18753" y="4256"/>
                </a:cubicBezTo>
                <a:cubicBezTo>
                  <a:pt x="18766" y="4232"/>
                  <a:pt x="18797" y="4210"/>
                  <a:pt x="18814" y="4179"/>
                </a:cubicBezTo>
                <a:cubicBezTo>
                  <a:pt x="18746" y="4106"/>
                  <a:pt x="18766" y="4100"/>
                  <a:pt x="18757" y="4069"/>
                </a:cubicBezTo>
                <a:cubicBezTo>
                  <a:pt x="18748" y="4037"/>
                  <a:pt x="18710" y="3980"/>
                  <a:pt x="18525" y="3807"/>
                </a:cubicBezTo>
                <a:cubicBezTo>
                  <a:pt x="18710" y="3903"/>
                  <a:pt x="18682" y="3830"/>
                  <a:pt x="18636" y="3746"/>
                </a:cubicBezTo>
                <a:cubicBezTo>
                  <a:pt x="18591" y="3662"/>
                  <a:pt x="18528" y="3567"/>
                  <a:pt x="18644" y="3617"/>
                </a:cubicBezTo>
                <a:cubicBezTo>
                  <a:pt x="18640" y="3624"/>
                  <a:pt x="18652" y="3640"/>
                  <a:pt x="18664" y="3657"/>
                </a:cubicBezTo>
                <a:cubicBezTo>
                  <a:pt x="18677" y="3673"/>
                  <a:pt x="18690" y="3690"/>
                  <a:pt x="18690" y="3700"/>
                </a:cubicBezTo>
                <a:cubicBezTo>
                  <a:pt x="18692" y="3690"/>
                  <a:pt x="18697" y="3683"/>
                  <a:pt x="18703" y="3678"/>
                </a:cubicBezTo>
                <a:cubicBezTo>
                  <a:pt x="18710" y="3673"/>
                  <a:pt x="18719" y="3670"/>
                  <a:pt x="18729" y="3669"/>
                </a:cubicBezTo>
                <a:cubicBezTo>
                  <a:pt x="18699" y="3641"/>
                  <a:pt x="18668" y="3614"/>
                  <a:pt x="18635" y="3588"/>
                </a:cubicBezTo>
                <a:cubicBezTo>
                  <a:pt x="18603" y="3563"/>
                  <a:pt x="18568" y="3538"/>
                  <a:pt x="18531" y="3514"/>
                </a:cubicBezTo>
                <a:cubicBezTo>
                  <a:pt x="18625" y="3548"/>
                  <a:pt x="18741" y="3628"/>
                  <a:pt x="18817" y="3665"/>
                </a:cubicBezTo>
                <a:cubicBezTo>
                  <a:pt x="18893" y="3701"/>
                  <a:pt x="18929" y="3694"/>
                  <a:pt x="18865" y="3552"/>
                </a:cubicBezTo>
                <a:cubicBezTo>
                  <a:pt x="18773" y="3438"/>
                  <a:pt x="18677" y="3364"/>
                  <a:pt x="18584" y="3314"/>
                </a:cubicBezTo>
                <a:cubicBezTo>
                  <a:pt x="18492" y="3263"/>
                  <a:pt x="18401" y="3234"/>
                  <a:pt x="18319" y="3208"/>
                </a:cubicBezTo>
                <a:cubicBezTo>
                  <a:pt x="18342" y="3268"/>
                  <a:pt x="18374" y="3331"/>
                  <a:pt x="18359" y="3351"/>
                </a:cubicBezTo>
                <a:cubicBezTo>
                  <a:pt x="18345" y="3372"/>
                  <a:pt x="18283" y="3350"/>
                  <a:pt x="18118" y="3241"/>
                </a:cubicBezTo>
                <a:cubicBezTo>
                  <a:pt x="18067" y="3170"/>
                  <a:pt x="18016" y="3098"/>
                  <a:pt x="17996" y="3055"/>
                </a:cubicBezTo>
                <a:cubicBezTo>
                  <a:pt x="17976" y="3011"/>
                  <a:pt x="17987" y="2996"/>
                  <a:pt x="18059" y="3035"/>
                </a:cubicBezTo>
                <a:cubicBezTo>
                  <a:pt x="17992" y="2937"/>
                  <a:pt x="17930" y="2864"/>
                  <a:pt x="17870" y="2803"/>
                </a:cubicBezTo>
                <a:cubicBezTo>
                  <a:pt x="17809" y="2743"/>
                  <a:pt x="17751" y="2694"/>
                  <a:pt x="17690" y="2643"/>
                </a:cubicBezTo>
                <a:cubicBezTo>
                  <a:pt x="17997" y="2836"/>
                  <a:pt x="18418" y="3129"/>
                  <a:pt x="18791" y="3412"/>
                </a:cubicBezTo>
                <a:cubicBezTo>
                  <a:pt x="19163" y="3695"/>
                  <a:pt x="19486" y="3968"/>
                  <a:pt x="19597" y="4123"/>
                </a:cubicBezTo>
                <a:cubicBezTo>
                  <a:pt x="19661" y="4162"/>
                  <a:pt x="19716" y="4194"/>
                  <a:pt x="19756" y="4214"/>
                </a:cubicBezTo>
                <a:cubicBezTo>
                  <a:pt x="19796" y="4235"/>
                  <a:pt x="19822" y="4243"/>
                  <a:pt x="19828" y="4234"/>
                </a:cubicBezTo>
                <a:cubicBezTo>
                  <a:pt x="19860" y="4232"/>
                  <a:pt x="19852" y="4187"/>
                  <a:pt x="19815" y="4121"/>
                </a:cubicBezTo>
                <a:cubicBezTo>
                  <a:pt x="19779" y="4056"/>
                  <a:pt x="19715" y="3969"/>
                  <a:pt x="19637" y="3883"/>
                </a:cubicBezTo>
                <a:cubicBezTo>
                  <a:pt x="19642" y="3895"/>
                  <a:pt x="19639" y="3900"/>
                  <a:pt x="19639" y="3908"/>
                </a:cubicBezTo>
                <a:cubicBezTo>
                  <a:pt x="19640" y="3917"/>
                  <a:pt x="19643" y="3927"/>
                  <a:pt x="19660" y="3948"/>
                </a:cubicBezTo>
                <a:cubicBezTo>
                  <a:pt x="19612" y="3952"/>
                  <a:pt x="19554" y="3912"/>
                  <a:pt x="19509" y="3862"/>
                </a:cubicBezTo>
                <a:cubicBezTo>
                  <a:pt x="19464" y="3811"/>
                  <a:pt x="19432" y="3750"/>
                  <a:pt x="19435" y="3711"/>
                </a:cubicBezTo>
                <a:lnTo>
                  <a:pt x="19587" y="3830"/>
                </a:lnTo>
                <a:cubicBezTo>
                  <a:pt x="19547" y="3790"/>
                  <a:pt x="19505" y="3750"/>
                  <a:pt x="19462" y="3714"/>
                </a:cubicBezTo>
                <a:cubicBezTo>
                  <a:pt x="19419" y="3679"/>
                  <a:pt x="19375" y="3646"/>
                  <a:pt x="19331" y="3620"/>
                </a:cubicBezTo>
                <a:cubicBezTo>
                  <a:pt x="19329" y="3618"/>
                  <a:pt x="19327" y="3615"/>
                  <a:pt x="19325" y="3613"/>
                </a:cubicBezTo>
                <a:cubicBezTo>
                  <a:pt x="19323" y="3610"/>
                  <a:pt x="19321" y="3608"/>
                  <a:pt x="19319" y="3606"/>
                </a:cubicBezTo>
                <a:lnTo>
                  <a:pt x="19489" y="3864"/>
                </a:lnTo>
                <a:cubicBezTo>
                  <a:pt x="19436" y="3830"/>
                  <a:pt x="19386" y="3796"/>
                  <a:pt x="19340" y="3762"/>
                </a:cubicBezTo>
                <a:cubicBezTo>
                  <a:pt x="19293" y="3728"/>
                  <a:pt x="19250" y="3694"/>
                  <a:pt x="19209" y="3660"/>
                </a:cubicBezTo>
                <a:cubicBezTo>
                  <a:pt x="19177" y="3664"/>
                  <a:pt x="19126" y="3647"/>
                  <a:pt x="19038" y="3585"/>
                </a:cubicBezTo>
                <a:cubicBezTo>
                  <a:pt x="18950" y="3524"/>
                  <a:pt x="18826" y="3418"/>
                  <a:pt x="18650" y="3243"/>
                </a:cubicBezTo>
                <a:cubicBezTo>
                  <a:pt x="18728" y="3297"/>
                  <a:pt x="18792" y="3338"/>
                  <a:pt x="18844" y="3370"/>
                </a:cubicBezTo>
                <a:cubicBezTo>
                  <a:pt x="18896" y="3401"/>
                  <a:pt x="18936" y="3423"/>
                  <a:pt x="18966" y="3436"/>
                </a:cubicBezTo>
                <a:cubicBezTo>
                  <a:pt x="18853" y="3321"/>
                  <a:pt x="18759" y="3213"/>
                  <a:pt x="18660" y="3115"/>
                </a:cubicBezTo>
                <a:cubicBezTo>
                  <a:pt x="18560" y="3017"/>
                  <a:pt x="18456" y="2929"/>
                  <a:pt x="18323" y="2857"/>
                </a:cubicBezTo>
                <a:cubicBezTo>
                  <a:pt x="18418" y="2882"/>
                  <a:pt x="18536" y="2952"/>
                  <a:pt x="18613" y="2982"/>
                </a:cubicBezTo>
                <a:cubicBezTo>
                  <a:pt x="18690" y="3013"/>
                  <a:pt x="18726" y="3003"/>
                  <a:pt x="18658" y="2867"/>
                </a:cubicBezTo>
                <a:cubicBezTo>
                  <a:pt x="18645" y="2852"/>
                  <a:pt x="18631" y="2837"/>
                  <a:pt x="18618" y="2824"/>
                </a:cubicBezTo>
                <a:cubicBezTo>
                  <a:pt x="18604" y="2810"/>
                  <a:pt x="18591" y="2798"/>
                  <a:pt x="18577" y="2786"/>
                </a:cubicBezTo>
                <a:cubicBezTo>
                  <a:pt x="18604" y="2817"/>
                  <a:pt x="18626" y="2848"/>
                  <a:pt x="18641" y="2878"/>
                </a:cubicBezTo>
                <a:cubicBezTo>
                  <a:pt x="18656" y="2908"/>
                  <a:pt x="18664" y="2937"/>
                  <a:pt x="18662" y="2965"/>
                </a:cubicBezTo>
                <a:cubicBezTo>
                  <a:pt x="18561" y="2904"/>
                  <a:pt x="18477" y="2844"/>
                  <a:pt x="18404" y="2782"/>
                </a:cubicBezTo>
                <a:cubicBezTo>
                  <a:pt x="18330" y="2721"/>
                  <a:pt x="18267" y="2659"/>
                  <a:pt x="18204" y="2593"/>
                </a:cubicBezTo>
                <a:cubicBezTo>
                  <a:pt x="18148" y="2578"/>
                  <a:pt x="18093" y="2568"/>
                  <a:pt x="18043" y="2556"/>
                </a:cubicBezTo>
                <a:cubicBezTo>
                  <a:pt x="17993" y="2544"/>
                  <a:pt x="17946" y="2531"/>
                  <a:pt x="17904" y="2512"/>
                </a:cubicBezTo>
                <a:cubicBezTo>
                  <a:pt x="17884" y="2482"/>
                  <a:pt x="17865" y="2455"/>
                  <a:pt x="17846" y="2429"/>
                </a:cubicBezTo>
                <a:cubicBezTo>
                  <a:pt x="17827" y="2403"/>
                  <a:pt x="17809" y="2380"/>
                  <a:pt x="17790" y="2357"/>
                </a:cubicBezTo>
                <a:cubicBezTo>
                  <a:pt x="17786" y="2364"/>
                  <a:pt x="17780" y="2369"/>
                  <a:pt x="17773" y="2373"/>
                </a:cubicBezTo>
                <a:cubicBezTo>
                  <a:pt x="17767" y="2377"/>
                  <a:pt x="17759" y="2379"/>
                  <a:pt x="17749" y="2380"/>
                </a:cubicBezTo>
                <a:lnTo>
                  <a:pt x="17706" y="2262"/>
                </a:lnTo>
                <a:cubicBezTo>
                  <a:pt x="17664" y="2219"/>
                  <a:pt x="17623" y="2182"/>
                  <a:pt x="17582" y="2150"/>
                </a:cubicBezTo>
                <a:cubicBezTo>
                  <a:pt x="17542" y="2117"/>
                  <a:pt x="17501" y="2087"/>
                  <a:pt x="17460" y="2056"/>
                </a:cubicBezTo>
                <a:cubicBezTo>
                  <a:pt x="17493" y="2074"/>
                  <a:pt x="17528" y="2092"/>
                  <a:pt x="17563" y="2112"/>
                </a:cubicBezTo>
                <a:cubicBezTo>
                  <a:pt x="17599" y="2131"/>
                  <a:pt x="17636" y="2152"/>
                  <a:pt x="17673" y="2173"/>
                </a:cubicBezTo>
                <a:lnTo>
                  <a:pt x="17612" y="2008"/>
                </a:lnTo>
                <a:cubicBezTo>
                  <a:pt x="17608" y="2006"/>
                  <a:pt x="17605" y="2004"/>
                  <a:pt x="17601" y="2002"/>
                </a:cubicBezTo>
                <a:cubicBezTo>
                  <a:pt x="17598" y="2000"/>
                  <a:pt x="17594" y="1998"/>
                  <a:pt x="17589" y="1995"/>
                </a:cubicBezTo>
                <a:cubicBezTo>
                  <a:pt x="17626" y="2004"/>
                  <a:pt x="17660" y="2010"/>
                  <a:pt x="17692" y="2013"/>
                </a:cubicBezTo>
                <a:cubicBezTo>
                  <a:pt x="17723" y="2016"/>
                  <a:pt x="17752" y="2016"/>
                  <a:pt x="17778" y="2014"/>
                </a:cubicBezTo>
                <a:cubicBezTo>
                  <a:pt x="17781" y="2038"/>
                  <a:pt x="17784" y="2063"/>
                  <a:pt x="17793" y="2094"/>
                </a:cubicBezTo>
                <a:cubicBezTo>
                  <a:pt x="17802" y="2124"/>
                  <a:pt x="17817" y="2160"/>
                  <a:pt x="17841" y="2206"/>
                </a:cubicBezTo>
                <a:cubicBezTo>
                  <a:pt x="17920" y="2207"/>
                  <a:pt x="17995" y="2263"/>
                  <a:pt x="18060" y="2326"/>
                </a:cubicBezTo>
                <a:cubicBezTo>
                  <a:pt x="18125" y="2390"/>
                  <a:pt x="18179" y="2462"/>
                  <a:pt x="18215" y="2497"/>
                </a:cubicBezTo>
                <a:cubicBezTo>
                  <a:pt x="18221" y="2501"/>
                  <a:pt x="18226" y="2504"/>
                  <a:pt x="18232" y="2507"/>
                </a:cubicBezTo>
                <a:cubicBezTo>
                  <a:pt x="18238" y="2511"/>
                  <a:pt x="18243" y="2514"/>
                  <a:pt x="18249" y="2518"/>
                </a:cubicBezTo>
                <a:cubicBezTo>
                  <a:pt x="18256" y="2517"/>
                  <a:pt x="18260" y="2511"/>
                  <a:pt x="18262" y="2497"/>
                </a:cubicBezTo>
                <a:cubicBezTo>
                  <a:pt x="18264" y="2483"/>
                  <a:pt x="18264" y="2462"/>
                  <a:pt x="18260" y="2430"/>
                </a:cubicBezTo>
                <a:cubicBezTo>
                  <a:pt x="18284" y="2467"/>
                  <a:pt x="18313" y="2503"/>
                  <a:pt x="18344" y="2538"/>
                </a:cubicBezTo>
                <a:cubicBezTo>
                  <a:pt x="18375" y="2573"/>
                  <a:pt x="18408" y="2607"/>
                  <a:pt x="18441" y="2641"/>
                </a:cubicBezTo>
                <a:cubicBezTo>
                  <a:pt x="18524" y="2695"/>
                  <a:pt x="18607" y="2750"/>
                  <a:pt x="18686" y="2804"/>
                </a:cubicBezTo>
                <a:cubicBezTo>
                  <a:pt x="18765" y="2858"/>
                  <a:pt x="18841" y="2911"/>
                  <a:pt x="18913" y="2963"/>
                </a:cubicBezTo>
                <a:cubicBezTo>
                  <a:pt x="18931" y="2964"/>
                  <a:pt x="18953" y="2969"/>
                  <a:pt x="18980" y="2976"/>
                </a:cubicBezTo>
                <a:cubicBezTo>
                  <a:pt x="19006" y="2984"/>
                  <a:pt x="19038" y="2995"/>
                  <a:pt x="19074" y="3010"/>
                </a:cubicBezTo>
                <a:cubicBezTo>
                  <a:pt x="19231" y="3205"/>
                  <a:pt x="19371" y="3301"/>
                  <a:pt x="19500" y="3387"/>
                </a:cubicBezTo>
                <a:cubicBezTo>
                  <a:pt x="19630" y="3473"/>
                  <a:pt x="19749" y="3548"/>
                  <a:pt x="19866" y="3703"/>
                </a:cubicBezTo>
                <a:cubicBezTo>
                  <a:pt x="19843" y="3615"/>
                  <a:pt x="19797" y="3540"/>
                  <a:pt x="19727" y="3455"/>
                </a:cubicBezTo>
                <a:cubicBezTo>
                  <a:pt x="19656" y="3370"/>
                  <a:pt x="19560" y="3274"/>
                  <a:pt x="19436" y="3142"/>
                </a:cubicBezTo>
                <a:cubicBezTo>
                  <a:pt x="19441" y="3153"/>
                  <a:pt x="19438" y="3159"/>
                  <a:pt x="19439" y="3166"/>
                </a:cubicBezTo>
                <a:cubicBezTo>
                  <a:pt x="19439" y="3174"/>
                  <a:pt x="19443" y="3184"/>
                  <a:pt x="19461" y="3204"/>
                </a:cubicBezTo>
                <a:cubicBezTo>
                  <a:pt x="19413" y="3210"/>
                  <a:pt x="19355" y="3175"/>
                  <a:pt x="19308" y="3128"/>
                </a:cubicBezTo>
                <a:cubicBezTo>
                  <a:pt x="19262" y="3081"/>
                  <a:pt x="19228" y="3023"/>
                  <a:pt x="19230" y="2985"/>
                </a:cubicBezTo>
                <a:lnTo>
                  <a:pt x="19417" y="3115"/>
                </a:lnTo>
                <a:cubicBezTo>
                  <a:pt x="19419" y="3118"/>
                  <a:pt x="19422" y="3120"/>
                  <a:pt x="19424" y="3123"/>
                </a:cubicBezTo>
                <a:cubicBezTo>
                  <a:pt x="19426" y="3125"/>
                  <a:pt x="19428" y="3128"/>
                  <a:pt x="19429" y="3130"/>
                </a:cubicBezTo>
                <a:lnTo>
                  <a:pt x="19728" y="3336"/>
                </a:lnTo>
                <a:cubicBezTo>
                  <a:pt x="19525" y="3109"/>
                  <a:pt x="19392" y="2973"/>
                  <a:pt x="19295" y="2876"/>
                </a:cubicBezTo>
                <a:cubicBezTo>
                  <a:pt x="19197" y="2778"/>
                  <a:pt x="19136" y="2720"/>
                  <a:pt x="19078" y="2648"/>
                </a:cubicBezTo>
                <a:cubicBezTo>
                  <a:pt x="19084" y="2661"/>
                  <a:pt x="19087" y="2672"/>
                  <a:pt x="19085" y="2682"/>
                </a:cubicBezTo>
                <a:cubicBezTo>
                  <a:pt x="19083" y="2692"/>
                  <a:pt x="19075" y="2701"/>
                  <a:pt x="19062" y="2707"/>
                </a:cubicBezTo>
                <a:lnTo>
                  <a:pt x="19246" y="2849"/>
                </a:lnTo>
                <a:lnTo>
                  <a:pt x="18918" y="2698"/>
                </a:lnTo>
                <a:lnTo>
                  <a:pt x="18792" y="2377"/>
                </a:lnTo>
                <a:cubicBezTo>
                  <a:pt x="18830" y="2412"/>
                  <a:pt x="18875" y="2449"/>
                  <a:pt x="18918" y="2486"/>
                </a:cubicBezTo>
                <a:cubicBezTo>
                  <a:pt x="18962" y="2522"/>
                  <a:pt x="19003" y="2558"/>
                  <a:pt x="19034" y="2591"/>
                </a:cubicBezTo>
                <a:cubicBezTo>
                  <a:pt x="19008" y="2555"/>
                  <a:pt x="18980" y="2513"/>
                  <a:pt x="18949" y="2462"/>
                </a:cubicBezTo>
                <a:cubicBezTo>
                  <a:pt x="18918" y="2411"/>
                  <a:pt x="18882" y="2351"/>
                  <a:pt x="18840" y="2276"/>
                </a:cubicBezTo>
                <a:cubicBezTo>
                  <a:pt x="18948" y="2413"/>
                  <a:pt x="19063" y="2480"/>
                  <a:pt x="19176" y="2542"/>
                </a:cubicBezTo>
                <a:cubicBezTo>
                  <a:pt x="19289" y="2604"/>
                  <a:pt x="19399" y="2662"/>
                  <a:pt x="19498" y="2779"/>
                </a:cubicBezTo>
                <a:cubicBezTo>
                  <a:pt x="19516" y="2756"/>
                  <a:pt x="19507" y="2710"/>
                  <a:pt x="19472" y="2645"/>
                </a:cubicBezTo>
                <a:cubicBezTo>
                  <a:pt x="19437" y="2579"/>
                  <a:pt x="19376" y="2496"/>
                  <a:pt x="19292" y="2397"/>
                </a:cubicBezTo>
                <a:lnTo>
                  <a:pt x="19332" y="2442"/>
                </a:lnTo>
                <a:cubicBezTo>
                  <a:pt x="19315" y="2376"/>
                  <a:pt x="19319" y="2338"/>
                  <a:pt x="19334" y="2317"/>
                </a:cubicBezTo>
                <a:cubicBezTo>
                  <a:pt x="19349" y="2296"/>
                  <a:pt x="19377" y="2292"/>
                  <a:pt x="19407" y="2294"/>
                </a:cubicBezTo>
                <a:cubicBezTo>
                  <a:pt x="19305" y="2232"/>
                  <a:pt x="19209" y="2171"/>
                  <a:pt x="19112" y="2106"/>
                </a:cubicBezTo>
                <a:cubicBezTo>
                  <a:pt x="19015" y="2042"/>
                  <a:pt x="18917" y="1974"/>
                  <a:pt x="18809" y="1899"/>
                </a:cubicBezTo>
                <a:cubicBezTo>
                  <a:pt x="18885" y="1944"/>
                  <a:pt x="19000" y="2002"/>
                  <a:pt x="19111" y="2051"/>
                </a:cubicBezTo>
                <a:cubicBezTo>
                  <a:pt x="19222" y="2099"/>
                  <a:pt x="19327" y="2137"/>
                  <a:pt x="19383" y="2140"/>
                </a:cubicBezTo>
                <a:lnTo>
                  <a:pt x="19339" y="2086"/>
                </a:lnTo>
                <a:cubicBezTo>
                  <a:pt x="19378" y="2094"/>
                  <a:pt x="19414" y="2108"/>
                  <a:pt x="19448" y="2126"/>
                </a:cubicBezTo>
                <a:cubicBezTo>
                  <a:pt x="19482" y="2144"/>
                  <a:pt x="19514" y="2167"/>
                  <a:pt x="19544" y="2192"/>
                </a:cubicBezTo>
                <a:cubicBezTo>
                  <a:pt x="19537" y="2176"/>
                  <a:pt x="19529" y="2159"/>
                  <a:pt x="19519" y="2139"/>
                </a:cubicBezTo>
                <a:cubicBezTo>
                  <a:pt x="19509" y="2119"/>
                  <a:pt x="19497" y="2097"/>
                  <a:pt x="19483" y="2073"/>
                </a:cubicBezTo>
                <a:lnTo>
                  <a:pt x="19297" y="1943"/>
                </a:lnTo>
                <a:cubicBezTo>
                  <a:pt x="19250" y="1867"/>
                  <a:pt x="19214" y="1798"/>
                  <a:pt x="19187" y="1734"/>
                </a:cubicBezTo>
                <a:cubicBezTo>
                  <a:pt x="19159" y="1671"/>
                  <a:pt x="19139" y="1614"/>
                  <a:pt x="19126" y="1562"/>
                </a:cubicBezTo>
                <a:cubicBezTo>
                  <a:pt x="19033" y="1507"/>
                  <a:pt x="18944" y="1452"/>
                  <a:pt x="18854" y="1394"/>
                </a:cubicBezTo>
                <a:cubicBezTo>
                  <a:pt x="18764" y="1337"/>
                  <a:pt x="18671" y="1276"/>
                  <a:pt x="18571" y="1210"/>
                </a:cubicBezTo>
                <a:cubicBezTo>
                  <a:pt x="18639" y="1247"/>
                  <a:pt x="18738" y="1296"/>
                  <a:pt x="18838" y="1338"/>
                </a:cubicBezTo>
                <a:cubicBezTo>
                  <a:pt x="18938" y="1380"/>
                  <a:pt x="19037" y="1417"/>
                  <a:pt x="19105" y="1431"/>
                </a:cubicBezTo>
                <a:cubicBezTo>
                  <a:pt x="19096" y="1294"/>
                  <a:pt x="19131" y="1189"/>
                  <a:pt x="19155" y="1078"/>
                </a:cubicBezTo>
                <a:cubicBezTo>
                  <a:pt x="19179" y="967"/>
                  <a:pt x="19193" y="850"/>
                  <a:pt x="19143" y="688"/>
                </a:cubicBezTo>
                <a:lnTo>
                  <a:pt x="18984" y="668"/>
                </a:lnTo>
                <a:cubicBezTo>
                  <a:pt x="19003" y="656"/>
                  <a:pt x="18946" y="549"/>
                  <a:pt x="18920" y="462"/>
                </a:cubicBezTo>
                <a:cubicBezTo>
                  <a:pt x="18893" y="375"/>
                  <a:pt x="18898" y="308"/>
                  <a:pt x="19040" y="376"/>
                </a:cubicBezTo>
                <a:cubicBezTo>
                  <a:pt x="19042" y="380"/>
                  <a:pt x="19044" y="386"/>
                  <a:pt x="19047" y="392"/>
                </a:cubicBezTo>
                <a:cubicBezTo>
                  <a:pt x="19051" y="398"/>
                  <a:pt x="19055" y="405"/>
                  <a:pt x="19059" y="412"/>
                </a:cubicBezTo>
                <a:cubicBezTo>
                  <a:pt x="19116" y="411"/>
                  <a:pt x="19121" y="357"/>
                  <a:pt x="19102" y="278"/>
                </a:cubicBezTo>
                <a:cubicBezTo>
                  <a:pt x="19083" y="200"/>
                  <a:pt x="19039" y="97"/>
                  <a:pt x="19001" y="0"/>
                </a:cubicBezTo>
                <a:lnTo>
                  <a:pt x="14175" y="0"/>
                </a:lnTo>
                <a:close/>
                <a:moveTo>
                  <a:pt x="17612" y="2008"/>
                </a:moveTo>
                <a:cubicBezTo>
                  <a:pt x="17613" y="2009"/>
                  <a:pt x="17614" y="2009"/>
                  <a:pt x="17615" y="2010"/>
                </a:cubicBezTo>
                <a:cubicBezTo>
                  <a:pt x="17615" y="2010"/>
                  <a:pt x="17616" y="2010"/>
                  <a:pt x="17616" y="2011"/>
                </a:cubicBezTo>
                <a:cubicBezTo>
                  <a:pt x="17616" y="2010"/>
                  <a:pt x="17615" y="2009"/>
                  <a:pt x="17614" y="2009"/>
                </a:cubicBezTo>
                <a:cubicBezTo>
                  <a:pt x="17614" y="2008"/>
                  <a:pt x="17613" y="2007"/>
                  <a:pt x="17612" y="2006"/>
                </a:cubicBezTo>
                <a:lnTo>
                  <a:pt x="17612" y="2008"/>
                </a:lnTo>
                <a:close/>
                <a:moveTo>
                  <a:pt x="17616" y="2011"/>
                </a:moveTo>
                <a:cubicBezTo>
                  <a:pt x="17626" y="2019"/>
                  <a:pt x="17635" y="2026"/>
                  <a:pt x="17643" y="2034"/>
                </a:cubicBezTo>
                <a:cubicBezTo>
                  <a:pt x="17652" y="2041"/>
                  <a:pt x="17660" y="2049"/>
                  <a:pt x="17669" y="2056"/>
                </a:cubicBezTo>
                <a:cubicBezTo>
                  <a:pt x="17668" y="2055"/>
                  <a:pt x="17668" y="2053"/>
                  <a:pt x="17667" y="2052"/>
                </a:cubicBezTo>
                <a:cubicBezTo>
                  <a:pt x="17666" y="2050"/>
                  <a:pt x="17665" y="2048"/>
                  <a:pt x="17663" y="2046"/>
                </a:cubicBezTo>
                <a:cubicBezTo>
                  <a:pt x="17677" y="2051"/>
                  <a:pt x="17677" y="2049"/>
                  <a:pt x="17668" y="2042"/>
                </a:cubicBezTo>
                <a:cubicBezTo>
                  <a:pt x="17658" y="2035"/>
                  <a:pt x="17640" y="2024"/>
                  <a:pt x="17616" y="2011"/>
                </a:cubicBezTo>
                <a:close/>
                <a:moveTo>
                  <a:pt x="17669" y="2056"/>
                </a:moveTo>
                <a:cubicBezTo>
                  <a:pt x="17687" y="2083"/>
                  <a:pt x="17698" y="2113"/>
                  <a:pt x="17714" y="2136"/>
                </a:cubicBezTo>
                <a:cubicBezTo>
                  <a:pt x="17731" y="2159"/>
                  <a:pt x="17754" y="2174"/>
                  <a:pt x="17799" y="2172"/>
                </a:cubicBezTo>
                <a:cubicBezTo>
                  <a:pt x="17779" y="2154"/>
                  <a:pt x="17758" y="2135"/>
                  <a:pt x="17737" y="2116"/>
                </a:cubicBezTo>
                <a:cubicBezTo>
                  <a:pt x="17715" y="2096"/>
                  <a:pt x="17693" y="2077"/>
                  <a:pt x="17669" y="2056"/>
                </a:cubicBezTo>
                <a:close/>
                <a:moveTo>
                  <a:pt x="16874" y="2999"/>
                </a:moveTo>
                <a:cubicBezTo>
                  <a:pt x="16869" y="3001"/>
                  <a:pt x="16864" y="3005"/>
                  <a:pt x="16858" y="3008"/>
                </a:cubicBezTo>
                <a:cubicBezTo>
                  <a:pt x="16853" y="3011"/>
                  <a:pt x="16847" y="3014"/>
                  <a:pt x="16840" y="3017"/>
                </a:cubicBezTo>
                <a:cubicBezTo>
                  <a:pt x="16853" y="3034"/>
                  <a:pt x="16866" y="3051"/>
                  <a:pt x="16878" y="3068"/>
                </a:cubicBezTo>
                <a:cubicBezTo>
                  <a:pt x="16890" y="3085"/>
                  <a:pt x="16902" y="3101"/>
                  <a:pt x="16913" y="3118"/>
                </a:cubicBezTo>
                <a:cubicBezTo>
                  <a:pt x="16920" y="3118"/>
                  <a:pt x="16928" y="3118"/>
                  <a:pt x="16937" y="3118"/>
                </a:cubicBezTo>
                <a:cubicBezTo>
                  <a:pt x="16945" y="3118"/>
                  <a:pt x="16954" y="3119"/>
                  <a:pt x="16963" y="3120"/>
                </a:cubicBezTo>
                <a:lnTo>
                  <a:pt x="16879" y="3046"/>
                </a:lnTo>
                <a:cubicBezTo>
                  <a:pt x="16905" y="3066"/>
                  <a:pt x="16924" y="3078"/>
                  <a:pt x="16937" y="3085"/>
                </a:cubicBezTo>
                <a:cubicBezTo>
                  <a:pt x="16951" y="3091"/>
                  <a:pt x="16959" y="3091"/>
                  <a:pt x="16963" y="3087"/>
                </a:cubicBezTo>
                <a:cubicBezTo>
                  <a:pt x="16962" y="3085"/>
                  <a:pt x="16961" y="3082"/>
                  <a:pt x="16960" y="3079"/>
                </a:cubicBezTo>
                <a:cubicBezTo>
                  <a:pt x="16959" y="3076"/>
                  <a:pt x="16958" y="3074"/>
                  <a:pt x="16957" y="3071"/>
                </a:cubicBezTo>
                <a:cubicBezTo>
                  <a:pt x="16943" y="3059"/>
                  <a:pt x="16929" y="3046"/>
                  <a:pt x="16915" y="3033"/>
                </a:cubicBezTo>
                <a:cubicBezTo>
                  <a:pt x="16901" y="3021"/>
                  <a:pt x="16887" y="3009"/>
                  <a:pt x="16874" y="2999"/>
                </a:cubicBezTo>
                <a:close/>
                <a:moveTo>
                  <a:pt x="19163" y="0"/>
                </a:moveTo>
                <a:lnTo>
                  <a:pt x="19367" y="185"/>
                </a:lnTo>
                <a:cubicBezTo>
                  <a:pt x="19325" y="142"/>
                  <a:pt x="19358" y="137"/>
                  <a:pt x="19392" y="131"/>
                </a:cubicBezTo>
                <a:cubicBezTo>
                  <a:pt x="19426" y="125"/>
                  <a:pt x="19460" y="118"/>
                  <a:pt x="19420" y="69"/>
                </a:cubicBezTo>
                <a:lnTo>
                  <a:pt x="19600" y="291"/>
                </a:lnTo>
                <a:lnTo>
                  <a:pt x="19410" y="223"/>
                </a:lnTo>
                <a:cubicBezTo>
                  <a:pt x="19406" y="220"/>
                  <a:pt x="19402" y="217"/>
                  <a:pt x="19399" y="214"/>
                </a:cubicBezTo>
                <a:cubicBezTo>
                  <a:pt x="19395" y="211"/>
                  <a:pt x="19392" y="208"/>
                  <a:pt x="19388" y="205"/>
                </a:cubicBezTo>
                <a:lnTo>
                  <a:pt x="19250" y="123"/>
                </a:lnTo>
                <a:cubicBezTo>
                  <a:pt x="19198" y="115"/>
                  <a:pt x="19188" y="142"/>
                  <a:pt x="19197" y="186"/>
                </a:cubicBezTo>
                <a:cubicBezTo>
                  <a:pt x="19205" y="230"/>
                  <a:pt x="19234" y="290"/>
                  <a:pt x="19260" y="347"/>
                </a:cubicBezTo>
                <a:cubicBezTo>
                  <a:pt x="19671" y="648"/>
                  <a:pt x="19722" y="552"/>
                  <a:pt x="19768" y="450"/>
                </a:cubicBezTo>
                <a:cubicBezTo>
                  <a:pt x="19814" y="347"/>
                  <a:pt x="19856" y="240"/>
                  <a:pt x="20250" y="518"/>
                </a:cubicBezTo>
                <a:cubicBezTo>
                  <a:pt x="19939" y="211"/>
                  <a:pt x="19903" y="241"/>
                  <a:pt x="19874" y="277"/>
                </a:cubicBezTo>
                <a:cubicBezTo>
                  <a:pt x="19845" y="313"/>
                  <a:pt x="19824" y="354"/>
                  <a:pt x="19544" y="69"/>
                </a:cubicBezTo>
                <a:cubicBezTo>
                  <a:pt x="19596" y="93"/>
                  <a:pt x="19654" y="128"/>
                  <a:pt x="19706" y="152"/>
                </a:cubicBezTo>
                <a:cubicBezTo>
                  <a:pt x="19759" y="177"/>
                  <a:pt x="19808" y="193"/>
                  <a:pt x="19842" y="180"/>
                </a:cubicBezTo>
                <a:lnTo>
                  <a:pt x="19608" y="0"/>
                </a:lnTo>
                <a:lnTo>
                  <a:pt x="19163" y="0"/>
                </a:lnTo>
                <a:close/>
                <a:moveTo>
                  <a:pt x="19067" y="426"/>
                </a:moveTo>
                <a:cubicBezTo>
                  <a:pt x="19079" y="445"/>
                  <a:pt x="19091" y="466"/>
                  <a:pt x="19097" y="481"/>
                </a:cubicBezTo>
                <a:cubicBezTo>
                  <a:pt x="19104" y="496"/>
                  <a:pt x="19106" y="506"/>
                  <a:pt x="19097" y="505"/>
                </a:cubicBezTo>
                <a:cubicBezTo>
                  <a:pt x="19172" y="567"/>
                  <a:pt x="19261" y="635"/>
                  <a:pt x="19348" y="696"/>
                </a:cubicBezTo>
                <a:cubicBezTo>
                  <a:pt x="19435" y="757"/>
                  <a:pt x="19518" y="809"/>
                  <a:pt x="19582" y="839"/>
                </a:cubicBezTo>
                <a:cubicBezTo>
                  <a:pt x="19586" y="835"/>
                  <a:pt x="19595" y="832"/>
                  <a:pt x="19604" y="829"/>
                </a:cubicBezTo>
                <a:cubicBezTo>
                  <a:pt x="19614" y="826"/>
                  <a:pt x="19625" y="825"/>
                  <a:pt x="19635" y="822"/>
                </a:cubicBezTo>
                <a:lnTo>
                  <a:pt x="19377" y="577"/>
                </a:lnTo>
                <a:lnTo>
                  <a:pt x="19625" y="751"/>
                </a:lnTo>
                <a:cubicBezTo>
                  <a:pt x="19636" y="716"/>
                  <a:pt x="19588" y="666"/>
                  <a:pt x="19520" y="610"/>
                </a:cubicBezTo>
                <a:cubicBezTo>
                  <a:pt x="19452" y="554"/>
                  <a:pt x="19364" y="493"/>
                  <a:pt x="19299" y="438"/>
                </a:cubicBezTo>
                <a:cubicBezTo>
                  <a:pt x="19317" y="487"/>
                  <a:pt x="19320" y="523"/>
                  <a:pt x="19289" y="527"/>
                </a:cubicBezTo>
                <a:cubicBezTo>
                  <a:pt x="19257" y="531"/>
                  <a:pt x="19191" y="504"/>
                  <a:pt x="19067" y="426"/>
                </a:cubicBezTo>
                <a:close/>
                <a:moveTo>
                  <a:pt x="8440" y="2018"/>
                </a:moveTo>
                <a:cubicBezTo>
                  <a:pt x="8442" y="2019"/>
                  <a:pt x="8444" y="2021"/>
                  <a:pt x="8446" y="2023"/>
                </a:cubicBezTo>
                <a:cubicBezTo>
                  <a:pt x="8448" y="2025"/>
                  <a:pt x="8450" y="2026"/>
                  <a:pt x="8452" y="2028"/>
                </a:cubicBezTo>
                <a:lnTo>
                  <a:pt x="8578" y="2193"/>
                </a:lnTo>
                <a:cubicBezTo>
                  <a:pt x="8679" y="2266"/>
                  <a:pt x="8733" y="2299"/>
                  <a:pt x="8755" y="2306"/>
                </a:cubicBezTo>
                <a:cubicBezTo>
                  <a:pt x="8778" y="2314"/>
                  <a:pt x="8768" y="2296"/>
                  <a:pt x="8744" y="2266"/>
                </a:cubicBezTo>
                <a:cubicBezTo>
                  <a:pt x="8742" y="2264"/>
                  <a:pt x="8740" y="2263"/>
                  <a:pt x="8737" y="2262"/>
                </a:cubicBezTo>
                <a:cubicBezTo>
                  <a:pt x="8735" y="2261"/>
                  <a:pt x="8733" y="2259"/>
                  <a:pt x="8730" y="2258"/>
                </a:cubicBezTo>
                <a:cubicBezTo>
                  <a:pt x="8732" y="2259"/>
                  <a:pt x="8734" y="2259"/>
                  <a:pt x="8736" y="2260"/>
                </a:cubicBezTo>
                <a:cubicBezTo>
                  <a:pt x="8738" y="2261"/>
                  <a:pt x="8740" y="2262"/>
                  <a:pt x="8742" y="2262"/>
                </a:cubicBezTo>
                <a:cubicBezTo>
                  <a:pt x="8719" y="2234"/>
                  <a:pt x="8684" y="2196"/>
                  <a:pt x="8649" y="2159"/>
                </a:cubicBezTo>
                <a:cubicBezTo>
                  <a:pt x="8614" y="2122"/>
                  <a:pt x="8578" y="2086"/>
                  <a:pt x="8556" y="2061"/>
                </a:cubicBezTo>
                <a:cubicBezTo>
                  <a:pt x="8535" y="2053"/>
                  <a:pt x="8516" y="2046"/>
                  <a:pt x="8496" y="2039"/>
                </a:cubicBezTo>
                <a:cubicBezTo>
                  <a:pt x="8477" y="2032"/>
                  <a:pt x="8458" y="2025"/>
                  <a:pt x="8440" y="2018"/>
                </a:cubicBezTo>
                <a:close/>
                <a:moveTo>
                  <a:pt x="8603" y="2079"/>
                </a:moveTo>
                <a:cubicBezTo>
                  <a:pt x="8634" y="2104"/>
                  <a:pt x="8676" y="2138"/>
                  <a:pt x="8731" y="2184"/>
                </a:cubicBezTo>
                <a:cubicBezTo>
                  <a:pt x="8787" y="2230"/>
                  <a:pt x="8856" y="2288"/>
                  <a:pt x="8942" y="2360"/>
                </a:cubicBezTo>
                <a:cubicBezTo>
                  <a:pt x="8961" y="2370"/>
                  <a:pt x="8980" y="2380"/>
                  <a:pt x="8997" y="2388"/>
                </a:cubicBezTo>
                <a:cubicBezTo>
                  <a:pt x="9014" y="2396"/>
                  <a:pt x="9030" y="2403"/>
                  <a:pt x="9043" y="2409"/>
                </a:cubicBezTo>
                <a:cubicBezTo>
                  <a:pt x="9025" y="2391"/>
                  <a:pt x="9008" y="2374"/>
                  <a:pt x="8991" y="2357"/>
                </a:cubicBezTo>
                <a:cubicBezTo>
                  <a:pt x="8974" y="2340"/>
                  <a:pt x="8958" y="2324"/>
                  <a:pt x="8942" y="2309"/>
                </a:cubicBezTo>
                <a:lnTo>
                  <a:pt x="8974" y="2339"/>
                </a:lnTo>
                <a:lnTo>
                  <a:pt x="8940" y="2256"/>
                </a:lnTo>
                <a:cubicBezTo>
                  <a:pt x="8880" y="2214"/>
                  <a:pt x="8822" y="2180"/>
                  <a:pt x="8766" y="2152"/>
                </a:cubicBezTo>
                <a:cubicBezTo>
                  <a:pt x="8709" y="2123"/>
                  <a:pt x="8655" y="2100"/>
                  <a:pt x="8603" y="2079"/>
                </a:cubicBezTo>
                <a:close/>
                <a:moveTo>
                  <a:pt x="17801" y="2174"/>
                </a:moveTo>
                <a:cubicBezTo>
                  <a:pt x="17802" y="2189"/>
                  <a:pt x="17803" y="2202"/>
                  <a:pt x="17804" y="2214"/>
                </a:cubicBezTo>
                <a:cubicBezTo>
                  <a:pt x="17805" y="2227"/>
                  <a:pt x="17806" y="2239"/>
                  <a:pt x="17807" y="2250"/>
                </a:cubicBezTo>
                <a:cubicBezTo>
                  <a:pt x="17835" y="2266"/>
                  <a:pt x="17863" y="2283"/>
                  <a:pt x="17892" y="2300"/>
                </a:cubicBezTo>
                <a:cubicBezTo>
                  <a:pt x="17921" y="2317"/>
                  <a:pt x="17950" y="2335"/>
                  <a:pt x="17980" y="2352"/>
                </a:cubicBezTo>
                <a:cubicBezTo>
                  <a:pt x="17953" y="2324"/>
                  <a:pt x="17925" y="2295"/>
                  <a:pt x="17895" y="2266"/>
                </a:cubicBezTo>
                <a:cubicBezTo>
                  <a:pt x="17865" y="2236"/>
                  <a:pt x="17834" y="2206"/>
                  <a:pt x="17801" y="2174"/>
                </a:cubicBezTo>
                <a:close/>
                <a:moveTo>
                  <a:pt x="19476" y="2211"/>
                </a:moveTo>
                <a:cubicBezTo>
                  <a:pt x="19462" y="2217"/>
                  <a:pt x="19463" y="2231"/>
                  <a:pt x="19471" y="2249"/>
                </a:cubicBezTo>
                <a:cubicBezTo>
                  <a:pt x="19479" y="2266"/>
                  <a:pt x="19496" y="2288"/>
                  <a:pt x="19515" y="2310"/>
                </a:cubicBezTo>
                <a:cubicBezTo>
                  <a:pt x="19532" y="2311"/>
                  <a:pt x="19546" y="2309"/>
                  <a:pt x="19555" y="2302"/>
                </a:cubicBezTo>
                <a:cubicBezTo>
                  <a:pt x="19564" y="2294"/>
                  <a:pt x="19568" y="2280"/>
                  <a:pt x="19565" y="2258"/>
                </a:cubicBezTo>
                <a:cubicBezTo>
                  <a:pt x="19552" y="2248"/>
                  <a:pt x="19538" y="2239"/>
                  <a:pt x="19523" y="2231"/>
                </a:cubicBezTo>
                <a:cubicBezTo>
                  <a:pt x="19508" y="2223"/>
                  <a:pt x="19493" y="2216"/>
                  <a:pt x="19476" y="2211"/>
                </a:cubicBezTo>
                <a:close/>
                <a:moveTo>
                  <a:pt x="8720" y="2297"/>
                </a:moveTo>
                <a:cubicBezTo>
                  <a:pt x="8695" y="2288"/>
                  <a:pt x="8847" y="2442"/>
                  <a:pt x="8905" y="2505"/>
                </a:cubicBezTo>
                <a:cubicBezTo>
                  <a:pt x="8972" y="2551"/>
                  <a:pt x="9059" y="2619"/>
                  <a:pt x="9075" y="2624"/>
                </a:cubicBezTo>
                <a:cubicBezTo>
                  <a:pt x="9090" y="2630"/>
                  <a:pt x="9034" y="2573"/>
                  <a:pt x="8815" y="2369"/>
                </a:cubicBezTo>
                <a:cubicBezTo>
                  <a:pt x="8757" y="2321"/>
                  <a:pt x="8729" y="2300"/>
                  <a:pt x="8720" y="2297"/>
                </a:cubicBezTo>
                <a:close/>
                <a:moveTo>
                  <a:pt x="8982" y="2418"/>
                </a:moveTo>
                <a:cubicBezTo>
                  <a:pt x="9008" y="2456"/>
                  <a:pt x="9074" y="2529"/>
                  <a:pt x="9163" y="2616"/>
                </a:cubicBezTo>
                <a:cubicBezTo>
                  <a:pt x="9251" y="2702"/>
                  <a:pt x="9362" y="2802"/>
                  <a:pt x="9476" y="2896"/>
                </a:cubicBezTo>
                <a:lnTo>
                  <a:pt x="9226" y="2618"/>
                </a:lnTo>
                <a:cubicBezTo>
                  <a:pt x="9294" y="2675"/>
                  <a:pt x="9316" y="2702"/>
                  <a:pt x="9340" y="2730"/>
                </a:cubicBezTo>
                <a:cubicBezTo>
                  <a:pt x="9365" y="2758"/>
                  <a:pt x="9393" y="2786"/>
                  <a:pt x="9475" y="2846"/>
                </a:cubicBezTo>
                <a:cubicBezTo>
                  <a:pt x="9457" y="2827"/>
                  <a:pt x="9436" y="2806"/>
                  <a:pt x="9411" y="2781"/>
                </a:cubicBezTo>
                <a:cubicBezTo>
                  <a:pt x="9387" y="2756"/>
                  <a:pt x="9360" y="2728"/>
                  <a:pt x="9331" y="2699"/>
                </a:cubicBezTo>
                <a:cubicBezTo>
                  <a:pt x="9269" y="2648"/>
                  <a:pt x="9211" y="2599"/>
                  <a:pt x="9154" y="2553"/>
                </a:cubicBezTo>
                <a:cubicBezTo>
                  <a:pt x="9097" y="2506"/>
                  <a:pt x="9041" y="2461"/>
                  <a:pt x="8982" y="2418"/>
                </a:cubicBezTo>
                <a:close/>
                <a:moveTo>
                  <a:pt x="7525" y="2505"/>
                </a:moveTo>
                <a:cubicBezTo>
                  <a:pt x="7520" y="2504"/>
                  <a:pt x="7545" y="2513"/>
                  <a:pt x="7628" y="2543"/>
                </a:cubicBezTo>
                <a:cubicBezTo>
                  <a:pt x="7625" y="2541"/>
                  <a:pt x="7622" y="2538"/>
                  <a:pt x="7619" y="2536"/>
                </a:cubicBezTo>
                <a:cubicBezTo>
                  <a:pt x="7616" y="2533"/>
                  <a:pt x="7613" y="2531"/>
                  <a:pt x="7609" y="2528"/>
                </a:cubicBezTo>
                <a:cubicBezTo>
                  <a:pt x="7568" y="2518"/>
                  <a:pt x="7531" y="2507"/>
                  <a:pt x="7525" y="2505"/>
                </a:cubicBezTo>
                <a:close/>
                <a:moveTo>
                  <a:pt x="8398" y="2518"/>
                </a:moveTo>
                <a:cubicBezTo>
                  <a:pt x="8325" y="2553"/>
                  <a:pt x="8649" y="2834"/>
                  <a:pt x="8862" y="3037"/>
                </a:cubicBezTo>
                <a:cubicBezTo>
                  <a:pt x="8866" y="3038"/>
                  <a:pt x="8869" y="3039"/>
                  <a:pt x="8873" y="3041"/>
                </a:cubicBezTo>
                <a:cubicBezTo>
                  <a:pt x="8876" y="3042"/>
                  <a:pt x="8879" y="3043"/>
                  <a:pt x="8883" y="3044"/>
                </a:cubicBezTo>
                <a:cubicBezTo>
                  <a:pt x="8857" y="3021"/>
                  <a:pt x="8833" y="2998"/>
                  <a:pt x="8811" y="2977"/>
                </a:cubicBezTo>
                <a:cubicBezTo>
                  <a:pt x="8790" y="2955"/>
                  <a:pt x="8770" y="2935"/>
                  <a:pt x="8752" y="2916"/>
                </a:cubicBezTo>
                <a:cubicBezTo>
                  <a:pt x="8774" y="2936"/>
                  <a:pt x="8803" y="2962"/>
                  <a:pt x="8832" y="2987"/>
                </a:cubicBezTo>
                <a:cubicBezTo>
                  <a:pt x="8861" y="3013"/>
                  <a:pt x="8891" y="3039"/>
                  <a:pt x="8913" y="3057"/>
                </a:cubicBezTo>
                <a:cubicBezTo>
                  <a:pt x="8917" y="3059"/>
                  <a:pt x="8921" y="3061"/>
                  <a:pt x="8924" y="3063"/>
                </a:cubicBezTo>
                <a:cubicBezTo>
                  <a:pt x="8928" y="3065"/>
                  <a:pt x="8932" y="3067"/>
                  <a:pt x="8935" y="3069"/>
                </a:cubicBezTo>
                <a:lnTo>
                  <a:pt x="8551" y="2696"/>
                </a:lnTo>
                <a:cubicBezTo>
                  <a:pt x="8627" y="2754"/>
                  <a:pt x="8696" y="2824"/>
                  <a:pt x="8769" y="2893"/>
                </a:cubicBezTo>
                <a:cubicBezTo>
                  <a:pt x="8843" y="2963"/>
                  <a:pt x="8921" y="3033"/>
                  <a:pt x="9015" y="3093"/>
                </a:cubicBezTo>
                <a:cubicBezTo>
                  <a:pt x="8910" y="2975"/>
                  <a:pt x="8817" y="2870"/>
                  <a:pt x="8751" y="2791"/>
                </a:cubicBezTo>
                <a:cubicBezTo>
                  <a:pt x="8685" y="2712"/>
                  <a:pt x="8645" y="2657"/>
                  <a:pt x="8648" y="2639"/>
                </a:cubicBezTo>
                <a:lnTo>
                  <a:pt x="8454" y="2520"/>
                </a:lnTo>
                <a:cubicBezTo>
                  <a:pt x="8426" y="2514"/>
                  <a:pt x="8408" y="2513"/>
                  <a:pt x="8398" y="2518"/>
                </a:cubicBezTo>
                <a:close/>
                <a:moveTo>
                  <a:pt x="8042" y="2867"/>
                </a:moveTo>
                <a:cubicBezTo>
                  <a:pt x="7899" y="2864"/>
                  <a:pt x="8422" y="3240"/>
                  <a:pt x="8680" y="3491"/>
                </a:cubicBezTo>
                <a:lnTo>
                  <a:pt x="9052" y="3709"/>
                </a:lnTo>
                <a:lnTo>
                  <a:pt x="8825" y="3509"/>
                </a:lnTo>
                <a:lnTo>
                  <a:pt x="9404" y="3988"/>
                </a:lnTo>
                <a:cubicBezTo>
                  <a:pt x="9275" y="3865"/>
                  <a:pt x="9163" y="3760"/>
                  <a:pt x="9218" y="3804"/>
                </a:cubicBezTo>
                <a:cubicBezTo>
                  <a:pt x="9269" y="3846"/>
                  <a:pt x="9342" y="3912"/>
                  <a:pt x="9424" y="3988"/>
                </a:cubicBezTo>
                <a:cubicBezTo>
                  <a:pt x="9424" y="3988"/>
                  <a:pt x="9425" y="3988"/>
                  <a:pt x="9425" y="3988"/>
                </a:cubicBezTo>
                <a:cubicBezTo>
                  <a:pt x="9425" y="3988"/>
                  <a:pt x="9425" y="3988"/>
                  <a:pt x="9426" y="3988"/>
                </a:cubicBezTo>
                <a:cubicBezTo>
                  <a:pt x="9412" y="3972"/>
                  <a:pt x="9394" y="3951"/>
                  <a:pt x="9371" y="3927"/>
                </a:cubicBezTo>
                <a:cubicBezTo>
                  <a:pt x="9349" y="3904"/>
                  <a:pt x="9323" y="3878"/>
                  <a:pt x="9295" y="3851"/>
                </a:cubicBezTo>
                <a:cubicBezTo>
                  <a:pt x="9270" y="3830"/>
                  <a:pt x="9246" y="3809"/>
                  <a:pt x="9222" y="3789"/>
                </a:cubicBezTo>
                <a:cubicBezTo>
                  <a:pt x="9197" y="3769"/>
                  <a:pt x="9173" y="3749"/>
                  <a:pt x="9150" y="3729"/>
                </a:cubicBezTo>
                <a:lnTo>
                  <a:pt x="9064" y="3701"/>
                </a:lnTo>
                <a:cubicBezTo>
                  <a:pt x="9063" y="3694"/>
                  <a:pt x="9067" y="3691"/>
                  <a:pt x="9074" y="3690"/>
                </a:cubicBezTo>
                <a:cubicBezTo>
                  <a:pt x="9081" y="3689"/>
                  <a:pt x="9092" y="3690"/>
                  <a:pt x="9105" y="3693"/>
                </a:cubicBezTo>
                <a:cubicBezTo>
                  <a:pt x="9102" y="3690"/>
                  <a:pt x="9098" y="3687"/>
                  <a:pt x="9094" y="3683"/>
                </a:cubicBezTo>
                <a:cubicBezTo>
                  <a:pt x="9090" y="3680"/>
                  <a:pt x="9086" y="3677"/>
                  <a:pt x="9083" y="3674"/>
                </a:cubicBezTo>
                <a:cubicBezTo>
                  <a:pt x="9087" y="3677"/>
                  <a:pt x="9092" y="3681"/>
                  <a:pt x="9096" y="3684"/>
                </a:cubicBezTo>
                <a:cubicBezTo>
                  <a:pt x="9101" y="3687"/>
                  <a:pt x="9105" y="3690"/>
                  <a:pt x="9110" y="3694"/>
                </a:cubicBezTo>
                <a:cubicBezTo>
                  <a:pt x="9120" y="3696"/>
                  <a:pt x="9133" y="3700"/>
                  <a:pt x="9146" y="3704"/>
                </a:cubicBezTo>
                <a:cubicBezTo>
                  <a:pt x="9159" y="3708"/>
                  <a:pt x="9173" y="3713"/>
                  <a:pt x="9188" y="3718"/>
                </a:cubicBezTo>
                <a:cubicBezTo>
                  <a:pt x="9182" y="3713"/>
                  <a:pt x="9175" y="3708"/>
                  <a:pt x="9169" y="3703"/>
                </a:cubicBezTo>
                <a:cubicBezTo>
                  <a:pt x="9163" y="3699"/>
                  <a:pt x="9157" y="3694"/>
                  <a:pt x="9150" y="3689"/>
                </a:cubicBezTo>
                <a:lnTo>
                  <a:pt x="9196" y="3721"/>
                </a:lnTo>
                <a:cubicBezTo>
                  <a:pt x="9220" y="3729"/>
                  <a:pt x="9245" y="3738"/>
                  <a:pt x="9268" y="3746"/>
                </a:cubicBezTo>
                <a:cubicBezTo>
                  <a:pt x="9292" y="3754"/>
                  <a:pt x="9314" y="3761"/>
                  <a:pt x="9334" y="3765"/>
                </a:cubicBezTo>
                <a:cubicBezTo>
                  <a:pt x="9262" y="3694"/>
                  <a:pt x="9206" y="3638"/>
                  <a:pt x="9159" y="3591"/>
                </a:cubicBezTo>
                <a:cubicBezTo>
                  <a:pt x="9113" y="3544"/>
                  <a:pt x="9077" y="3507"/>
                  <a:pt x="9043" y="3473"/>
                </a:cubicBezTo>
                <a:cubicBezTo>
                  <a:pt x="8910" y="3378"/>
                  <a:pt x="8766" y="3275"/>
                  <a:pt x="8616" y="3174"/>
                </a:cubicBezTo>
                <a:cubicBezTo>
                  <a:pt x="8465" y="3074"/>
                  <a:pt x="8308" y="2977"/>
                  <a:pt x="8147" y="2894"/>
                </a:cubicBezTo>
                <a:cubicBezTo>
                  <a:pt x="8097" y="2876"/>
                  <a:pt x="8063" y="2868"/>
                  <a:pt x="8042" y="2867"/>
                </a:cubicBezTo>
                <a:close/>
                <a:moveTo>
                  <a:pt x="9295" y="3851"/>
                </a:moveTo>
                <a:cubicBezTo>
                  <a:pt x="9322" y="3873"/>
                  <a:pt x="9349" y="3896"/>
                  <a:pt x="9376" y="3920"/>
                </a:cubicBezTo>
                <a:cubicBezTo>
                  <a:pt x="9403" y="3943"/>
                  <a:pt x="9430" y="3967"/>
                  <a:pt x="9458" y="3991"/>
                </a:cubicBezTo>
                <a:cubicBezTo>
                  <a:pt x="9466" y="3987"/>
                  <a:pt x="9467" y="3978"/>
                  <a:pt x="9461" y="3964"/>
                </a:cubicBezTo>
                <a:cubicBezTo>
                  <a:pt x="9455" y="3950"/>
                  <a:pt x="9443" y="3932"/>
                  <a:pt x="9426" y="3911"/>
                </a:cubicBezTo>
                <a:cubicBezTo>
                  <a:pt x="9395" y="3884"/>
                  <a:pt x="9363" y="3858"/>
                  <a:pt x="9332" y="3832"/>
                </a:cubicBezTo>
                <a:cubicBezTo>
                  <a:pt x="9301" y="3807"/>
                  <a:pt x="9270" y="3782"/>
                  <a:pt x="9240" y="3758"/>
                </a:cubicBezTo>
                <a:lnTo>
                  <a:pt x="9160" y="3732"/>
                </a:lnTo>
                <a:cubicBezTo>
                  <a:pt x="9183" y="3751"/>
                  <a:pt x="9207" y="3771"/>
                  <a:pt x="9230" y="3791"/>
                </a:cubicBezTo>
                <a:cubicBezTo>
                  <a:pt x="9252" y="3811"/>
                  <a:pt x="9274" y="3831"/>
                  <a:pt x="9295" y="3851"/>
                </a:cubicBezTo>
                <a:close/>
                <a:moveTo>
                  <a:pt x="16920" y="3129"/>
                </a:moveTo>
                <a:cubicBezTo>
                  <a:pt x="16939" y="3158"/>
                  <a:pt x="16957" y="3187"/>
                  <a:pt x="16974" y="3215"/>
                </a:cubicBezTo>
                <a:cubicBezTo>
                  <a:pt x="16991" y="3243"/>
                  <a:pt x="17008" y="3271"/>
                  <a:pt x="17025" y="3298"/>
                </a:cubicBezTo>
                <a:cubicBezTo>
                  <a:pt x="17035" y="3302"/>
                  <a:pt x="17045" y="3307"/>
                  <a:pt x="17054" y="3311"/>
                </a:cubicBezTo>
                <a:cubicBezTo>
                  <a:pt x="17063" y="3315"/>
                  <a:pt x="17072" y="3319"/>
                  <a:pt x="17080" y="3323"/>
                </a:cubicBezTo>
                <a:cubicBezTo>
                  <a:pt x="17059" y="3286"/>
                  <a:pt x="17041" y="3252"/>
                  <a:pt x="17026" y="3222"/>
                </a:cubicBezTo>
                <a:cubicBezTo>
                  <a:pt x="17010" y="3192"/>
                  <a:pt x="16997" y="3165"/>
                  <a:pt x="16986" y="3141"/>
                </a:cubicBezTo>
                <a:lnTo>
                  <a:pt x="16973" y="3130"/>
                </a:lnTo>
                <a:cubicBezTo>
                  <a:pt x="16963" y="3130"/>
                  <a:pt x="16954" y="3130"/>
                  <a:pt x="16945" y="3130"/>
                </a:cubicBezTo>
                <a:cubicBezTo>
                  <a:pt x="16936" y="3130"/>
                  <a:pt x="16928" y="3130"/>
                  <a:pt x="16920" y="3129"/>
                </a:cubicBezTo>
                <a:close/>
                <a:moveTo>
                  <a:pt x="18303" y="3203"/>
                </a:moveTo>
                <a:cubicBezTo>
                  <a:pt x="18304" y="3204"/>
                  <a:pt x="18306" y="3205"/>
                  <a:pt x="18307" y="3207"/>
                </a:cubicBezTo>
                <a:cubicBezTo>
                  <a:pt x="18308" y="3208"/>
                  <a:pt x="18309" y="3209"/>
                  <a:pt x="18311" y="3210"/>
                </a:cubicBezTo>
                <a:cubicBezTo>
                  <a:pt x="18311" y="3210"/>
                  <a:pt x="18312" y="3209"/>
                  <a:pt x="18313" y="3209"/>
                </a:cubicBezTo>
                <a:cubicBezTo>
                  <a:pt x="18313" y="3208"/>
                  <a:pt x="18313" y="3208"/>
                  <a:pt x="18314" y="3207"/>
                </a:cubicBezTo>
                <a:cubicBezTo>
                  <a:pt x="18312" y="3207"/>
                  <a:pt x="18310" y="3206"/>
                  <a:pt x="18308" y="3205"/>
                </a:cubicBezTo>
                <a:cubicBezTo>
                  <a:pt x="18307" y="3205"/>
                  <a:pt x="18305" y="3204"/>
                  <a:pt x="18303" y="3203"/>
                </a:cubicBezTo>
                <a:close/>
                <a:moveTo>
                  <a:pt x="16738" y="3251"/>
                </a:moveTo>
                <a:cubicBezTo>
                  <a:pt x="16746" y="3273"/>
                  <a:pt x="16758" y="3297"/>
                  <a:pt x="16777" y="3327"/>
                </a:cubicBezTo>
                <a:cubicBezTo>
                  <a:pt x="16795" y="3356"/>
                  <a:pt x="16820" y="3390"/>
                  <a:pt x="16853" y="3429"/>
                </a:cubicBezTo>
                <a:cubicBezTo>
                  <a:pt x="16856" y="3422"/>
                  <a:pt x="16858" y="3415"/>
                  <a:pt x="16860" y="3407"/>
                </a:cubicBezTo>
                <a:cubicBezTo>
                  <a:pt x="16862" y="3400"/>
                  <a:pt x="16864" y="3392"/>
                  <a:pt x="16865" y="3383"/>
                </a:cubicBezTo>
                <a:cubicBezTo>
                  <a:pt x="16853" y="3371"/>
                  <a:pt x="16840" y="3358"/>
                  <a:pt x="16828" y="3346"/>
                </a:cubicBezTo>
                <a:cubicBezTo>
                  <a:pt x="16795" y="3313"/>
                  <a:pt x="16764" y="3281"/>
                  <a:pt x="16738" y="3251"/>
                </a:cubicBezTo>
                <a:close/>
                <a:moveTo>
                  <a:pt x="16365" y="3306"/>
                </a:moveTo>
                <a:cubicBezTo>
                  <a:pt x="16404" y="3340"/>
                  <a:pt x="16447" y="3381"/>
                  <a:pt x="16490" y="3423"/>
                </a:cubicBezTo>
                <a:cubicBezTo>
                  <a:pt x="16533" y="3465"/>
                  <a:pt x="16577" y="3510"/>
                  <a:pt x="16620" y="3552"/>
                </a:cubicBezTo>
                <a:cubicBezTo>
                  <a:pt x="16663" y="3556"/>
                  <a:pt x="16702" y="3556"/>
                  <a:pt x="16735" y="3547"/>
                </a:cubicBezTo>
                <a:cubicBezTo>
                  <a:pt x="16769" y="3539"/>
                  <a:pt x="16798" y="3522"/>
                  <a:pt x="16821" y="3493"/>
                </a:cubicBezTo>
                <a:lnTo>
                  <a:pt x="16365" y="3306"/>
                </a:lnTo>
                <a:close/>
                <a:moveTo>
                  <a:pt x="17080" y="3376"/>
                </a:moveTo>
                <a:cubicBezTo>
                  <a:pt x="17086" y="3385"/>
                  <a:pt x="17093" y="3393"/>
                  <a:pt x="17099" y="3402"/>
                </a:cubicBezTo>
                <a:cubicBezTo>
                  <a:pt x="17106" y="3410"/>
                  <a:pt x="17113" y="3418"/>
                  <a:pt x="17120" y="3426"/>
                </a:cubicBezTo>
                <a:cubicBezTo>
                  <a:pt x="17117" y="3419"/>
                  <a:pt x="17112" y="3411"/>
                  <a:pt x="17106" y="3403"/>
                </a:cubicBezTo>
                <a:cubicBezTo>
                  <a:pt x="17099" y="3394"/>
                  <a:pt x="17090" y="3386"/>
                  <a:pt x="17080" y="3376"/>
                </a:cubicBezTo>
                <a:close/>
                <a:moveTo>
                  <a:pt x="16928" y="3441"/>
                </a:moveTo>
                <a:lnTo>
                  <a:pt x="16939" y="3458"/>
                </a:lnTo>
                <a:cubicBezTo>
                  <a:pt x="16942" y="3459"/>
                  <a:pt x="16944" y="3461"/>
                  <a:pt x="16947" y="3462"/>
                </a:cubicBezTo>
                <a:cubicBezTo>
                  <a:pt x="16950" y="3463"/>
                  <a:pt x="16953" y="3464"/>
                  <a:pt x="16956" y="3465"/>
                </a:cubicBezTo>
                <a:cubicBezTo>
                  <a:pt x="16951" y="3461"/>
                  <a:pt x="16946" y="3457"/>
                  <a:pt x="16942" y="3453"/>
                </a:cubicBezTo>
                <a:cubicBezTo>
                  <a:pt x="16937" y="3449"/>
                  <a:pt x="16932" y="3445"/>
                  <a:pt x="16928" y="3441"/>
                </a:cubicBezTo>
                <a:close/>
                <a:moveTo>
                  <a:pt x="17969" y="3443"/>
                </a:moveTo>
                <a:cubicBezTo>
                  <a:pt x="17926" y="3447"/>
                  <a:pt x="17902" y="3464"/>
                  <a:pt x="17895" y="3490"/>
                </a:cubicBezTo>
                <a:cubicBezTo>
                  <a:pt x="17887" y="3517"/>
                  <a:pt x="17895" y="3553"/>
                  <a:pt x="17915" y="3596"/>
                </a:cubicBezTo>
                <a:cubicBezTo>
                  <a:pt x="17967" y="3667"/>
                  <a:pt x="18022" y="3739"/>
                  <a:pt x="18073" y="3807"/>
                </a:cubicBezTo>
                <a:cubicBezTo>
                  <a:pt x="18125" y="3875"/>
                  <a:pt x="18173" y="3940"/>
                  <a:pt x="18212" y="3997"/>
                </a:cubicBezTo>
                <a:lnTo>
                  <a:pt x="18535" y="4147"/>
                </a:lnTo>
                <a:cubicBezTo>
                  <a:pt x="18529" y="4123"/>
                  <a:pt x="18505" y="4085"/>
                  <a:pt x="18448" y="4023"/>
                </a:cubicBezTo>
                <a:cubicBezTo>
                  <a:pt x="18392" y="3960"/>
                  <a:pt x="18303" y="3872"/>
                  <a:pt x="18170" y="3748"/>
                </a:cubicBezTo>
                <a:cubicBezTo>
                  <a:pt x="18206" y="3781"/>
                  <a:pt x="18232" y="3804"/>
                  <a:pt x="18254" y="3822"/>
                </a:cubicBezTo>
                <a:cubicBezTo>
                  <a:pt x="18276" y="3841"/>
                  <a:pt x="18294" y="3856"/>
                  <a:pt x="18316" y="3875"/>
                </a:cubicBezTo>
                <a:cubicBezTo>
                  <a:pt x="18264" y="3793"/>
                  <a:pt x="18211" y="3711"/>
                  <a:pt x="18196" y="3667"/>
                </a:cubicBezTo>
                <a:cubicBezTo>
                  <a:pt x="18181" y="3624"/>
                  <a:pt x="18204" y="3619"/>
                  <a:pt x="18303" y="3693"/>
                </a:cubicBezTo>
                <a:cubicBezTo>
                  <a:pt x="18323" y="3693"/>
                  <a:pt x="18348" y="3699"/>
                  <a:pt x="18375" y="3708"/>
                </a:cubicBezTo>
                <a:cubicBezTo>
                  <a:pt x="18402" y="3717"/>
                  <a:pt x="18432" y="3730"/>
                  <a:pt x="18461" y="3747"/>
                </a:cubicBezTo>
                <a:lnTo>
                  <a:pt x="17969" y="3443"/>
                </a:lnTo>
                <a:close/>
                <a:moveTo>
                  <a:pt x="18316" y="3875"/>
                </a:moveTo>
                <a:cubicBezTo>
                  <a:pt x="18369" y="3921"/>
                  <a:pt x="18411" y="3955"/>
                  <a:pt x="18439" y="3975"/>
                </a:cubicBezTo>
                <a:cubicBezTo>
                  <a:pt x="18467" y="3996"/>
                  <a:pt x="18482" y="4002"/>
                  <a:pt x="18482" y="3993"/>
                </a:cubicBezTo>
                <a:cubicBezTo>
                  <a:pt x="18463" y="3983"/>
                  <a:pt x="18441" y="3968"/>
                  <a:pt x="18413" y="3949"/>
                </a:cubicBezTo>
                <a:cubicBezTo>
                  <a:pt x="18386" y="3929"/>
                  <a:pt x="18354" y="3905"/>
                  <a:pt x="18316" y="3875"/>
                </a:cubicBezTo>
                <a:close/>
                <a:moveTo>
                  <a:pt x="8411" y="3466"/>
                </a:moveTo>
                <a:cubicBezTo>
                  <a:pt x="8403" y="3471"/>
                  <a:pt x="8409" y="3488"/>
                  <a:pt x="8432" y="3522"/>
                </a:cubicBezTo>
                <a:cubicBezTo>
                  <a:pt x="8456" y="3550"/>
                  <a:pt x="8482" y="3579"/>
                  <a:pt x="8511" y="3610"/>
                </a:cubicBezTo>
                <a:cubicBezTo>
                  <a:pt x="8540" y="3641"/>
                  <a:pt x="8572" y="3673"/>
                  <a:pt x="8605" y="3707"/>
                </a:cubicBezTo>
                <a:cubicBezTo>
                  <a:pt x="8689" y="3764"/>
                  <a:pt x="8709" y="3767"/>
                  <a:pt x="8758" y="3799"/>
                </a:cubicBezTo>
                <a:cubicBezTo>
                  <a:pt x="8807" y="3831"/>
                  <a:pt x="8885" y="3892"/>
                  <a:pt x="9087" y="4065"/>
                </a:cubicBezTo>
                <a:lnTo>
                  <a:pt x="8679" y="3619"/>
                </a:lnTo>
                <a:cubicBezTo>
                  <a:pt x="8571" y="3543"/>
                  <a:pt x="8433" y="3450"/>
                  <a:pt x="8411" y="3466"/>
                </a:cubicBezTo>
                <a:close/>
                <a:moveTo>
                  <a:pt x="8752" y="3566"/>
                </a:moveTo>
                <a:cubicBezTo>
                  <a:pt x="8780" y="3599"/>
                  <a:pt x="8800" y="3628"/>
                  <a:pt x="8810" y="3651"/>
                </a:cubicBezTo>
                <a:cubicBezTo>
                  <a:pt x="8819" y="3674"/>
                  <a:pt x="8817" y="3692"/>
                  <a:pt x="8802" y="3702"/>
                </a:cubicBezTo>
                <a:cubicBezTo>
                  <a:pt x="8817" y="3716"/>
                  <a:pt x="8814" y="3715"/>
                  <a:pt x="8798" y="3704"/>
                </a:cubicBezTo>
                <a:cubicBezTo>
                  <a:pt x="8783" y="3694"/>
                  <a:pt x="8755" y="3674"/>
                  <a:pt x="8721" y="3649"/>
                </a:cubicBezTo>
                <a:cubicBezTo>
                  <a:pt x="8772" y="3695"/>
                  <a:pt x="8833" y="3747"/>
                  <a:pt x="8887" y="3790"/>
                </a:cubicBezTo>
                <a:cubicBezTo>
                  <a:pt x="8941" y="3833"/>
                  <a:pt x="8988" y="3866"/>
                  <a:pt x="9011" y="3874"/>
                </a:cubicBezTo>
                <a:cubicBezTo>
                  <a:pt x="8983" y="3864"/>
                  <a:pt x="9001" y="3894"/>
                  <a:pt x="9038" y="3940"/>
                </a:cubicBezTo>
                <a:cubicBezTo>
                  <a:pt x="9076" y="3985"/>
                  <a:pt x="9133" y="4047"/>
                  <a:pt x="9184" y="4103"/>
                </a:cubicBezTo>
                <a:lnTo>
                  <a:pt x="9090" y="3960"/>
                </a:lnTo>
                <a:cubicBezTo>
                  <a:pt x="9160" y="4001"/>
                  <a:pt x="9208" y="4038"/>
                  <a:pt x="9250" y="4076"/>
                </a:cubicBezTo>
                <a:cubicBezTo>
                  <a:pt x="9292" y="4114"/>
                  <a:pt x="9329" y="4152"/>
                  <a:pt x="9377" y="4195"/>
                </a:cubicBezTo>
                <a:cubicBezTo>
                  <a:pt x="9402" y="4228"/>
                  <a:pt x="9392" y="4235"/>
                  <a:pt x="9360" y="4222"/>
                </a:cubicBezTo>
                <a:cubicBezTo>
                  <a:pt x="9327" y="4208"/>
                  <a:pt x="9272" y="4174"/>
                  <a:pt x="9204" y="4124"/>
                </a:cubicBezTo>
                <a:cubicBezTo>
                  <a:pt x="9257" y="4183"/>
                  <a:pt x="9298" y="4230"/>
                  <a:pt x="9291" y="4236"/>
                </a:cubicBezTo>
                <a:cubicBezTo>
                  <a:pt x="9285" y="4242"/>
                  <a:pt x="9231" y="4206"/>
                  <a:pt x="9095" y="4098"/>
                </a:cubicBezTo>
                <a:cubicBezTo>
                  <a:pt x="9272" y="4249"/>
                  <a:pt x="9420" y="4372"/>
                  <a:pt x="9556" y="4486"/>
                </a:cubicBezTo>
                <a:cubicBezTo>
                  <a:pt x="9693" y="4600"/>
                  <a:pt x="9817" y="4703"/>
                  <a:pt x="9946" y="4814"/>
                </a:cubicBezTo>
                <a:cubicBezTo>
                  <a:pt x="9980" y="4839"/>
                  <a:pt x="10015" y="4864"/>
                  <a:pt x="10049" y="4888"/>
                </a:cubicBezTo>
                <a:cubicBezTo>
                  <a:pt x="10084" y="4912"/>
                  <a:pt x="10119" y="4937"/>
                  <a:pt x="10153" y="4960"/>
                </a:cubicBezTo>
                <a:cubicBezTo>
                  <a:pt x="10114" y="4920"/>
                  <a:pt x="10066" y="4871"/>
                  <a:pt x="10020" y="4822"/>
                </a:cubicBezTo>
                <a:cubicBezTo>
                  <a:pt x="9973" y="4773"/>
                  <a:pt x="9928" y="4724"/>
                  <a:pt x="9893" y="4683"/>
                </a:cubicBezTo>
                <a:cubicBezTo>
                  <a:pt x="9729" y="4516"/>
                  <a:pt x="9534" y="4326"/>
                  <a:pt x="9335" y="4133"/>
                </a:cubicBezTo>
                <a:cubicBezTo>
                  <a:pt x="9136" y="3940"/>
                  <a:pt x="8933" y="3744"/>
                  <a:pt x="8752" y="3566"/>
                </a:cubicBezTo>
                <a:close/>
                <a:moveTo>
                  <a:pt x="8611" y="3712"/>
                </a:moveTo>
                <a:cubicBezTo>
                  <a:pt x="8686" y="3787"/>
                  <a:pt x="8771" y="3867"/>
                  <a:pt x="8865" y="3951"/>
                </a:cubicBezTo>
                <a:cubicBezTo>
                  <a:pt x="8959" y="4036"/>
                  <a:pt x="9062" y="4124"/>
                  <a:pt x="9170" y="4214"/>
                </a:cubicBezTo>
                <a:cubicBezTo>
                  <a:pt x="9136" y="4174"/>
                  <a:pt x="9083" y="4120"/>
                  <a:pt x="8995" y="4040"/>
                </a:cubicBezTo>
                <a:cubicBezTo>
                  <a:pt x="8907" y="3961"/>
                  <a:pt x="8785" y="3856"/>
                  <a:pt x="8611" y="3712"/>
                </a:cubicBezTo>
                <a:close/>
                <a:moveTo>
                  <a:pt x="9259" y="3765"/>
                </a:moveTo>
                <a:lnTo>
                  <a:pt x="9343" y="3822"/>
                </a:lnTo>
                <a:cubicBezTo>
                  <a:pt x="9335" y="3814"/>
                  <a:pt x="9327" y="3806"/>
                  <a:pt x="9318" y="3799"/>
                </a:cubicBezTo>
                <a:cubicBezTo>
                  <a:pt x="9310" y="3791"/>
                  <a:pt x="9301" y="3783"/>
                  <a:pt x="9292" y="3775"/>
                </a:cubicBezTo>
                <a:lnTo>
                  <a:pt x="9259" y="3765"/>
                </a:lnTo>
                <a:close/>
                <a:moveTo>
                  <a:pt x="9491" y="4019"/>
                </a:moveTo>
                <a:cubicBezTo>
                  <a:pt x="9616" y="4129"/>
                  <a:pt x="9745" y="4244"/>
                  <a:pt x="9873" y="4360"/>
                </a:cubicBezTo>
                <a:cubicBezTo>
                  <a:pt x="10001" y="4476"/>
                  <a:pt x="10129" y="4593"/>
                  <a:pt x="10251" y="4706"/>
                </a:cubicBezTo>
                <a:cubicBezTo>
                  <a:pt x="10269" y="4720"/>
                  <a:pt x="10287" y="4734"/>
                  <a:pt x="10305" y="4748"/>
                </a:cubicBezTo>
                <a:cubicBezTo>
                  <a:pt x="10323" y="4762"/>
                  <a:pt x="10341" y="4776"/>
                  <a:pt x="10358" y="4789"/>
                </a:cubicBezTo>
                <a:cubicBezTo>
                  <a:pt x="10238" y="4670"/>
                  <a:pt x="10109" y="4542"/>
                  <a:pt x="9976" y="4414"/>
                </a:cubicBezTo>
                <a:cubicBezTo>
                  <a:pt x="9843" y="4286"/>
                  <a:pt x="9705" y="4157"/>
                  <a:pt x="9569" y="4035"/>
                </a:cubicBezTo>
                <a:cubicBezTo>
                  <a:pt x="9558" y="4035"/>
                  <a:pt x="9546" y="4034"/>
                  <a:pt x="9534" y="4031"/>
                </a:cubicBezTo>
                <a:cubicBezTo>
                  <a:pt x="9521" y="4029"/>
                  <a:pt x="9506" y="4025"/>
                  <a:pt x="9491" y="4019"/>
                </a:cubicBezTo>
                <a:close/>
                <a:moveTo>
                  <a:pt x="10358" y="4789"/>
                </a:moveTo>
                <a:cubicBezTo>
                  <a:pt x="10364" y="4795"/>
                  <a:pt x="10369" y="4800"/>
                  <a:pt x="10375" y="4805"/>
                </a:cubicBezTo>
                <a:cubicBezTo>
                  <a:pt x="10380" y="4811"/>
                  <a:pt x="10385" y="4816"/>
                  <a:pt x="10391" y="4821"/>
                </a:cubicBezTo>
                <a:cubicBezTo>
                  <a:pt x="10393" y="4822"/>
                  <a:pt x="10395" y="4822"/>
                  <a:pt x="10397" y="4823"/>
                </a:cubicBezTo>
                <a:cubicBezTo>
                  <a:pt x="10400" y="4824"/>
                  <a:pt x="10402" y="4824"/>
                  <a:pt x="10404" y="4825"/>
                </a:cubicBezTo>
                <a:cubicBezTo>
                  <a:pt x="10396" y="4819"/>
                  <a:pt x="10389" y="4813"/>
                  <a:pt x="10381" y="4807"/>
                </a:cubicBezTo>
                <a:cubicBezTo>
                  <a:pt x="10374" y="4801"/>
                  <a:pt x="10366" y="4795"/>
                  <a:pt x="10358" y="4789"/>
                </a:cubicBezTo>
                <a:close/>
                <a:moveTo>
                  <a:pt x="10251" y="4706"/>
                </a:moveTo>
                <a:cubicBezTo>
                  <a:pt x="10197" y="4665"/>
                  <a:pt x="10143" y="4623"/>
                  <a:pt x="10089" y="4581"/>
                </a:cubicBezTo>
                <a:cubicBezTo>
                  <a:pt x="10035" y="4539"/>
                  <a:pt x="9980" y="4497"/>
                  <a:pt x="9926" y="4455"/>
                </a:cubicBezTo>
                <a:cubicBezTo>
                  <a:pt x="10042" y="4562"/>
                  <a:pt x="10160" y="4671"/>
                  <a:pt x="10272" y="4771"/>
                </a:cubicBezTo>
                <a:cubicBezTo>
                  <a:pt x="10384" y="4871"/>
                  <a:pt x="10490" y="4962"/>
                  <a:pt x="10584" y="5037"/>
                </a:cubicBezTo>
                <a:cubicBezTo>
                  <a:pt x="10584" y="5035"/>
                  <a:pt x="10584" y="5033"/>
                  <a:pt x="10583" y="5031"/>
                </a:cubicBezTo>
                <a:cubicBezTo>
                  <a:pt x="10583" y="5029"/>
                  <a:pt x="10583" y="5026"/>
                  <a:pt x="10583" y="5024"/>
                </a:cubicBezTo>
                <a:cubicBezTo>
                  <a:pt x="10575" y="5016"/>
                  <a:pt x="10568" y="5008"/>
                  <a:pt x="10561" y="5001"/>
                </a:cubicBezTo>
                <a:cubicBezTo>
                  <a:pt x="10555" y="4993"/>
                  <a:pt x="10548" y="4985"/>
                  <a:pt x="10542" y="4978"/>
                </a:cubicBezTo>
                <a:cubicBezTo>
                  <a:pt x="10510" y="4948"/>
                  <a:pt x="10478" y="4918"/>
                  <a:pt x="10447" y="4890"/>
                </a:cubicBezTo>
                <a:cubicBezTo>
                  <a:pt x="10416" y="4861"/>
                  <a:pt x="10387" y="4836"/>
                  <a:pt x="10360" y="4816"/>
                </a:cubicBezTo>
                <a:cubicBezTo>
                  <a:pt x="10363" y="4816"/>
                  <a:pt x="10365" y="4817"/>
                  <a:pt x="10367" y="4817"/>
                </a:cubicBezTo>
                <a:cubicBezTo>
                  <a:pt x="10369" y="4817"/>
                  <a:pt x="10371" y="4818"/>
                  <a:pt x="10373" y="4818"/>
                </a:cubicBezTo>
                <a:cubicBezTo>
                  <a:pt x="10353" y="4800"/>
                  <a:pt x="10333" y="4781"/>
                  <a:pt x="10313" y="4763"/>
                </a:cubicBezTo>
                <a:cubicBezTo>
                  <a:pt x="10292" y="4744"/>
                  <a:pt x="10272" y="4725"/>
                  <a:pt x="10251" y="4706"/>
                </a:cubicBezTo>
                <a:close/>
                <a:moveTo>
                  <a:pt x="16561" y="4040"/>
                </a:moveTo>
                <a:cubicBezTo>
                  <a:pt x="16548" y="4039"/>
                  <a:pt x="16539" y="4046"/>
                  <a:pt x="16530" y="4053"/>
                </a:cubicBezTo>
                <a:cubicBezTo>
                  <a:pt x="16558" y="4079"/>
                  <a:pt x="16578" y="4101"/>
                  <a:pt x="16592" y="4120"/>
                </a:cubicBezTo>
                <a:cubicBezTo>
                  <a:pt x="16607" y="4139"/>
                  <a:pt x="16616" y="4156"/>
                  <a:pt x="16622" y="4171"/>
                </a:cubicBezTo>
                <a:cubicBezTo>
                  <a:pt x="16653" y="4192"/>
                  <a:pt x="16689" y="4222"/>
                  <a:pt x="16731" y="4262"/>
                </a:cubicBezTo>
                <a:cubicBezTo>
                  <a:pt x="16772" y="4302"/>
                  <a:pt x="16820" y="4351"/>
                  <a:pt x="16875" y="4413"/>
                </a:cubicBezTo>
                <a:cubicBezTo>
                  <a:pt x="16674" y="4109"/>
                  <a:pt x="16600" y="4042"/>
                  <a:pt x="16561" y="4040"/>
                </a:cubicBezTo>
                <a:close/>
                <a:moveTo>
                  <a:pt x="21125" y="4058"/>
                </a:moveTo>
                <a:cubicBezTo>
                  <a:pt x="21084" y="4083"/>
                  <a:pt x="21160" y="4175"/>
                  <a:pt x="21268" y="4274"/>
                </a:cubicBezTo>
                <a:cubicBezTo>
                  <a:pt x="21375" y="4374"/>
                  <a:pt x="21515" y="4480"/>
                  <a:pt x="21600" y="4536"/>
                </a:cubicBezTo>
                <a:lnTo>
                  <a:pt x="21600" y="4440"/>
                </a:lnTo>
                <a:cubicBezTo>
                  <a:pt x="21545" y="4402"/>
                  <a:pt x="21482" y="4355"/>
                  <a:pt x="21405" y="4293"/>
                </a:cubicBezTo>
                <a:cubicBezTo>
                  <a:pt x="21327" y="4231"/>
                  <a:pt x="21236" y="4155"/>
                  <a:pt x="21125" y="4058"/>
                </a:cubicBezTo>
                <a:close/>
                <a:moveTo>
                  <a:pt x="9521" y="4164"/>
                </a:moveTo>
                <a:cubicBezTo>
                  <a:pt x="9519" y="4168"/>
                  <a:pt x="9539" y="4190"/>
                  <a:pt x="9586" y="4234"/>
                </a:cubicBezTo>
                <a:cubicBezTo>
                  <a:pt x="9638" y="4270"/>
                  <a:pt x="9669" y="4289"/>
                  <a:pt x="9683" y="4293"/>
                </a:cubicBezTo>
                <a:cubicBezTo>
                  <a:pt x="9696" y="4297"/>
                  <a:pt x="9694" y="4288"/>
                  <a:pt x="9679" y="4269"/>
                </a:cubicBezTo>
                <a:cubicBezTo>
                  <a:pt x="9584" y="4199"/>
                  <a:pt x="9523" y="4157"/>
                  <a:pt x="9521" y="4164"/>
                </a:cubicBezTo>
                <a:close/>
                <a:moveTo>
                  <a:pt x="18840" y="4206"/>
                </a:moveTo>
                <a:cubicBezTo>
                  <a:pt x="18851" y="4219"/>
                  <a:pt x="18863" y="4232"/>
                  <a:pt x="18877" y="4245"/>
                </a:cubicBezTo>
                <a:cubicBezTo>
                  <a:pt x="18892" y="4259"/>
                  <a:pt x="18908" y="4273"/>
                  <a:pt x="18928" y="4287"/>
                </a:cubicBezTo>
                <a:cubicBezTo>
                  <a:pt x="18909" y="4270"/>
                  <a:pt x="18893" y="4255"/>
                  <a:pt x="18879" y="4242"/>
                </a:cubicBezTo>
                <a:cubicBezTo>
                  <a:pt x="18864" y="4229"/>
                  <a:pt x="18851" y="4217"/>
                  <a:pt x="18840" y="4206"/>
                </a:cubicBezTo>
                <a:close/>
                <a:moveTo>
                  <a:pt x="8153" y="4663"/>
                </a:moveTo>
                <a:cubicBezTo>
                  <a:pt x="8162" y="4670"/>
                  <a:pt x="8171" y="4677"/>
                  <a:pt x="8180" y="4684"/>
                </a:cubicBezTo>
                <a:cubicBezTo>
                  <a:pt x="8189" y="4691"/>
                  <a:pt x="8199" y="4698"/>
                  <a:pt x="8209" y="4705"/>
                </a:cubicBezTo>
                <a:cubicBezTo>
                  <a:pt x="8208" y="4701"/>
                  <a:pt x="8207" y="4697"/>
                  <a:pt x="8207" y="4694"/>
                </a:cubicBezTo>
                <a:cubicBezTo>
                  <a:pt x="8207" y="4692"/>
                  <a:pt x="8208" y="4690"/>
                  <a:pt x="8209" y="4688"/>
                </a:cubicBezTo>
                <a:cubicBezTo>
                  <a:pt x="8199" y="4683"/>
                  <a:pt x="8188" y="4679"/>
                  <a:pt x="8179" y="4675"/>
                </a:cubicBezTo>
                <a:cubicBezTo>
                  <a:pt x="8169" y="4671"/>
                  <a:pt x="8161" y="4667"/>
                  <a:pt x="8153" y="4663"/>
                </a:cubicBezTo>
                <a:close/>
                <a:moveTo>
                  <a:pt x="9061" y="4679"/>
                </a:moveTo>
                <a:lnTo>
                  <a:pt x="9632" y="5175"/>
                </a:lnTo>
                <a:lnTo>
                  <a:pt x="9098" y="4743"/>
                </a:lnTo>
                <a:cubicBezTo>
                  <a:pt x="9167" y="4807"/>
                  <a:pt x="9255" y="4886"/>
                  <a:pt x="9355" y="4971"/>
                </a:cubicBezTo>
                <a:cubicBezTo>
                  <a:pt x="9454" y="5056"/>
                  <a:pt x="9564" y="5147"/>
                  <a:pt x="9676" y="5238"/>
                </a:cubicBezTo>
                <a:lnTo>
                  <a:pt x="9736" y="5241"/>
                </a:lnTo>
                <a:cubicBezTo>
                  <a:pt x="9655" y="5168"/>
                  <a:pt x="9574" y="5095"/>
                  <a:pt x="9493" y="5022"/>
                </a:cubicBezTo>
                <a:cubicBezTo>
                  <a:pt x="9412" y="4949"/>
                  <a:pt x="9331" y="4876"/>
                  <a:pt x="9251" y="4803"/>
                </a:cubicBezTo>
                <a:cubicBezTo>
                  <a:pt x="9221" y="4784"/>
                  <a:pt x="9189" y="4764"/>
                  <a:pt x="9157" y="4744"/>
                </a:cubicBezTo>
                <a:cubicBezTo>
                  <a:pt x="9126" y="4723"/>
                  <a:pt x="9093" y="4701"/>
                  <a:pt x="9061" y="4679"/>
                </a:cubicBezTo>
                <a:close/>
                <a:moveTo>
                  <a:pt x="8264" y="4713"/>
                </a:moveTo>
                <a:cubicBezTo>
                  <a:pt x="8289" y="4731"/>
                  <a:pt x="8322" y="4756"/>
                  <a:pt x="8364" y="4787"/>
                </a:cubicBezTo>
                <a:cubicBezTo>
                  <a:pt x="8405" y="4817"/>
                  <a:pt x="8455" y="4853"/>
                  <a:pt x="8514" y="4891"/>
                </a:cubicBezTo>
                <a:cubicBezTo>
                  <a:pt x="8558" y="4932"/>
                  <a:pt x="8607" y="4977"/>
                  <a:pt x="8661" y="5026"/>
                </a:cubicBezTo>
                <a:cubicBezTo>
                  <a:pt x="8715" y="5076"/>
                  <a:pt x="8774" y="5129"/>
                  <a:pt x="8837" y="5186"/>
                </a:cubicBezTo>
                <a:cubicBezTo>
                  <a:pt x="8882" y="5219"/>
                  <a:pt x="8929" y="5252"/>
                  <a:pt x="8976" y="5286"/>
                </a:cubicBezTo>
                <a:cubicBezTo>
                  <a:pt x="9023" y="5320"/>
                  <a:pt x="9071" y="5354"/>
                  <a:pt x="9120" y="5389"/>
                </a:cubicBezTo>
                <a:cubicBezTo>
                  <a:pt x="9126" y="5390"/>
                  <a:pt x="9132" y="5390"/>
                  <a:pt x="9138" y="5390"/>
                </a:cubicBezTo>
                <a:cubicBezTo>
                  <a:pt x="9144" y="5391"/>
                  <a:pt x="9150" y="5391"/>
                  <a:pt x="9156" y="5391"/>
                </a:cubicBezTo>
                <a:cubicBezTo>
                  <a:pt x="9132" y="5370"/>
                  <a:pt x="9107" y="5349"/>
                  <a:pt x="9084" y="5329"/>
                </a:cubicBezTo>
                <a:cubicBezTo>
                  <a:pt x="9060" y="5308"/>
                  <a:pt x="9037" y="5288"/>
                  <a:pt x="9014" y="5269"/>
                </a:cubicBezTo>
                <a:cubicBezTo>
                  <a:pt x="8995" y="5263"/>
                  <a:pt x="8968" y="5249"/>
                  <a:pt x="8932" y="5226"/>
                </a:cubicBezTo>
                <a:cubicBezTo>
                  <a:pt x="8896" y="5203"/>
                  <a:pt x="8850" y="5171"/>
                  <a:pt x="8793" y="5127"/>
                </a:cubicBezTo>
                <a:cubicBezTo>
                  <a:pt x="8806" y="5131"/>
                  <a:pt x="8816" y="5132"/>
                  <a:pt x="8825" y="5132"/>
                </a:cubicBezTo>
                <a:cubicBezTo>
                  <a:pt x="8834" y="5131"/>
                  <a:pt x="8841" y="5128"/>
                  <a:pt x="8846" y="5123"/>
                </a:cubicBezTo>
                <a:cubicBezTo>
                  <a:pt x="8804" y="5087"/>
                  <a:pt x="8765" y="5054"/>
                  <a:pt x="8731" y="5024"/>
                </a:cubicBezTo>
                <a:cubicBezTo>
                  <a:pt x="8696" y="4995"/>
                  <a:pt x="8665" y="4968"/>
                  <a:pt x="8638" y="4945"/>
                </a:cubicBezTo>
                <a:cubicBezTo>
                  <a:pt x="8654" y="4951"/>
                  <a:pt x="8681" y="4969"/>
                  <a:pt x="8719" y="4996"/>
                </a:cubicBezTo>
                <a:cubicBezTo>
                  <a:pt x="8756" y="5022"/>
                  <a:pt x="8803" y="5058"/>
                  <a:pt x="8857" y="5099"/>
                </a:cubicBezTo>
                <a:cubicBezTo>
                  <a:pt x="8857" y="5096"/>
                  <a:pt x="8857" y="5092"/>
                  <a:pt x="8858" y="5089"/>
                </a:cubicBezTo>
                <a:cubicBezTo>
                  <a:pt x="8858" y="5085"/>
                  <a:pt x="8857" y="5082"/>
                  <a:pt x="8857" y="5078"/>
                </a:cubicBezTo>
                <a:lnTo>
                  <a:pt x="8600" y="4890"/>
                </a:lnTo>
                <a:lnTo>
                  <a:pt x="8856" y="5071"/>
                </a:lnTo>
                <a:cubicBezTo>
                  <a:pt x="8855" y="5059"/>
                  <a:pt x="8853" y="5046"/>
                  <a:pt x="8849" y="5032"/>
                </a:cubicBezTo>
                <a:cubicBezTo>
                  <a:pt x="8845" y="5018"/>
                  <a:pt x="8841" y="5003"/>
                  <a:pt x="8835" y="4987"/>
                </a:cubicBezTo>
                <a:cubicBezTo>
                  <a:pt x="8803" y="4970"/>
                  <a:pt x="8769" y="4953"/>
                  <a:pt x="8735" y="4936"/>
                </a:cubicBezTo>
                <a:cubicBezTo>
                  <a:pt x="8702" y="4920"/>
                  <a:pt x="8668" y="4903"/>
                  <a:pt x="8634" y="4887"/>
                </a:cubicBezTo>
                <a:cubicBezTo>
                  <a:pt x="8640" y="4893"/>
                  <a:pt x="8646" y="4899"/>
                  <a:pt x="8652" y="4905"/>
                </a:cubicBezTo>
                <a:cubicBezTo>
                  <a:pt x="8658" y="4911"/>
                  <a:pt x="8665" y="4918"/>
                  <a:pt x="8671" y="4925"/>
                </a:cubicBezTo>
                <a:cubicBezTo>
                  <a:pt x="8664" y="4918"/>
                  <a:pt x="8656" y="4911"/>
                  <a:pt x="8649" y="4904"/>
                </a:cubicBezTo>
                <a:cubicBezTo>
                  <a:pt x="8642" y="4897"/>
                  <a:pt x="8635" y="4891"/>
                  <a:pt x="8629" y="4884"/>
                </a:cubicBezTo>
                <a:cubicBezTo>
                  <a:pt x="8561" y="4852"/>
                  <a:pt x="8495" y="4820"/>
                  <a:pt x="8433" y="4791"/>
                </a:cubicBezTo>
                <a:cubicBezTo>
                  <a:pt x="8371" y="4762"/>
                  <a:pt x="8314" y="4736"/>
                  <a:pt x="8264" y="4713"/>
                </a:cubicBezTo>
                <a:close/>
                <a:moveTo>
                  <a:pt x="9373" y="4879"/>
                </a:moveTo>
                <a:cubicBezTo>
                  <a:pt x="9431" y="4929"/>
                  <a:pt x="9484" y="4973"/>
                  <a:pt x="9525" y="5008"/>
                </a:cubicBezTo>
                <a:cubicBezTo>
                  <a:pt x="9566" y="5042"/>
                  <a:pt x="9596" y="5067"/>
                  <a:pt x="9610" y="5079"/>
                </a:cubicBezTo>
                <a:cubicBezTo>
                  <a:pt x="9574" y="5048"/>
                  <a:pt x="9539" y="5018"/>
                  <a:pt x="9506" y="4989"/>
                </a:cubicBezTo>
                <a:cubicBezTo>
                  <a:pt x="9472" y="4960"/>
                  <a:pt x="9441" y="4931"/>
                  <a:pt x="9411" y="4904"/>
                </a:cubicBezTo>
                <a:cubicBezTo>
                  <a:pt x="9409" y="4903"/>
                  <a:pt x="9406" y="4901"/>
                  <a:pt x="9404" y="4900"/>
                </a:cubicBezTo>
                <a:cubicBezTo>
                  <a:pt x="9401" y="4898"/>
                  <a:pt x="9398" y="4897"/>
                  <a:pt x="9395" y="4895"/>
                </a:cubicBezTo>
                <a:cubicBezTo>
                  <a:pt x="9395" y="4894"/>
                  <a:pt x="9396" y="4894"/>
                  <a:pt x="9396" y="4894"/>
                </a:cubicBezTo>
                <a:cubicBezTo>
                  <a:pt x="9396" y="4894"/>
                  <a:pt x="9397" y="4894"/>
                  <a:pt x="9397" y="4894"/>
                </a:cubicBezTo>
                <a:cubicBezTo>
                  <a:pt x="9393" y="4891"/>
                  <a:pt x="9389" y="4889"/>
                  <a:pt x="9385" y="4886"/>
                </a:cubicBezTo>
                <a:cubicBezTo>
                  <a:pt x="9381" y="4884"/>
                  <a:pt x="9377" y="4881"/>
                  <a:pt x="9373" y="4879"/>
                </a:cubicBezTo>
                <a:close/>
                <a:moveTo>
                  <a:pt x="9397" y="4894"/>
                </a:moveTo>
                <a:cubicBezTo>
                  <a:pt x="9398" y="4894"/>
                  <a:pt x="9400" y="4895"/>
                  <a:pt x="9401" y="4896"/>
                </a:cubicBezTo>
                <a:cubicBezTo>
                  <a:pt x="9402" y="4897"/>
                  <a:pt x="9404" y="4897"/>
                  <a:pt x="9405" y="4898"/>
                </a:cubicBezTo>
                <a:cubicBezTo>
                  <a:pt x="9404" y="4897"/>
                  <a:pt x="9403" y="4896"/>
                  <a:pt x="9402" y="4895"/>
                </a:cubicBezTo>
                <a:cubicBezTo>
                  <a:pt x="9400" y="4894"/>
                  <a:pt x="9399" y="4893"/>
                  <a:pt x="9398" y="4892"/>
                </a:cubicBezTo>
                <a:cubicBezTo>
                  <a:pt x="9398" y="4892"/>
                  <a:pt x="9398" y="4892"/>
                  <a:pt x="9398" y="4893"/>
                </a:cubicBezTo>
                <a:cubicBezTo>
                  <a:pt x="9397" y="4893"/>
                  <a:pt x="9397" y="4893"/>
                  <a:pt x="9397" y="4894"/>
                </a:cubicBezTo>
                <a:close/>
                <a:moveTo>
                  <a:pt x="10082" y="4934"/>
                </a:moveTo>
                <a:cubicBezTo>
                  <a:pt x="10115" y="4962"/>
                  <a:pt x="10147" y="4991"/>
                  <a:pt x="10181" y="5021"/>
                </a:cubicBezTo>
                <a:cubicBezTo>
                  <a:pt x="10214" y="5052"/>
                  <a:pt x="10249" y="5083"/>
                  <a:pt x="10284" y="5115"/>
                </a:cubicBezTo>
                <a:cubicBezTo>
                  <a:pt x="10272" y="5099"/>
                  <a:pt x="10258" y="5081"/>
                  <a:pt x="10243" y="5061"/>
                </a:cubicBezTo>
                <a:cubicBezTo>
                  <a:pt x="10227" y="5042"/>
                  <a:pt x="10209" y="5021"/>
                  <a:pt x="10190" y="4999"/>
                </a:cubicBezTo>
                <a:cubicBezTo>
                  <a:pt x="10171" y="4986"/>
                  <a:pt x="10153" y="4975"/>
                  <a:pt x="10135" y="4964"/>
                </a:cubicBezTo>
                <a:cubicBezTo>
                  <a:pt x="10117" y="4953"/>
                  <a:pt x="10099" y="4943"/>
                  <a:pt x="10082" y="4934"/>
                </a:cubicBezTo>
                <a:close/>
                <a:moveTo>
                  <a:pt x="7908" y="4952"/>
                </a:moveTo>
                <a:lnTo>
                  <a:pt x="8198" y="5268"/>
                </a:lnTo>
                <a:lnTo>
                  <a:pt x="7936" y="5103"/>
                </a:lnTo>
                <a:lnTo>
                  <a:pt x="7947" y="5120"/>
                </a:lnTo>
                <a:cubicBezTo>
                  <a:pt x="7983" y="5158"/>
                  <a:pt x="8028" y="5204"/>
                  <a:pt x="8083" y="5256"/>
                </a:cubicBezTo>
                <a:cubicBezTo>
                  <a:pt x="8139" y="5308"/>
                  <a:pt x="8203" y="5366"/>
                  <a:pt x="8276" y="5431"/>
                </a:cubicBezTo>
                <a:cubicBezTo>
                  <a:pt x="8291" y="5430"/>
                  <a:pt x="8305" y="5428"/>
                  <a:pt x="8320" y="5426"/>
                </a:cubicBezTo>
                <a:cubicBezTo>
                  <a:pt x="8334" y="5425"/>
                  <a:pt x="8348" y="5423"/>
                  <a:pt x="8363" y="5421"/>
                </a:cubicBezTo>
                <a:lnTo>
                  <a:pt x="8197" y="5190"/>
                </a:lnTo>
                <a:cubicBezTo>
                  <a:pt x="8144" y="5146"/>
                  <a:pt x="8094" y="5104"/>
                  <a:pt x="8045" y="5065"/>
                </a:cubicBezTo>
                <a:cubicBezTo>
                  <a:pt x="7997" y="5025"/>
                  <a:pt x="7951" y="4987"/>
                  <a:pt x="7908" y="4952"/>
                </a:cubicBezTo>
                <a:close/>
                <a:moveTo>
                  <a:pt x="7920" y="5093"/>
                </a:moveTo>
                <a:cubicBezTo>
                  <a:pt x="7922" y="5095"/>
                  <a:pt x="7925" y="5099"/>
                  <a:pt x="7929" y="5102"/>
                </a:cubicBezTo>
                <a:cubicBezTo>
                  <a:pt x="7932" y="5105"/>
                  <a:pt x="7936" y="5109"/>
                  <a:pt x="7938" y="5112"/>
                </a:cubicBezTo>
                <a:cubicBezTo>
                  <a:pt x="7935" y="5109"/>
                  <a:pt x="7933" y="5106"/>
                  <a:pt x="7930" y="5103"/>
                </a:cubicBezTo>
                <a:cubicBezTo>
                  <a:pt x="7928" y="5100"/>
                  <a:pt x="7925" y="5097"/>
                  <a:pt x="7922" y="5094"/>
                </a:cubicBezTo>
                <a:lnTo>
                  <a:pt x="7920" y="5093"/>
                </a:lnTo>
                <a:close/>
                <a:moveTo>
                  <a:pt x="8996" y="5103"/>
                </a:moveTo>
                <a:cubicBezTo>
                  <a:pt x="9005" y="5120"/>
                  <a:pt x="9013" y="5138"/>
                  <a:pt x="9021" y="5155"/>
                </a:cubicBezTo>
                <a:cubicBezTo>
                  <a:pt x="9029" y="5171"/>
                  <a:pt x="9036" y="5187"/>
                  <a:pt x="9041" y="5201"/>
                </a:cubicBezTo>
                <a:lnTo>
                  <a:pt x="9243" y="5344"/>
                </a:lnTo>
                <a:cubicBezTo>
                  <a:pt x="9248" y="5344"/>
                  <a:pt x="9252" y="5345"/>
                  <a:pt x="9256" y="5345"/>
                </a:cubicBezTo>
                <a:cubicBezTo>
                  <a:pt x="9261" y="5346"/>
                  <a:pt x="9265" y="5346"/>
                  <a:pt x="9269" y="5347"/>
                </a:cubicBezTo>
                <a:cubicBezTo>
                  <a:pt x="9221" y="5304"/>
                  <a:pt x="9174" y="5262"/>
                  <a:pt x="9128" y="5221"/>
                </a:cubicBezTo>
                <a:cubicBezTo>
                  <a:pt x="9082" y="5180"/>
                  <a:pt x="9038" y="5141"/>
                  <a:pt x="8996" y="5103"/>
                </a:cubicBezTo>
                <a:close/>
                <a:moveTo>
                  <a:pt x="8200" y="5192"/>
                </a:moveTo>
                <a:lnTo>
                  <a:pt x="8374" y="5420"/>
                </a:lnTo>
                <a:cubicBezTo>
                  <a:pt x="8380" y="5419"/>
                  <a:pt x="8386" y="5419"/>
                  <a:pt x="8392" y="5418"/>
                </a:cubicBezTo>
                <a:cubicBezTo>
                  <a:pt x="8398" y="5418"/>
                  <a:pt x="8405" y="5417"/>
                  <a:pt x="8411" y="5416"/>
                </a:cubicBezTo>
                <a:cubicBezTo>
                  <a:pt x="8401" y="5410"/>
                  <a:pt x="8392" y="5404"/>
                  <a:pt x="8382" y="5399"/>
                </a:cubicBezTo>
                <a:cubicBezTo>
                  <a:pt x="8373" y="5393"/>
                  <a:pt x="8364" y="5388"/>
                  <a:pt x="8355" y="5383"/>
                </a:cubicBezTo>
                <a:cubicBezTo>
                  <a:pt x="8362" y="5384"/>
                  <a:pt x="8371" y="5387"/>
                  <a:pt x="8382" y="5393"/>
                </a:cubicBezTo>
                <a:cubicBezTo>
                  <a:pt x="8393" y="5398"/>
                  <a:pt x="8406" y="5406"/>
                  <a:pt x="8421" y="5416"/>
                </a:cubicBezTo>
                <a:cubicBezTo>
                  <a:pt x="8428" y="5415"/>
                  <a:pt x="8435" y="5414"/>
                  <a:pt x="8442" y="5413"/>
                </a:cubicBezTo>
                <a:cubicBezTo>
                  <a:pt x="8449" y="5413"/>
                  <a:pt x="8456" y="5412"/>
                  <a:pt x="8463" y="5411"/>
                </a:cubicBezTo>
                <a:cubicBezTo>
                  <a:pt x="8417" y="5373"/>
                  <a:pt x="8372" y="5335"/>
                  <a:pt x="8328" y="5299"/>
                </a:cubicBezTo>
                <a:cubicBezTo>
                  <a:pt x="8284" y="5262"/>
                  <a:pt x="8242" y="5226"/>
                  <a:pt x="8200" y="5192"/>
                </a:cubicBezTo>
                <a:close/>
                <a:moveTo>
                  <a:pt x="9047" y="5217"/>
                </a:moveTo>
                <a:cubicBezTo>
                  <a:pt x="9049" y="5225"/>
                  <a:pt x="9051" y="5231"/>
                  <a:pt x="9052" y="5238"/>
                </a:cubicBezTo>
                <a:cubicBezTo>
                  <a:pt x="9054" y="5244"/>
                  <a:pt x="9054" y="5249"/>
                  <a:pt x="9054" y="5254"/>
                </a:cubicBezTo>
                <a:cubicBezTo>
                  <a:pt x="9071" y="5268"/>
                  <a:pt x="9088" y="5282"/>
                  <a:pt x="9106" y="5296"/>
                </a:cubicBezTo>
                <a:cubicBezTo>
                  <a:pt x="9123" y="5310"/>
                  <a:pt x="9141" y="5324"/>
                  <a:pt x="9159" y="5339"/>
                </a:cubicBezTo>
                <a:cubicBezTo>
                  <a:pt x="9169" y="5339"/>
                  <a:pt x="9180" y="5340"/>
                  <a:pt x="9189" y="5340"/>
                </a:cubicBezTo>
                <a:cubicBezTo>
                  <a:pt x="9199" y="5341"/>
                  <a:pt x="9208" y="5341"/>
                  <a:pt x="9217" y="5342"/>
                </a:cubicBezTo>
                <a:lnTo>
                  <a:pt x="9047" y="5217"/>
                </a:lnTo>
                <a:close/>
                <a:moveTo>
                  <a:pt x="9774" y="5275"/>
                </a:moveTo>
                <a:lnTo>
                  <a:pt x="9727" y="5278"/>
                </a:lnTo>
                <a:cubicBezTo>
                  <a:pt x="9789" y="5329"/>
                  <a:pt x="9852" y="5378"/>
                  <a:pt x="9914" y="5426"/>
                </a:cubicBezTo>
                <a:cubicBezTo>
                  <a:pt x="9975" y="5473"/>
                  <a:pt x="10035" y="5519"/>
                  <a:pt x="10092" y="5561"/>
                </a:cubicBezTo>
                <a:cubicBezTo>
                  <a:pt x="10039" y="5513"/>
                  <a:pt x="9986" y="5465"/>
                  <a:pt x="9933" y="5418"/>
                </a:cubicBezTo>
                <a:cubicBezTo>
                  <a:pt x="9880" y="5370"/>
                  <a:pt x="9827" y="5323"/>
                  <a:pt x="9774" y="5275"/>
                </a:cubicBezTo>
                <a:close/>
                <a:moveTo>
                  <a:pt x="21141" y="5421"/>
                </a:moveTo>
                <a:cubicBezTo>
                  <a:pt x="21401" y="5590"/>
                  <a:pt x="21479" y="5652"/>
                  <a:pt x="21510" y="5698"/>
                </a:cubicBezTo>
                <a:cubicBezTo>
                  <a:pt x="21541" y="5744"/>
                  <a:pt x="21525" y="5775"/>
                  <a:pt x="21600" y="5880"/>
                </a:cubicBezTo>
                <a:lnTo>
                  <a:pt x="21600" y="5590"/>
                </a:lnTo>
                <a:cubicBezTo>
                  <a:pt x="21557" y="5601"/>
                  <a:pt x="21501" y="5597"/>
                  <a:pt x="21426" y="5571"/>
                </a:cubicBezTo>
                <a:cubicBezTo>
                  <a:pt x="21352" y="5546"/>
                  <a:pt x="21259" y="5498"/>
                  <a:pt x="21141" y="5421"/>
                </a:cubicBezTo>
                <a:close/>
                <a:moveTo>
                  <a:pt x="9450" y="5508"/>
                </a:moveTo>
                <a:lnTo>
                  <a:pt x="9450" y="5509"/>
                </a:lnTo>
                <a:lnTo>
                  <a:pt x="9450" y="5509"/>
                </a:lnTo>
                <a:lnTo>
                  <a:pt x="9451" y="5509"/>
                </a:lnTo>
                <a:lnTo>
                  <a:pt x="9450" y="5508"/>
                </a:lnTo>
                <a:lnTo>
                  <a:pt x="9450" y="5508"/>
                </a:lnTo>
                <a:close/>
                <a:moveTo>
                  <a:pt x="9553" y="5601"/>
                </a:moveTo>
                <a:lnTo>
                  <a:pt x="9501" y="5619"/>
                </a:lnTo>
                <a:cubicBezTo>
                  <a:pt x="9528" y="5641"/>
                  <a:pt x="9554" y="5663"/>
                  <a:pt x="9579" y="5684"/>
                </a:cubicBezTo>
                <a:cubicBezTo>
                  <a:pt x="9604" y="5705"/>
                  <a:pt x="9629" y="5726"/>
                  <a:pt x="9653" y="5746"/>
                </a:cubicBezTo>
                <a:cubicBezTo>
                  <a:pt x="9663" y="5745"/>
                  <a:pt x="9672" y="5744"/>
                  <a:pt x="9681" y="5742"/>
                </a:cubicBezTo>
                <a:cubicBezTo>
                  <a:pt x="9689" y="5741"/>
                  <a:pt x="9697" y="5740"/>
                  <a:pt x="9704" y="5738"/>
                </a:cubicBezTo>
                <a:cubicBezTo>
                  <a:pt x="9681" y="5717"/>
                  <a:pt x="9657" y="5695"/>
                  <a:pt x="9631" y="5672"/>
                </a:cubicBezTo>
                <a:cubicBezTo>
                  <a:pt x="9606" y="5649"/>
                  <a:pt x="9580" y="5625"/>
                  <a:pt x="9553" y="5601"/>
                </a:cubicBezTo>
                <a:close/>
                <a:moveTo>
                  <a:pt x="9819" y="5847"/>
                </a:moveTo>
                <a:cubicBezTo>
                  <a:pt x="9814" y="5849"/>
                  <a:pt x="9809" y="5852"/>
                  <a:pt x="9804" y="5854"/>
                </a:cubicBezTo>
                <a:cubicBezTo>
                  <a:pt x="9799" y="5856"/>
                  <a:pt x="9794" y="5859"/>
                  <a:pt x="9790" y="5861"/>
                </a:cubicBezTo>
                <a:cubicBezTo>
                  <a:pt x="9791" y="5862"/>
                  <a:pt x="9793" y="5864"/>
                  <a:pt x="9795" y="5866"/>
                </a:cubicBezTo>
                <a:cubicBezTo>
                  <a:pt x="9797" y="5867"/>
                  <a:pt x="9799" y="5869"/>
                  <a:pt x="9801" y="5870"/>
                </a:cubicBezTo>
                <a:cubicBezTo>
                  <a:pt x="9819" y="5883"/>
                  <a:pt x="9836" y="5895"/>
                  <a:pt x="9854" y="5907"/>
                </a:cubicBezTo>
                <a:cubicBezTo>
                  <a:pt x="9871" y="5919"/>
                  <a:pt x="9888" y="5932"/>
                  <a:pt x="9906" y="5944"/>
                </a:cubicBezTo>
                <a:cubicBezTo>
                  <a:pt x="9905" y="5942"/>
                  <a:pt x="9905" y="5941"/>
                  <a:pt x="9904" y="5939"/>
                </a:cubicBezTo>
                <a:cubicBezTo>
                  <a:pt x="9904" y="5938"/>
                  <a:pt x="9904" y="5937"/>
                  <a:pt x="9903" y="5935"/>
                </a:cubicBezTo>
                <a:cubicBezTo>
                  <a:pt x="9894" y="5924"/>
                  <a:pt x="9882" y="5911"/>
                  <a:pt x="9868" y="5897"/>
                </a:cubicBezTo>
                <a:cubicBezTo>
                  <a:pt x="9854" y="5882"/>
                  <a:pt x="9838" y="5865"/>
                  <a:pt x="9819" y="5847"/>
                </a:cubicBezTo>
                <a:close/>
                <a:moveTo>
                  <a:pt x="21584" y="6142"/>
                </a:moveTo>
                <a:cubicBezTo>
                  <a:pt x="21576" y="6154"/>
                  <a:pt x="21574" y="6169"/>
                  <a:pt x="21577" y="6186"/>
                </a:cubicBezTo>
                <a:cubicBezTo>
                  <a:pt x="21580" y="6204"/>
                  <a:pt x="21588" y="6223"/>
                  <a:pt x="21600" y="6244"/>
                </a:cubicBezTo>
                <a:lnTo>
                  <a:pt x="21600" y="6147"/>
                </a:lnTo>
                <a:cubicBezTo>
                  <a:pt x="21597" y="6146"/>
                  <a:pt x="21595" y="6145"/>
                  <a:pt x="21592" y="6144"/>
                </a:cubicBezTo>
                <a:cubicBezTo>
                  <a:pt x="21589" y="6143"/>
                  <a:pt x="21587" y="6142"/>
                  <a:pt x="21584" y="6142"/>
                </a:cubicBezTo>
                <a:close/>
                <a:moveTo>
                  <a:pt x="21402" y="6273"/>
                </a:moveTo>
                <a:cubicBezTo>
                  <a:pt x="21421" y="6289"/>
                  <a:pt x="21450" y="6316"/>
                  <a:pt x="21484" y="6350"/>
                </a:cubicBezTo>
                <a:cubicBezTo>
                  <a:pt x="21519" y="6385"/>
                  <a:pt x="21559" y="6425"/>
                  <a:pt x="21600" y="6468"/>
                </a:cubicBezTo>
                <a:lnTo>
                  <a:pt x="21600" y="6357"/>
                </a:lnTo>
                <a:cubicBezTo>
                  <a:pt x="21566" y="6333"/>
                  <a:pt x="21533" y="6312"/>
                  <a:pt x="21499" y="6298"/>
                </a:cubicBezTo>
                <a:cubicBezTo>
                  <a:pt x="21466" y="6283"/>
                  <a:pt x="21434" y="6274"/>
                  <a:pt x="21402" y="6273"/>
                </a:cubicBezTo>
                <a:close/>
                <a:moveTo>
                  <a:pt x="21343" y="6365"/>
                </a:moveTo>
                <a:lnTo>
                  <a:pt x="21273" y="6473"/>
                </a:lnTo>
                <a:lnTo>
                  <a:pt x="21600" y="6709"/>
                </a:lnTo>
                <a:lnTo>
                  <a:pt x="21600" y="6545"/>
                </a:lnTo>
                <a:cubicBezTo>
                  <a:pt x="21555" y="6508"/>
                  <a:pt x="21508" y="6472"/>
                  <a:pt x="21463" y="6440"/>
                </a:cubicBezTo>
                <a:cubicBezTo>
                  <a:pt x="21418" y="6409"/>
                  <a:pt x="21376" y="6382"/>
                  <a:pt x="21343" y="6365"/>
                </a:cubicBezTo>
                <a:close/>
                <a:moveTo>
                  <a:pt x="9498" y="6586"/>
                </a:moveTo>
                <a:lnTo>
                  <a:pt x="9696" y="6807"/>
                </a:lnTo>
                <a:cubicBezTo>
                  <a:pt x="9703" y="6810"/>
                  <a:pt x="9711" y="6812"/>
                  <a:pt x="9718" y="6815"/>
                </a:cubicBezTo>
                <a:cubicBezTo>
                  <a:pt x="9725" y="6817"/>
                  <a:pt x="9733" y="6820"/>
                  <a:pt x="9740" y="6822"/>
                </a:cubicBezTo>
                <a:cubicBezTo>
                  <a:pt x="9733" y="6809"/>
                  <a:pt x="9725" y="6793"/>
                  <a:pt x="9714" y="6777"/>
                </a:cubicBezTo>
                <a:cubicBezTo>
                  <a:pt x="9704" y="6760"/>
                  <a:pt x="9692" y="6742"/>
                  <a:pt x="9679" y="6723"/>
                </a:cubicBezTo>
                <a:cubicBezTo>
                  <a:pt x="9648" y="6699"/>
                  <a:pt x="9616" y="6676"/>
                  <a:pt x="9586" y="6653"/>
                </a:cubicBezTo>
                <a:cubicBezTo>
                  <a:pt x="9556" y="6630"/>
                  <a:pt x="9526" y="6608"/>
                  <a:pt x="9498" y="6586"/>
                </a:cubicBezTo>
                <a:close/>
                <a:moveTo>
                  <a:pt x="10066" y="6610"/>
                </a:moveTo>
                <a:cubicBezTo>
                  <a:pt x="10074" y="6617"/>
                  <a:pt x="10082" y="6624"/>
                  <a:pt x="10090" y="6632"/>
                </a:cubicBezTo>
                <a:cubicBezTo>
                  <a:pt x="10098" y="6639"/>
                  <a:pt x="10106" y="6646"/>
                  <a:pt x="10114" y="6654"/>
                </a:cubicBezTo>
                <a:cubicBezTo>
                  <a:pt x="10116" y="6654"/>
                  <a:pt x="10118" y="6655"/>
                  <a:pt x="10120" y="6656"/>
                </a:cubicBezTo>
                <a:cubicBezTo>
                  <a:pt x="10122" y="6656"/>
                  <a:pt x="10124" y="6657"/>
                  <a:pt x="10126" y="6658"/>
                </a:cubicBezTo>
                <a:cubicBezTo>
                  <a:pt x="10116" y="6650"/>
                  <a:pt x="10106" y="6642"/>
                  <a:pt x="10096" y="6634"/>
                </a:cubicBezTo>
                <a:cubicBezTo>
                  <a:pt x="10086" y="6626"/>
                  <a:pt x="10076" y="6618"/>
                  <a:pt x="10066" y="6610"/>
                </a:cubicBezTo>
                <a:close/>
                <a:moveTo>
                  <a:pt x="6700" y="6663"/>
                </a:moveTo>
                <a:cubicBezTo>
                  <a:pt x="6591" y="6666"/>
                  <a:pt x="6548" y="6681"/>
                  <a:pt x="6527" y="6700"/>
                </a:cubicBezTo>
                <a:cubicBezTo>
                  <a:pt x="6506" y="6719"/>
                  <a:pt x="6508" y="6742"/>
                  <a:pt x="6490" y="6761"/>
                </a:cubicBezTo>
                <a:cubicBezTo>
                  <a:pt x="6495" y="6764"/>
                  <a:pt x="6499" y="6767"/>
                  <a:pt x="6503" y="6770"/>
                </a:cubicBezTo>
                <a:cubicBezTo>
                  <a:pt x="6507" y="6773"/>
                  <a:pt x="6511" y="6777"/>
                  <a:pt x="6515" y="6780"/>
                </a:cubicBezTo>
                <a:cubicBezTo>
                  <a:pt x="6533" y="6764"/>
                  <a:pt x="6557" y="6750"/>
                  <a:pt x="6590" y="6736"/>
                </a:cubicBezTo>
                <a:cubicBezTo>
                  <a:pt x="6623" y="6722"/>
                  <a:pt x="6664" y="6710"/>
                  <a:pt x="6716" y="6698"/>
                </a:cubicBezTo>
                <a:cubicBezTo>
                  <a:pt x="6714" y="6693"/>
                  <a:pt x="6712" y="6688"/>
                  <a:pt x="6710" y="6682"/>
                </a:cubicBezTo>
                <a:cubicBezTo>
                  <a:pt x="6707" y="6676"/>
                  <a:pt x="6704" y="6670"/>
                  <a:pt x="6700" y="6663"/>
                </a:cubicBezTo>
                <a:close/>
                <a:moveTo>
                  <a:pt x="6712" y="6663"/>
                </a:moveTo>
                <a:cubicBezTo>
                  <a:pt x="6717" y="6668"/>
                  <a:pt x="6723" y="6673"/>
                  <a:pt x="6728" y="6678"/>
                </a:cubicBezTo>
                <a:cubicBezTo>
                  <a:pt x="6733" y="6683"/>
                  <a:pt x="6739" y="6688"/>
                  <a:pt x="6744" y="6693"/>
                </a:cubicBezTo>
                <a:cubicBezTo>
                  <a:pt x="6767" y="6688"/>
                  <a:pt x="6791" y="6684"/>
                  <a:pt x="6818" y="6680"/>
                </a:cubicBezTo>
                <a:cubicBezTo>
                  <a:pt x="6845" y="6676"/>
                  <a:pt x="6874" y="6672"/>
                  <a:pt x="6905" y="6668"/>
                </a:cubicBezTo>
                <a:cubicBezTo>
                  <a:pt x="6865" y="6666"/>
                  <a:pt x="6829" y="6664"/>
                  <a:pt x="6797" y="6664"/>
                </a:cubicBezTo>
                <a:cubicBezTo>
                  <a:pt x="6765" y="6663"/>
                  <a:pt x="6737" y="6663"/>
                  <a:pt x="6712" y="6663"/>
                </a:cubicBezTo>
                <a:close/>
                <a:moveTo>
                  <a:pt x="6455" y="6684"/>
                </a:moveTo>
                <a:lnTo>
                  <a:pt x="6329" y="6694"/>
                </a:lnTo>
                <a:cubicBezTo>
                  <a:pt x="6336" y="6700"/>
                  <a:pt x="6343" y="6706"/>
                  <a:pt x="6350" y="6713"/>
                </a:cubicBezTo>
                <a:cubicBezTo>
                  <a:pt x="6358" y="6719"/>
                  <a:pt x="6365" y="6725"/>
                  <a:pt x="6373" y="6732"/>
                </a:cubicBezTo>
                <a:cubicBezTo>
                  <a:pt x="6390" y="6726"/>
                  <a:pt x="6405" y="6719"/>
                  <a:pt x="6419" y="6711"/>
                </a:cubicBezTo>
                <a:cubicBezTo>
                  <a:pt x="6433" y="6703"/>
                  <a:pt x="6445" y="6695"/>
                  <a:pt x="6455" y="6684"/>
                </a:cubicBezTo>
                <a:close/>
                <a:moveTo>
                  <a:pt x="6480" y="6769"/>
                </a:moveTo>
                <a:cubicBezTo>
                  <a:pt x="6476" y="6772"/>
                  <a:pt x="6471" y="6775"/>
                  <a:pt x="6464" y="6778"/>
                </a:cubicBezTo>
                <a:cubicBezTo>
                  <a:pt x="6458" y="6781"/>
                  <a:pt x="6451" y="6783"/>
                  <a:pt x="6442" y="6785"/>
                </a:cubicBezTo>
                <a:cubicBezTo>
                  <a:pt x="6452" y="6792"/>
                  <a:pt x="6462" y="6798"/>
                  <a:pt x="6473" y="6806"/>
                </a:cubicBezTo>
                <a:cubicBezTo>
                  <a:pt x="6477" y="6808"/>
                  <a:pt x="6481" y="6811"/>
                  <a:pt x="6485" y="6813"/>
                </a:cubicBezTo>
                <a:cubicBezTo>
                  <a:pt x="6488" y="6810"/>
                  <a:pt x="6490" y="6806"/>
                  <a:pt x="6493" y="6803"/>
                </a:cubicBezTo>
                <a:cubicBezTo>
                  <a:pt x="6496" y="6799"/>
                  <a:pt x="6499" y="6796"/>
                  <a:pt x="6502" y="6792"/>
                </a:cubicBezTo>
                <a:cubicBezTo>
                  <a:pt x="6499" y="6789"/>
                  <a:pt x="6495" y="6785"/>
                  <a:pt x="6491" y="6781"/>
                </a:cubicBezTo>
                <a:cubicBezTo>
                  <a:pt x="6488" y="6777"/>
                  <a:pt x="6484" y="6773"/>
                  <a:pt x="6480" y="6769"/>
                </a:cubicBezTo>
                <a:close/>
                <a:moveTo>
                  <a:pt x="19871" y="7097"/>
                </a:moveTo>
                <a:cubicBezTo>
                  <a:pt x="19826" y="7088"/>
                  <a:pt x="19803" y="7099"/>
                  <a:pt x="19819" y="7137"/>
                </a:cubicBezTo>
                <a:cubicBezTo>
                  <a:pt x="19953" y="7192"/>
                  <a:pt x="20135" y="7385"/>
                  <a:pt x="20305" y="7550"/>
                </a:cubicBezTo>
                <a:cubicBezTo>
                  <a:pt x="20475" y="7715"/>
                  <a:pt x="20633" y="7851"/>
                  <a:pt x="20718" y="7791"/>
                </a:cubicBezTo>
                <a:lnTo>
                  <a:pt x="21039" y="8245"/>
                </a:lnTo>
                <a:cubicBezTo>
                  <a:pt x="21205" y="8391"/>
                  <a:pt x="21329" y="8507"/>
                  <a:pt x="21419" y="8599"/>
                </a:cubicBezTo>
                <a:cubicBezTo>
                  <a:pt x="21510" y="8692"/>
                  <a:pt x="21567" y="8761"/>
                  <a:pt x="21600" y="8814"/>
                </a:cubicBezTo>
                <a:lnTo>
                  <a:pt x="21600" y="7235"/>
                </a:lnTo>
                <a:cubicBezTo>
                  <a:pt x="21505" y="7306"/>
                  <a:pt x="21403" y="7373"/>
                  <a:pt x="21320" y="7458"/>
                </a:cubicBezTo>
                <a:cubicBezTo>
                  <a:pt x="21237" y="7542"/>
                  <a:pt x="21173" y="7643"/>
                  <a:pt x="21152" y="7780"/>
                </a:cubicBezTo>
                <a:cubicBezTo>
                  <a:pt x="20891" y="7567"/>
                  <a:pt x="20865" y="7635"/>
                  <a:pt x="20810" y="7675"/>
                </a:cubicBezTo>
                <a:cubicBezTo>
                  <a:pt x="20755" y="7714"/>
                  <a:pt x="20670" y="7725"/>
                  <a:pt x="20291" y="7398"/>
                </a:cubicBezTo>
                <a:lnTo>
                  <a:pt x="20368" y="7441"/>
                </a:lnTo>
                <a:cubicBezTo>
                  <a:pt x="20331" y="7319"/>
                  <a:pt x="20005" y="7122"/>
                  <a:pt x="19871" y="7097"/>
                </a:cubicBezTo>
                <a:close/>
                <a:moveTo>
                  <a:pt x="9669" y="7148"/>
                </a:moveTo>
                <a:lnTo>
                  <a:pt x="9763" y="7231"/>
                </a:lnTo>
                <a:cubicBezTo>
                  <a:pt x="9764" y="7231"/>
                  <a:pt x="9765" y="7231"/>
                  <a:pt x="9766" y="7231"/>
                </a:cubicBezTo>
                <a:cubicBezTo>
                  <a:pt x="9767" y="7231"/>
                  <a:pt x="9769" y="7231"/>
                  <a:pt x="9770" y="7231"/>
                </a:cubicBezTo>
                <a:cubicBezTo>
                  <a:pt x="9770" y="7231"/>
                  <a:pt x="9769" y="7230"/>
                  <a:pt x="9769" y="7230"/>
                </a:cubicBezTo>
                <a:cubicBezTo>
                  <a:pt x="9769" y="7229"/>
                  <a:pt x="9769" y="7228"/>
                  <a:pt x="9769" y="7228"/>
                </a:cubicBezTo>
                <a:cubicBezTo>
                  <a:pt x="9750" y="7213"/>
                  <a:pt x="9732" y="7199"/>
                  <a:pt x="9715" y="7185"/>
                </a:cubicBezTo>
                <a:cubicBezTo>
                  <a:pt x="9698" y="7172"/>
                  <a:pt x="9683" y="7160"/>
                  <a:pt x="9669" y="7148"/>
                </a:cubicBezTo>
                <a:close/>
                <a:moveTo>
                  <a:pt x="9315" y="7384"/>
                </a:moveTo>
                <a:lnTo>
                  <a:pt x="9252" y="7395"/>
                </a:lnTo>
                <a:lnTo>
                  <a:pt x="9266" y="7406"/>
                </a:lnTo>
                <a:cubicBezTo>
                  <a:pt x="9279" y="7408"/>
                  <a:pt x="9293" y="7410"/>
                  <a:pt x="9307" y="7411"/>
                </a:cubicBezTo>
                <a:cubicBezTo>
                  <a:pt x="9320" y="7413"/>
                  <a:pt x="9334" y="7414"/>
                  <a:pt x="9348" y="7415"/>
                </a:cubicBezTo>
                <a:cubicBezTo>
                  <a:pt x="9342" y="7410"/>
                  <a:pt x="9337" y="7404"/>
                  <a:pt x="9331" y="7399"/>
                </a:cubicBezTo>
                <a:cubicBezTo>
                  <a:pt x="9326" y="7394"/>
                  <a:pt x="9320" y="7389"/>
                  <a:pt x="9315" y="7384"/>
                </a:cubicBezTo>
                <a:close/>
                <a:moveTo>
                  <a:pt x="6528" y="8493"/>
                </a:moveTo>
                <a:cubicBezTo>
                  <a:pt x="6560" y="8512"/>
                  <a:pt x="6593" y="8532"/>
                  <a:pt x="6626" y="8553"/>
                </a:cubicBezTo>
                <a:cubicBezTo>
                  <a:pt x="6660" y="8574"/>
                  <a:pt x="6695" y="8596"/>
                  <a:pt x="6730" y="8618"/>
                </a:cubicBezTo>
                <a:cubicBezTo>
                  <a:pt x="6738" y="8619"/>
                  <a:pt x="6747" y="8620"/>
                  <a:pt x="6755" y="8621"/>
                </a:cubicBezTo>
                <a:cubicBezTo>
                  <a:pt x="6764" y="8622"/>
                  <a:pt x="6772" y="8624"/>
                  <a:pt x="6781" y="8625"/>
                </a:cubicBezTo>
                <a:cubicBezTo>
                  <a:pt x="6792" y="8600"/>
                  <a:pt x="6774" y="8575"/>
                  <a:pt x="6731" y="8553"/>
                </a:cubicBezTo>
                <a:cubicBezTo>
                  <a:pt x="6688" y="8530"/>
                  <a:pt x="6619" y="8510"/>
                  <a:pt x="6528" y="8493"/>
                </a:cubicBezTo>
                <a:close/>
                <a:moveTo>
                  <a:pt x="21600" y="8954"/>
                </a:moveTo>
                <a:cubicBezTo>
                  <a:pt x="21578" y="8963"/>
                  <a:pt x="21552" y="8968"/>
                  <a:pt x="21518" y="8969"/>
                </a:cubicBezTo>
                <a:cubicBezTo>
                  <a:pt x="21330" y="8972"/>
                  <a:pt x="21012" y="8896"/>
                  <a:pt x="21218" y="9210"/>
                </a:cubicBezTo>
                <a:cubicBezTo>
                  <a:pt x="21192" y="9178"/>
                  <a:pt x="21159" y="9145"/>
                  <a:pt x="21128" y="9116"/>
                </a:cubicBezTo>
                <a:cubicBezTo>
                  <a:pt x="21096" y="9086"/>
                  <a:pt x="21065" y="9060"/>
                  <a:pt x="21042" y="9040"/>
                </a:cubicBezTo>
                <a:cubicBezTo>
                  <a:pt x="21251" y="9338"/>
                  <a:pt x="21120" y="9383"/>
                  <a:pt x="20965" y="9382"/>
                </a:cubicBezTo>
                <a:cubicBezTo>
                  <a:pt x="20810" y="9382"/>
                  <a:pt x="20631" y="9337"/>
                  <a:pt x="20742" y="9456"/>
                </a:cubicBezTo>
                <a:lnTo>
                  <a:pt x="20414" y="9215"/>
                </a:lnTo>
                <a:cubicBezTo>
                  <a:pt x="20407" y="9212"/>
                  <a:pt x="20400" y="9210"/>
                  <a:pt x="20392" y="9207"/>
                </a:cubicBezTo>
                <a:cubicBezTo>
                  <a:pt x="20385" y="9205"/>
                  <a:pt x="20378" y="9202"/>
                  <a:pt x="20370" y="9200"/>
                </a:cubicBezTo>
                <a:cubicBezTo>
                  <a:pt x="20640" y="9519"/>
                  <a:pt x="20784" y="9694"/>
                  <a:pt x="20823" y="9793"/>
                </a:cubicBezTo>
                <a:cubicBezTo>
                  <a:pt x="20863" y="9891"/>
                  <a:pt x="20797" y="9913"/>
                  <a:pt x="20646" y="9925"/>
                </a:cubicBezTo>
                <a:cubicBezTo>
                  <a:pt x="20614" y="9898"/>
                  <a:pt x="20570" y="9855"/>
                  <a:pt x="20523" y="9814"/>
                </a:cubicBezTo>
                <a:cubicBezTo>
                  <a:pt x="20475" y="9774"/>
                  <a:pt x="20424" y="9737"/>
                  <a:pt x="20377" y="9721"/>
                </a:cubicBezTo>
                <a:cubicBezTo>
                  <a:pt x="20521" y="9867"/>
                  <a:pt x="20664" y="10012"/>
                  <a:pt x="20756" y="10132"/>
                </a:cubicBezTo>
                <a:cubicBezTo>
                  <a:pt x="20848" y="10252"/>
                  <a:pt x="20889" y="10347"/>
                  <a:pt x="20829" y="10391"/>
                </a:cubicBezTo>
                <a:lnTo>
                  <a:pt x="20703" y="10284"/>
                </a:lnTo>
                <a:lnTo>
                  <a:pt x="20704" y="10320"/>
                </a:lnTo>
                <a:cubicBezTo>
                  <a:pt x="20718" y="10329"/>
                  <a:pt x="20734" y="10338"/>
                  <a:pt x="20749" y="10347"/>
                </a:cubicBezTo>
                <a:cubicBezTo>
                  <a:pt x="20765" y="10356"/>
                  <a:pt x="20781" y="10365"/>
                  <a:pt x="20798" y="10375"/>
                </a:cubicBezTo>
                <a:lnTo>
                  <a:pt x="20707" y="10460"/>
                </a:lnTo>
                <a:lnTo>
                  <a:pt x="20710" y="10578"/>
                </a:lnTo>
                <a:cubicBezTo>
                  <a:pt x="20698" y="10568"/>
                  <a:pt x="20686" y="10559"/>
                  <a:pt x="20674" y="10550"/>
                </a:cubicBezTo>
                <a:cubicBezTo>
                  <a:pt x="20662" y="10541"/>
                  <a:pt x="20651" y="10532"/>
                  <a:pt x="20640" y="10523"/>
                </a:cubicBezTo>
                <a:lnTo>
                  <a:pt x="20573" y="10586"/>
                </a:lnTo>
                <a:cubicBezTo>
                  <a:pt x="20569" y="10567"/>
                  <a:pt x="20549" y="10523"/>
                  <a:pt x="20507" y="10471"/>
                </a:cubicBezTo>
                <a:cubicBezTo>
                  <a:pt x="20466" y="10419"/>
                  <a:pt x="20403" y="10359"/>
                  <a:pt x="20317" y="10306"/>
                </a:cubicBezTo>
                <a:cubicBezTo>
                  <a:pt x="20297" y="10298"/>
                  <a:pt x="20283" y="10295"/>
                  <a:pt x="20274" y="10298"/>
                </a:cubicBezTo>
                <a:cubicBezTo>
                  <a:pt x="20265" y="10300"/>
                  <a:pt x="20261" y="10308"/>
                  <a:pt x="20262" y="10319"/>
                </a:cubicBezTo>
                <a:cubicBezTo>
                  <a:pt x="20265" y="10321"/>
                  <a:pt x="20268" y="10323"/>
                  <a:pt x="20271" y="10325"/>
                </a:cubicBezTo>
                <a:cubicBezTo>
                  <a:pt x="20274" y="10327"/>
                  <a:pt x="20277" y="10330"/>
                  <a:pt x="20280" y="10332"/>
                </a:cubicBezTo>
                <a:cubicBezTo>
                  <a:pt x="20343" y="10387"/>
                  <a:pt x="20367" y="10414"/>
                  <a:pt x="20364" y="10421"/>
                </a:cubicBezTo>
                <a:cubicBezTo>
                  <a:pt x="20360" y="10428"/>
                  <a:pt x="20331" y="10416"/>
                  <a:pt x="20287" y="10393"/>
                </a:cubicBezTo>
                <a:cubicBezTo>
                  <a:pt x="20314" y="10448"/>
                  <a:pt x="20358" y="10520"/>
                  <a:pt x="20400" y="10591"/>
                </a:cubicBezTo>
                <a:cubicBezTo>
                  <a:pt x="20536" y="10819"/>
                  <a:pt x="20660" y="11046"/>
                  <a:pt x="20175" y="10723"/>
                </a:cubicBezTo>
                <a:cubicBezTo>
                  <a:pt x="20238" y="10768"/>
                  <a:pt x="20340" y="10826"/>
                  <a:pt x="20408" y="10876"/>
                </a:cubicBezTo>
                <a:cubicBezTo>
                  <a:pt x="20475" y="10925"/>
                  <a:pt x="20507" y="10967"/>
                  <a:pt x="20428" y="10979"/>
                </a:cubicBezTo>
                <a:cubicBezTo>
                  <a:pt x="20396" y="10964"/>
                  <a:pt x="20366" y="10949"/>
                  <a:pt x="20339" y="10936"/>
                </a:cubicBezTo>
                <a:cubicBezTo>
                  <a:pt x="20311" y="10922"/>
                  <a:pt x="20285" y="10909"/>
                  <a:pt x="20261" y="10897"/>
                </a:cubicBezTo>
                <a:cubicBezTo>
                  <a:pt x="20333" y="10997"/>
                  <a:pt x="20386" y="11090"/>
                  <a:pt x="20434" y="11176"/>
                </a:cubicBezTo>
                <a:cubicBezTo>
                  <a:pt x="20482" y="11261"/>
                  <a:pt x="20525" y="11341"/>
                  <a:pt x="20578" y="11414"/>
                </a:cubicBezTo>
                <a:cubicBezTo>
                  <a:pt x="20552" y="11393"/>
                  <a:pt x="20524" y="11373"/>
                  <a:pt x="20495" y="11354"/>
                </a:cubicBezTo>
                <a:cubicBezTo>
                  <a:pt x="20466" y="11335"/>
                  <a:pt x="20437" y="11317"/>
                  <a:pt x="20405" y="11301"/>
                </a:cubicBezTo>
                <a:cubicBezTo>
                  <a:pt x="20605" y="11490"/>
                  <a:pt x="20657" y="11573"/>
                  <a:pt x="20634" y="11602"/>
                </a:cubicBezTo>
                <a:cubicBezTo>
                  <a:pt x="20610" y="11631"/>
                  <a:pt x="20512" y="11606"/>
                  <a:pt x="20413" y="11578"/>
                </a:cubicBezTo>
                <a:cubicBezTo>
                  <a:pt x="20430" y="11593"/>
                  <a:pt x="20447" y="11608"/>
                  <a:pt x="20465" y="11624"/>
                </a:cubicBezTo>
                <a:cubicBezTo>
                  <a:pt x="20484" y="11639"/>
                  <a:pt x="20502" y="11655"/>
                  <a:pt x="20522" y="11671"/>
                </a:cubicBezTo>
                <a:lnTo>
                  <a:pt x="20383" y="11772"/>
                </a:lnTo>
                <a:cubicBezTo>
                  <a:pt x="20441" y="11820"/>
                  <a:pt x="20504" y="11864"/>
                  <a:pt x="20568" y="11907"/>
                </a:cubicBezTo>
                <a:cubicBezTo>
                  <a:pt x="20633" y="11950"/>
                  <a:pt x="20700" y="11992"/>
                  <a:pt x="20767" y="12033"/>
                </a:cubicBezTo>
                <a:cubicBezTo>
                  <a:pt x="20484" y="11892"/>
                  <a:pt x="20610" y="12099"/>
                  <a:pt x="20778" y="12324"/>
                </a:cubicBezTo>
                <a:cubicBezTo>
                  <a:pt x="20946" y="12550"/>
                  <a:pt x="21154" y="12796"/>
                  <a:pt x="21036" y="12732"/>
                </a:cubicBezTo>
                <a:cubicBezTo>
                  <a:pt x="20998" y="12761"/>
                  <a:pt x="20876" y="12677"/>
                  <a:pt x="20727" y="12562"/>
                </a:cubicBezTo>
                <a:cubicBezTo>
                  <a:pt x="20578" y="12447"/>
                  <a:pt x="20403" y="12302"/>
                  <a:pt x="20261" y="12207"/>
                </a:cubicBezTo>
                <a:cubicBezTo>
                  <a:pt x="20303" y="12326"/>
                  <a:pt x="20589" y="12539"/>
                  <a:pt x="20795" y="12699"/>
                </a:cubicBezTo>
                <a:cubicBezTo>
                  <a:pt x="21002" y="12858"/>
                  <a:pt x="21129" y="12964"/>
                  <a:pt x="20855" y="12867"/>
                </a:cubicBezTo>
                <a:cubicBezTo>
                  <a:pt x="20831" y="12835"/>
                  <a:pt x="20810" y="12800"/>
                  <a:pt x="20786" y="12768"/>
                </a:cubicBezTo>
                <a:cubicBezTo>
                  <a:pt x="20762" y="12736"/>
                  <a:pt x="20734" y="12707"/>
                  <a:pt x="20695" y="12686"/>
                </a:cubicBezTo>
                <a:cubicBezTo>
                  <a:pt x="20651" y="12683"/>
                  <a:pt x="20437" y="12558"/>
                  <a:pt x="20191" y="12411"/>
                </a:cubicBezTo>
                <a:cubicBezTo>
                  <a:pt x="19946" y="12264"/>
                  <a:pt x="19668" y="12096"/>
                  <a:pt x="19497" y="12005"/>
                </a:cubicBezTo>
                <a:cubicBezTo>
                  <a:pt x="19494" y="12013"/>
                  <a:pt x="19491" y="12021"/>
                  <a:pt x="19486" y="12028"/>
                </a:cubicBezTo>
                <a:cubicBezTo>
                  <a:pt x="19482" y="12036"/>
                  <a:pt x="19477" y="12043"/>
                  <a:pt x="19472" y="12051"/>
                </a:cubicBezTo>
                <a:lnTo>
                  <a:pt x="19605" y="12121"/>
                </a:lnTo>
                <a:cubicBezTo>
                  <a:pt x="19657" y="12189"/>
                  <a:pt x="19655" y="12219"/>
                  <a:pt x="19622" y="12224"/>
                </a:cubicBezTo>
                <a:cubicBezTo>
                  <a:pt x="19588" y="12229"/>
                  <a:pt x="19523" y="12211"/>
                  <a:pt x="19449" y="12185"/>
                </a:cubicBezTo>
                <a:cubicBezTo>
                  <a:pt x="19455" y="12191"/>
                  <a:pt x="19462" y="12198"/>
                  <a:pt x="19470" y="12205"/>
                </a:cubicBezTo>
                <a:cubicBezTo>
                  <a:pt x="19478" y="12212"/>
                  <a:pt x="19487" y="12220"/>
                  <a:pt x="19498" y="12227"/>
                </a:cubicBezTo>
                <a:cubicBezTo>
                  <a:pt x="19485" y="12219"/>
                  <a:pt x="19472" y="12210"/>
                  <a:pt x="19457" y="12201"/>
                </a:cubicBezTo>
                <a:cubicBezTo>
                  <a:pt x="19443" y="12192"/>
                  <a:pt x="19428" y="12182"/>
                  <a:pt x="19412" y="12171"/>
                </a:cubicBezTo>
                <a:cubicBezTo>
                  <a:pt x="19350" y="12148"/>
                  <a:pt x="19283" y="12121"/>
                  <a:pt x="19226" y="12099"/>
                </a:cubicBezTo>
                <a:cubicBezTo>
                  <a:pt x="19169" y="12078"/>
                  <a:pt x="19121" y="12061"/>
                  <a:pt x="19094" y="12059"/>
                </a:cubicBezTo>
                <a:cubicBezTo>
                  <a:pt x="19103" y="12075"/>
                  <a:pt x="19111" y="12091"/>
                  <a:pt x="19119" y="12107"/>
                </a:cubicBezTo>
                <a:cubicBezTo>
                  <a:pt x="19127" y="12123"/>
                  <a:pt x="19134" y="12139"/>
                  <a:pt x="19141" y="12154"/>
                </a:cubicBezTo>
                <a:cubicBezTo>
                  <a:pt x="19163" y="12175"/>
                  <a:pt x="19190" y="12199"/>
                  <a:pt x="19224" y="12228"/>
                </a:cubicBezTo>
                <a:cubicBezTo>
                  <a:pt x="19258" y="12257"/>
                  <a:pt x="19298" y="12289"/>
                  <a:pt x="19345" y="12327"/>
                </a:cubicBezTo>
                <a:lnTo>
                  <a:pt x="19743" y="12618"/>
                </a:lnTo>
                <a:cubicBezTo>
                  <a:pt x="19453" y="12534"/>
                  <a:pt x="19486" y="12588"/>
                  <a:pt x="19526" y="12649"/>
                </a:cubicBezTo>
                <a:cubicBezTo>
                  <a:pt x="19567" y="12709"/>
                  <a:pt x="19615" y="12777"/>
                  <a:pt x="19357" y="12719"/>
                </a:cubicBezTo>
                <a:lnTo>
                  <a:pt x="19294" y="12667"/>
                </a:lnTo>
                <a:cubicBezTo>
                  <a:pt x="19299" y="12683"/>
                  <a:pt x="19298" y="12695"/>
                  <a:pt x="19294" y="12703"/>
                </a:cubicBezTo>
                <a:cubicBezTo>
                  <a:pt x="19289" y="12711"/>
                  <a:pt x="19280" y="12715"/>
                  <a:pt x="19269" y="12717"/>
                </a:cubicBezTo>
                <a:cubicBezTo>
                  <a:pt x="19306" y="12781"/>
                  <a:pt x="19325" y="12827"/>
                  <a:pt x="19332" y="12859"/>
                </a:cubicBezTo>
                <a:cubicBezTo>
                  <a:pt x="19340" y="12891"/>
                  <a:pt x="19334" y="12911"/>
                  <a:pt x="19322" y="12922"/>
                </a:cubicBezTo>
                <a:cubicBezTo>
                  <a:pt x="19341" y="12939"/>
                  <a:pt x="19362" y="12958"/>
                  <a:pt x="19385" y="12978"/>
                </a:cubicBezTo>
                <a:cubicBezTo>
                  <a:pt x="19408" y="12998"/>
                  <a:pt x="19433" y="13020"/>
                  <a:pt x="19461" y="13043"/>
                </a:cubicBezTo>
                <a:lnTo>
                  <a:pt x="19555" y="13073"/>
                </a:lnTo>
                <a:cubicBezTo>
                  <a:pt x="19565" y="13156"/>
                  <a:pt x="19557" y="13192"/>
                  <a:pt x="19539" y="13220"/>
                </a:cubicBezTo>
                <a:cubicBezTo>
                  <a:pt x="19521" y="13247"/>
                  <a:pt x="19492" y="13268"/>
                  <a:pt x="19461" y="13321"/>
                </a:cubicBezTo>
                <a:cubicBezTo>
                  <a:pt x="19489" y="13352"/>
                  <a:pt x="19524" y="13401"/>
                  <a:pt x="19533" y="13432"/>
                </a:cubicBezTo>
                <a:cubicBezTo>
                  <a:pt x="19543" y="13463"/>
                  <a:pt x="19528" y="13476"/>
                  <a:pt x="19459" y="13434"/>
                </a:cubicBezTo>
                <a:cubicBezTo>
                  <a:pt x="19722" y="13638"/>
                  <a:pt x="19764" y="13759"/>
                  <a:pt x="19736" y="13835"/>
                </a:cubicBezTo>
                <a:cubicBezTo>
                  <a:pt x="19707" y="13910"/>
                  <a:pt x="19607" y="13939"/>
                  <a:pt x="19584" y="13956"/>
                </a:cubicBezTo>
                <a:cubicBezTo>
                  <a:pt x="19559" y="13877"/>
                  <a:pt x="19490" y="13808"/>
                  <a:pt x="19401" y="13743"/>
                </a:cubicBezTo>
                <a:cubicBezTo>
                  <a:pt x="19312" y="13677"/>
                  <a:pt x="19202" y="13615"/>
                  <a:pt x="19094" y="13550"/>
                </a:cubicBezTo>
                <a:lnTo>
                  <a:pt x="19122" y="13584"/>
                </a:lnTo>
                <a:cubicBezTo>
                  <a:pt x="19237" y="13692"/>
                  <a:pt x="19318" y="13772"/>
                  <a:pt x="19365" y="13828"/>
                </a:cubicBezTo>
                <a:cubicBezTo>
                  <a:pt x="19413" y="13883"/>
                  <a:pt x="19427" y="13913"/>
                  <a:pt x="19408" y="13921"/>
                </a:cubicBezTo>
                <a:lnTo>
                  <a:pt x="19425" y="13941"/>
                </a:lnTo>
                <a:cubicBezTo>
                  <a:pt x="19422" y="13938"/>
                  <a:pt x="19418" y="13935"/>
                  <a:pt x="19413" y="13932"/>
                </a:cubicBezTo>
                <a:cubicBezTo>
                  <a:pt x="19409" y="13929"/>
                  <a:pt x="19405" y="13926"/>
                  <a:pt x="19400" y="13923"/>
                </a:cubicBezTo>
                <a:cubicBezTo>
                  <a:pt x="19385" y="13924"/>
                  <a:pt x="19361" y="13918"/>
                  <a:pt x="19326" y="13906"/>
                </a:cubicBezTo>
                <a:cubicBezTo>
                  <a:pt x="19292" y="13893"/>
                  <a:pt x="19247" y="13874"/>
                  <a:pt x="19193" y="13850"/>
                </a:cubicBezTo>
                <a:cubicBezTo>
                  <a:pt x="19519" y="14104"/>
                  <a:pt x="19857" y="14369"/>
                  <a:pt x="20113" y="14593"/>
                </a:cubicBezTo>
                <a:cubicBezTo>
                  <a:pt x="20368" y="14818"/>
                  <a:pt x="20542" y="15003"/>
                  <a:pt x="20541" y="15100"/>
                </a:cubicBezTo>
                <a:cubicBezTo>
                  <a:pt x="20448" y="15000"/>
                  <a:pt x="20403" y="14918"/>
                  <a:pt x="20264" y="14832"/>
                </a:cubicBezTo>
                <a:cubicBezTo>
                  <a:pt x="20124" y="14746"/>
                  <a:pt x="20263" y="14897"/>
                  <a:pt x="20309" y="14947"/>
                </a:cubicBezTo>
                <a:cubicBezTo>
                  <a:pt x="20239" y="14904"/>
                  <a:pt x="20182" y="14850"/>
                  <a:pt x="20112" y="14787"/>
                </a:cubicBezTo>
                <a:cubicBezTo>
                  <a:pt x="20043" y="14724"/>
                  <a:pt x="19961" y="14652"/>
                  <a:pt x="19845" y="14575"/>
                </a:cubicBezTo>
                <a:cubicBezTo>
                  <a:pt x="20146" y="14868"/>
                  <a:pt x="20145" y="14925"/>
                  <a:pt x="20092" y="14950"/>
                </a:cubicBezTo>
                <a:cubicBezTo>
                  <a:pt x="20040" y="14974"/>
                  <a:pt x="19935" y="14967"/>
                  <a:pt x="20027" y="15132"/>
                </a:cubicBezTo>
                <a:cubicBezTo>
                  <a:pt x="19934" y="15032"/>
                  <a:pt x="19853" y="14969"/>
                  <a:pt x="19767" y="14912"/>
                </a:cubicBezTo>
                <a:cubicBezTo>
                  <a:pt x="19680" y="14854"/>
                  <a:pt x="19587" y="14803"/>
                  <a:pt x="19471" y="14727"/>
                </a:cubicBezTo>
                <a:cubicBezTo>
                  <a:pt x="19842" y="15014"/>
                  <a:pt x="19667" y="14947"/>
                  <a:pt x="19521" y="14892"/>
                </a:cubicBezTo>
                <a:cubicBezTo>
                  <a:pt x="19376" y="14837"/>
                  <a:pt x="19259" y="14793"/>
                  <a:pt x="19748" y="15124"/>
                </a:cubicBezTo>
                <a:cubicBezTo>
                  <a:pt x="19421" y="15066"/>
                  <a:pt x="19363" y="15260"/>
                  <a:pt x="19304" y="15427"/>
                </a:cubicBezTo>
                <a:cubicBezTo>
                  <a:pt x="19246" y="15593"/>
                  <a:pt x="19188" y="15731"/>
                  <a:pt x="18863" y="15561"/>
                </a:cubicBezTo>
                <a:cubicBezTo>
                  <a:pt x="18776" y="15509"/>
                  <a:pt x="18757" y="15513"/>
                  <a:pt x="18771" y="15546"/>
                </a:cubicBezTo>
                <a:cubicBezTo>
                  <a:pt x="18786" y="15578"/>
                  <a:pt x="18835" y="15640"/>
                  <a:pt x="18883" y="15701"/>
                </a:cubicBezTo>
                <a:cubicBezTo>
                  <a:pt x="18938" y="15732"/>
                  <a:pt x="18990" y="15762"/>
                  <a:pt x="19038" y="15794"/>
                </a:cubicBezTo>
                <a:cubicBezTo>
                  <a:pt x="19085" y="15825"/>
                  <a:pt x="19126" y="15858"/>
                  <a:pt x="19158" y="15893"/>
                </a:cubicBezTo>
                <a:cubicBezTo>
                  <a:pt x="19129" y="15876"/>
                  <a:pt x="19088" y="15852"/>
                  <a:pt x="19050" y="15832"/>
                </a:cubicBezTo>
                <a:cubicBezTo>
                  <a:pt x="19011" y="15812"/>
                  <a:pt x="18975" y="15796"/>
                  <a:pt x="18956" y="15794"/>
                </a:cubicBezTo>
                <a:cubicBezTo>
                  <a:pt x="18959" y="15799"/>
                  <a:pt x="18962" y="15803"/>
                  <a:pt x="18966" y="15808"/>
                </a:cubicBezTo>
                <a:cubicBezTo>
                  <a:pt x="18969" y="15813"/>
                  <a:pt x="18972" y="15817"/>
                  <a:pt x="18975" y="15821"/>
                </a:cubicBezTo>
                <a:lnTo>
                  <a:pt x="19366" y="16120"/>
                </a:lnTo>
                <a:cubicBezTo>
                  <a:pt x="19291" y="16102"/>
                  <a:pt x="19223" y="16048"/>
                  <a:pt x="19152" y="15997"/>
                </a:cubicBezTo>
                <a:cubicBezTo>
                  <a:pt x="19081" y="15946"/>
                  <a:pt x="19007" y="15898"/>
                  <a:pt x="18917" y="15889"/>
                </a:cubicBezTo>
                <a:cubicBezTo>
                  <a:pt x="19019" y="16010"/>
                  <a:pt x="19035" y="16047"/>
                  <a:pt x="19081" y="16115"/>
                </a:cubicBezTo>
                <a:cubicBezTo>
                  <a:pt x="19126" y="16184"/>
                  <a:pt x="19202" y="16285"/>
                  <a:pt x="19423" y="16535"/>
                </a:cubicBezTo>
                <a:cubicBezTo>
                  <a:pt x="19384" y="16496"/>
                  <a:pt x="19346" y="16461"/>
                  <a:pt x="19311" y="16428"/>
                </a:cubicBezTo>
                <a:cubicBezTo>
                  <a:pt x="19275" y="16395"/>
                  <a:pt x="19241" y="16364"/>
                  <a:pt x="19208" y="16336"/>
                </a:cubicBezTo>
                <a:cubicBezTo>
                  <a:pt x="19233" y="16383"/>
                  <a:pt x="19244" y="16422"/>
                  <a:pt x="19238" y="16453"/>
                </a:cubicBezTo>
                <a:cubicBezTo>
                  <a:pt x="19231" y="16485"/>
                  <a:pt x="19208" y="16508"/>
                  <a:pt x="19165" y="16523"/>
                </a:cubicBezTo>
                <a:lnTo>
                  <a:pt x="19189" y="16547"/>
                </a:lnTo>
                <a:lnTo>
                  <a:pt x="19158" y="16526"/>
                </a:lnTo>
                <a:cubicBezTo>
                  <a:pt x="19155" y="16527"/>
                  <a:pt x="19151" y="16528"/>
                  <a:pt x="19147" y="16529"/>
                </a:cubicBezTo>
                <a:cubicBezTo>
                  <a:pt x="19144" y="16530"/>
                  <a:pt x="19140" y="16531"/>
                  <a:pt x="19136" y="16531"/>
                </a:cubicBezTo>
                <a:cubicBezTo>
                  <a:pt x="19170" y="16672"/>
                  <a:pt x="19393" y="16759"/>
                  <a:pt x="19593" y="16829"/>
                </a:cubicBezTo>
                <a:cubicBezTo>
                  <a:pt x="19792" y="16899"/>
                  <a:pt x="19969" y="16952"/>
                  <a:pt x="19909" y="17027"/>
                </a:cubicBezTo>
                <a:cubicBezTo>
                  <a:pt x="19732" y="16952"/>
                  <a:pt x="19540" y="16869"/>
                  <a:pt x="19380" y="16813"/>
                </a:cubicBezTo>
                <a:cubicBezTo>
                  <a:pt x="19220" y="16758"/>
                  <a:pt x="19093" y="16731"/>
                  <a:pt x="19048" y="16769"/>
                </a:cubicBezTo>
                <a:cubicBezTo>
                  <a:pt x="19052" y="16774"/>
                  <a:pt x="19056" y="16779"/>
                  <a:pt x="19059" y="16784"/>
                </a:cubicBezTo>
                <a:cubicBezTo>
                  <a:pt x="19063" y="16789"/>
                  <a:pt x="19067" y="16794"/>
                  <a:pt x="19070" y="16799"/>
                </a:cubicBezTo>
                <a:cubicBezTo>
                  <a:pt x="19186" y="16888"/>
                  <a:pt x="19310" y="16965"/>
                  <a:pt x="19422" y="17042"/>
                </a:cubicBezTo>
                <a:cubicBezTo>
                  <a:pt x="19534" y="17120"/>
                  <a:pt x="19634" y="17198"/>
                  <a:pt x="19702" y="17289"/>
                </a:cubicBezTo>
                <a:lnTo>
                  <a:pt x="19227" y="17041"/>
                </a:lnTo>
                <a:cubicBezTo>
                  <a:pt x="19251" y="17078"/>
                  <a:pt x="19277" y="17115"/>
                  <a:pt x="19309" y="17152"/>
                </a:cubicBezTo>
                <a:cubicBezTo>
                  <a:pt x="19341" y="17190"/>
                  <a:pt x="19379" y="17228"/>
                  <a:pt x="19426" y="17269"/>
                </a:cubicBezTo>
                <a:cubicBezTo>
                  <a:pt x="19354" y="17222"/>
                  <a:pt x="19298" y="17189"/>
                  <a:pt x="19256" y="17165"/>
                </a:cubicBezTo>
                <a:cubicBezTo>
                  <a:pt x="19213" y="17141"/>
                  <a:pt x="19183" y="17127"/>
                  <a:pt x="19163" y="17121"/>
                </a:cubicBezTo>
                <a:cubicBezTo>
                  <a:pt x="19162" y="17128"/>
                  <a:pt x="19159" y="17134"/>
                  <a:pt x="19154" y="17139"/>
                </a:cubicBezTo>
                <a:cubicBezTo>
                  <a:pt x="19149" y="17144"/>
                  <a:pt x="19142" y="17147"/>
                  <a:pt x="19132" y="17148"/>
                </a:cubicBezTo>
                <a:cubicBezTo>
                  <a:pt x="19148" y="17184"/>
                  <a:pt x="19189" y="17240"/>
                  <a:pt x="19179" y="17255"/>
                </a:cubicBezTo>
                <a:cubicBezTo>
                  <a:pt x="19168" y="17269"/>
                  <a:pt x="19106" y="17243"/>
                  <a:pt x="18912" y="17115"/>
                </a:cubicBezTo>
                <a:cubicBezTo>
                  <a:pt x="18958" y="17159"/>
                  <a:pt x="18999" y="17202"/>
                  <a:pt x="19036" y="17243"/>
                </a:cubicBezTo>
                <a:cubicBezTo>
                  <a:pt x="19074" y="17284"/>
                  <a:pt x="19107" y="17323"/>
                  <a:pt x="19136" y="17360"/>
                </a:cubicBezTo>
                <a:cubicBezTo>
                  <a:pt x="19194" y="17396"/>
                  <a:pt x="19252" y="17434"/>
                  <a:pt x="19308" y="17471"/>
                </a:cubicBezTo>
                <a:cubicBezTo>
                  <a:pt x="19364" y="17508"/>
                  <a:pt x="19418" y="17544"/>
                  <a:pt x="19466" y="17578"/>
                </a:cubicBezTo>
                <a:cubicBezTo>
                  <a:pt x="19627" y="17633"/>
                  <a:pt x="19795" y="17678"/>
                  <a:pt x="19938" y="17715"/>
                </a:cubicBezTo>
                <a:cubicBezTo>
                  <a:pt x="20082" y="17752"/>
                  <a:pt x="20202" y="17780"/>
                  <a:pt x="20266" y="17801"/>
                </a:cubicBezTo>
                <a:cubicBezTo>
                  <a:pt x="20103" y="17779"/>
                  <a:pt x="20032" y="17797"/>
                  <a:pt x="19971" y="17814"/>
                </a:cubicBezTo>
                <a:cubicBezTo>
                  <a:pt x="19911" y="17832"/>
                  <a:pt x="19862" y="17850"/>
                  <a:pt x="19743" y="17828"/>
                </a:cubicBezTo>
                <a:lnTo>
                  <a:pt x="19994" y="17997"/>
                </a:lnTo>
                <a:cubicBezTo>
                  <a:pt x="20179" y="18129"/>
                  <a:pt x="20149" y="18125"/>
                  <a:pt x="20032" y="18069"/>
                </a:cubicBezTo>
                <a:cubicBezTo>
                  <a:pt x="19916" y="18012"/>
                  <a:pt x="19713" y="17902"/>
                  <a:pt x="19552" y="17822"/>
                </a:cubicBezTo>
                <a:cubicBezTo>
                  <a:pt x="19520" y="17811"/>
                  <a:pt x="19484" y="17797"/>
                  <a:pt x="19448" y="17783"/>
                </a:cubicBezTo>
                <a:cubicBezTo>
                  <a:pt x="19412" y="17768"/>
                  <a:pt x="19375" y="17753"/>
                  <a:pt x="19341" y="17740"/>
                </a:cubicBezTo>
                <a:cubicBezTo>
                  <a:pt x="19340" y="17743"/>
                  <a:pt x="19339" y="17747"/>
                  <a:pt x="19337" y="17749"/>
                </a:cubicBezTo>
                <a:cubicBezTo>
                  <a:pt x="19336" y="17752"/>
                  <a:pt x="19334" y="17754"/>
                  <a:pt x="19331" y="17755"/>
                </a:cubicBezTo>
                <a:cubicBezTo>
                  <a:pt x="19326" y="17749"/>
                  <a:pt x="19322" y="17744"/>
                  <a:pt x="19319" y="17739"/>
                </a:cubicBezTo>
                <a:cubicBezTo>
                  <a:pt x="19316" y="17735"/>
                  <a:pt x="19314" y="17732"/>
                  <a:pt x="19314" y="17729"/>
                </a:cubicBezTo>
                <a:cubicBezTo>
                  <a:pt x="19264" y="17711"/>
                  <a:pt x="19226" y="17701"/>
                  <a:pt x="19215" y="17714"/>
                </a:cubicBezTo>
                <a:cubicBezTo>
                  <a:pt x="19205" y="17727"/>
                  <a:pt x="19222" y="17763"/>
                  <a:pt x="19285" y="17835"/>
                </a:cubicBezTo>
                <a:cubicBezTo>
                  <a:pt x="19281" y="17833"/>
                  <a:pt x="19277" y="17832"/>
                  <a:pt x="19273" y="17830"/>
                </a:cubicBezTo>
                <a:cubicBezTo>
                  <a:pt x="19269" y="17829"/>
                  <a:pt x="19265" y="17827"/>
                  <a:pt x="19261" y="17826"/>
                </a:cubicBezTo>
                <a:cubicBezTo>
                  <a:pt x="19283" y="17849"/>
                  <a:pt x="19289" y="17865"/>
                  <a:pt x="19267" y="17867"/>
                </a:cubicBezTo>
                <a:cubicBezTo>
                  <a:pt x="19246" y="17870"/>
                  <a:pt x="19196" y="17858"/>
                  <a:pt x="19105" y="17828"/>
                </a:cubicBezTo>
                <a:cubicBezTo>
                  <a:pt x="19096" y="17891"/>
                  <a:pt x="19204" y="18044"/>
                  <a:pt x="19301" y="18190"/>
                </a:cubicBezTo>
                <a:cubicBezTo>
                  <a:pt x="19459" y="18425"/>
                  <a:pt x="19587" y="18640"/>
                  <a:pt x="19144" y="18434"/>
                </a:cubicBezTo>
                <a:cubicBezTo>
                  <a:pt x="19191" y="18450"/>
                  <a:pt x="19226" y="18455"/>
                  <a:pt x="19232" y="18441"/>
                </a:cubicBezTo>
                <a:cubicBezTo>
                  <a:pt x="19238" y="18427"/>
                  <a:pt x="19214" y="18394"/>
                  <a:pt x="19145" y="18336"/>
                </a:cubicBezTo>
                <a:cubicBezTo>
                  <a:pt x="19145" y="18373"/>
                  <a:pt x="19123" y="18394"/>
                  <a:pt x="19091" y="18406"/>
                </a:cubicBezTo>
                <a:cubicBezTo>
                  <a:pt x="19058" y="18418"/>
                  <a:pt x="19014" y="18421"/>
                  <a:pt x="18968" y="18422"/>
                </a:cubicBezTo>
                <a:cubicBezTo>
                  <a:pt x="18971" y="18427"/>
                  <a:pt x="18975" y="18432"/>
                  <a:pt x="18979" y="18437"/>
                </a:cubicBezTo>
                <a:cubicBezTo>
                  <a:pt x="18982" y="18442"/>
                  <a:pt x="18986" y="18448"/>
                  <a:pt x="18989" y="18453"/>
                </a:cubicBezTo>
                <a:lnTo>
                  <a:pt x="18963" y="18422"/>
                </a:lnTo>
                <a:cubicBezTo>
                  <a:pt x="18916" y="18423"/>
                  <a:pt x="18869" y="18422"/>
                  <a:pt x="18830" y="18426"/>
                </a:cubicBezTo>
                <a:cubicBezTo>
                  <a:pt x="18791" y="18430"/>
                  <a:pt x="18760" y="18439"/>
                  <a:pt x="18749" y="18459"/>
                </a:cubicBezTo>
                <a:cubicBezTo>
                  <a:pt x="18755" y="18468"/>
                  <a:pt x="18760" y="18477"/>
                  <a:pt x="18766" y="18486"/>
                </a:cubicBezTo>
                <a:cubicBezTo>
                  <a:pt x="18771" y="18495"/>
                  <a:pt x="18776" y="18504"/>
                  <a:pt x="18781" y="18513"/>
                </a:cubicBezTo>
                <a:lnTo>
                  <a:pt x="18744" y="18483"/>
                </a:lnTo>
                <a:cubicBezTo>
                  <a:pt x="18744" y="18489"/>
                  <a:pt x="18746" y="18497"/>
                  <a:pt x="18749" y="18505"/>
                </a:cubicBezTo>
                <a:cubicBezTo>
                  <a:pt x="18752" y="18514"/>
                  <a:pt x="18756" y="18523"/>
                  <a:pt x="18762" y="18533"/>
                </a:cubicBezTo>
                <a:cubicBezTo>
                  <a:pt x="18898" y="18628"/>
                  <a:pt x="19052" y="18725"/>
                  <a:pt x="19152" y="18798"/>
                </a:cubicBezTo>
                <a:cubicBezTo>
                  <a:pt x="19252" y="18872"/>
                  <a:pt x="19298" y="18922"/>
                  <a:pt x="19220" y="18922"/>
                </a:cubicBezTo>
                <a:cubicBezTo>
                  <a:pt x="19247" y="18970"/>
                  <a:pt x="19271" y="19014"/>
                  <a:pt x="19294" y="19056"/>
                </a:cubicBezTo>
                <a:cubicBezTo>
                  <a:pt x="19316" y="19098"/>
                  <a:pt x="19335" y="19136"/>
                  <a:pt x="19351" y="19172"/>
                </a:cubicBezTo>
                <a:cubicBezTo>
                  <a:pt x="19384" y="19217"/>
                  <a:pt x="19400" y="19258"/>
                  <a:pt x="19409" y="19296"/>
                </a:cubicBezTo>
                <a:cubicBezTo>
                  <a:pt x="19417" y="19334"/>
                  <a:pt x="19418" y="19370"/>
                  <a:pt x="19421" y="19407"/>
                </a:cubicBezTo>
                <a:lnTo>
                  <a:pt x="19803" y="19690"/>
                </a:lnTo>
                <a:cubicBezTo>
                  <a:pt x="19778" y="19694"/>
                  <a:pt x="19767" y="19712"/>
                  <a:pt x="19765" y="19739"/>
                </a:cubicBezTo>
                <a:cubicBezTo>
                  <a:pt x="19764" y="19766"/>
                  <a:pt x="19771" y="19801"/>
                  <a:pt x="19781" y="19841"/>
                </a:cubicBezTo>
                <a:cubicBezTo>
                  <a:pt x="19814" y="19862"/>
                  <a:pt x="19851" y="19883"/>
                  <a:pt x="19891" y="19906"/>
                </a:cubicBezTo>
                <a:cubicBezTo>
                  <a:pt x="19931" y="19929"/>
                  <a:pt x="19974" y="19953"/>
                  <a:pt x="20021" y="19977"/>
                </a:cubicBezTo>
                <a:cubicBezTo>
                  <a:pt x="19973" y="19966"/>
                  <a:pt x="19932" y="19955"/>
                  <a:pt x="19896" y="19945"/>
                </a:cubicBezTo>
                <a:cubicBezTo>
                  <a:pt x="19860" y="19935"/>
                  <a:pt x="19829" y="19926"/>
                  <a:pt x="19802" y="19916"/>
                </a:cubicBezTo>
                <a:cubicBezTo>
                  <a:pt x="19811" y="19948"/>
                  <a:pt x="19820" y="19980"/>
                  <a:pt x="19827" y="20010"/>
                </a:cubicBezTo>
                <a:cubicBezTo>
                  <a:pt x="19833" y="20040"/>
                  <a:pt x="19837" y="20068"/>
                  <a:pt x="19835" y="20092"/>
                </a:cubicBezTo>
                <a:cubicBezTo>
                  <a:pt x="19839" y="20101"/>
                  <a:pt x="19841" y="20108"/>
                  <a:pt x="19841" y="20114"/>
                </a:cubicBezTo>
                <a:cubicBezTo>
                  <a:pt x="19840" y="20120"/>
                  <a:pt x="19837" y="20125"/>
                  <a:pt x="19833" y="20129"/>
                </a:cubicBezTo>
                <a:cubicBezTo>
                  <a:pt x="19840" y="20154"/>
                  <a:pt x="19857" y="20185"/>
                  <a:pt x="19870" y="20214"/>
                </a:cubicBezTo>
                <a:cubicBezTo>
                  <a:pt x="19883" y="20242"/>
                  <a:pt x="19891" y="20268"/>
                  <a:pt x="19879" y="20282"/>
                </a:cubicBezTo>
                <a:cubicBezTo>
                  <a:pt x="19748" y="20218"/>
                  <a:pt x="19673" y="20179"/>
                  <a:pt x="19635" y="20156"/>
                </a:cubicBezTo>
                <a:cubicBezTo>
                  <a:pt x="19597" y="20133"/>
                  <a:pt x="19597" y="20126"/>
                  <a:pt x="19616" y="20125"/>
                </a:cubicBezTo>
                <a:cubicBezTo>
                  <a:pt x="19581" y="20111"/>
                  <a:pt x="19541" y="20092"/>
                  <a:pt x="19494" y="20067"/>
                </a:cubicBezTo>
                <a:cubicBezTo>
                  <a:pt x="19448" y="20043"/>
                  <a:pt x="19396" y="20013"/>
                  <a:pt x="19337" y="19977"/>
                </a:cubicBezTo>
                <a:cubicBezTo>
                  <a:pt x="19420" y="20048"/>
                  <a:pt x="19452" y="20091"/>
                  <a:pt x="19454" y="20118"/>
                </a:cubicBezTo>
                <a:cubicBezTo>
                  <a:pt x="19457" y="20145"/>
                  <a:pt x="19430" y="20157"/>
                  <a:pt x="19396" y="20165"/>
                </a:cubicBezTo>
                <a:cubicBezTo>
                  <a:pt x="19406" y="20174"/>
                  <a:pt x="19414" y="20184"/>
                  <a:pt x="19422" y="20193"/>
                </a:cubicBezTo>
                <a:cubicBezTo>
                  <a:pt x="19429" y="20203"/>
                  <a:pt x="19436" y="20213"/>
                  <a:pt x="19441" y="20224"/>
                </a:cubicBezTo>
                <a:lnTo>
                  <a:pt x="19316" y="20185"/>
                </a:lnTo>
                <a:cubicBezTo>
                  <a:pt x="19298" y="20191"/>
                  <a:pt x="19284" y="20199"/>
                  <a:pt x="19277" y="20212"/>
                </a:cubicBezTo>
                <a:cubicBezTo>
                  <a:pt x="19271" y="20224"/>
                  <a:pt x="19273" y="20242"/>
                  <a:pt x="19286" y="20265"/>
                </a:cubicBezTo>
                <a:lnTo>
                  <a:pt x="19019" y="20093"/>
                </a:lnTo>
                <a:lnTo>
                  <a:pt x="18929" y="20065"/>
                </a:lnTo>
                <a:cubicBezTo>
                  <a:pt x="18918" y="20072"/>
                  <a:pt x="18910" y="20079"/>
                  <a:pt x="18905" y="20088"/>
                </a:cubicBezTo>
                <a:cubicBezTo>
                  <a:pt x="18900" y="20097"/>
                  <a:pt x="18897" y="20107"/>
                  <a:pt x="18896" y="20118"/>
                </a:cubicBezTo>
                <a:cubicBezTo>
                  <a:pt x="18942" y="20172"/>
                  <a:pt x="18971" y="20217"/>
                  <a:pt x="18987" y="20255"/>
                </a:cubicBezTo>
                <a:cubicBezTo>
                  <a:pt x="19002" y="20292"/>
                  <a:pt x="19005" y="20322"/>
                  <a:pt x="18999" y="20346"/>
                </a:cubicBezTo>
                <a:cubicBezTo>
                  <a:pt x="19001" y="20349"/>
                  <a:pt x="19002" y="20352"/>
                  <a:pt x="19004" y="20355"/>
                </a:cubicBezTo>
                <a:cubicBezTo>
                  <a:pt x="19006" y="20358"/>
                  <a:pt x="19008" y="20361"/>
                  <a:pt x="19009" y="20364"/>
                </a:cubicBezTo>
                <a:cubicBezTo>
                  <a:pt x="19007" y="20363"/>
                  <a:pt x="19004" y="20362"/>
                  <a:pt x="19002" y="20361"/>
                </a:cubicBezTo>
                <a:cubicBezTo>
                  <a:pt x="18999" y="20360"/>
                  <a:pt x="18997" y="20359"/>
                  <a:pt x="18995" y="20358"/>
                </a:cubicBezTo>
                <a:cubicBezTo>
                  <a:pt x="18984" y="20385"/>
                  <a:pt x="18961" y="20405"/>
                  <a:pt x="18933" y="20421"/>
                </a:cubicBezTo>
                <a:cubicBezTo>
                  <a:pt x="18905" y="20438"/>
                  <a:pt x="18872" y="20451"/>
                  <a:pt x="18838" y="20464"/>
                </a:cubicBezTo>
                <a:cubicBezTo>
                  <a:pt x="18873" y="20479"/>
                  <a:pt x="18912" y="20495"/>
                  <a:pt x="18951" y="20511"/>
                </a:cubicBezTo>
                <a:cubicBezTo>
                  <a:pt x="18990" y="20527"/>
                  <a:pt x="19029" y="20543"/>
                  <a:pt x="19066" y="20556"/>
                </a:cubicBezTo>
                <a:cubicBezTo>
                  <a:pt x="19053" y="20569"/>
                  <a:pt x="19029" y="20576"/>
                  <a:pt x="18989" y="20574"/>
                </a:cubicBezTo>
                <a:cubicBezTo>
                  <a:pt x="18949" y="20572"/>
                  <a:pt x="18893" y="20561"/>
                  <a:pt x="18817" y="20539"/>
                </a:cubicBezTo>
                <a:cubicBezTo>
                  <a:pt x="18807" y="20531"/>
                  <a:pt x="18797" y="20524"/>
                  <a:pt x="18789" y="20517"/>
                </a:cubicBezTo>
                <a:cubicBezTo>
                  <a:pt x="18780" y="20510"/>
                  <a:pt x="18772" y="20503"/>
                  <a:pt x="18765" y="20497"/>
                </a:cubicBezTo>
                <a:cubicBezTo>
                  <a:pt x="18752" y="20503"/>
                  <a:pt x="18741" y="20511"/>
                  <a:pt x="18730" y="20518"/>
                </a:cubicBezTo>
                <a:cubicBezTo>
                  <a:pt x="18720" y="20526"/>
                  <a:pt x="18711" y="20535"/>
                  <a:pt x="18703" y="20544"/>
                </a:cubicBezTo>
                <a:cubicBezTo>
                  <a:pt x="18724" y="20576"/>
                  <a:pt x="18750" y="20605"/>
                  <a:pt x="18778" y="20631"/>
                </a:cubicBezTo>
                <a:cubicBezTo>
                  <a:pt x="18806" y="20657"/>
                  <a:pt x="18837" y="20681"/>
                  <a:pt x="18869" y="20702"/>
                </a:cubicBezTo>
                <a:cubicBezTo>
                  <a:pt x="18723" y="20726"/>
                  <a:pt x="18855" y="20899"/>
                  <a:pt x="18996" y="21070"/>
                </a:cubicBezTo>
                <a:cubicBezTo>
                  <a:pt x="19137" y="21241"/>
                  <a:pt x="19286" y="21411"/>
                  <a:pt x="19176" y="21429"/>
                </a:cubicBezTo>
                <a:cubicBezTo>
                  <a:pt x="19155" y="21412"/>
                  <a:pt x="19130" y="21398"/>
                  <a:pt x="19101" y="21385"/>
                </a:cubicBezTo>
                <a:cubicBezTo>
                  <a:pt x="19073" y="21372"/>
                  <a:pt x="19041" y="21361"/>
                  <a:pt x="19007" y="21351"/>
                </a:cubicBezTo>
                <a:cubicBezTo>
                  <a:pt x="19016" y="21365"/>
                  <a:pt x="19022" y="21377"/>
                  <a:pt x="19024" y="21386"/>
                </a:cubicBezTo>
                <a:cubicBezTo>
                  <a:pt x="19025" y="21394"/>
                  <a:pt x="19021" y="21399"/>
                  <a:pt x="19011" y="21399"/>
                </a:cubicBezTo>
                <a:cubicBezTo>
                  <a:pt x="19080" y="21482"/>
                  <a:pt x="19092" y="21534"/>
                  <a:pt x="19060" y="21557"/>
                </a:cubicBezTo>
                <a:cubicBezTo>
                  <a:pt x="19029" y="21580"/>
                  <a:pt x="18954" y="21574"/>
                  <a:pt x="18850" y="21542"/>
                </a:cubicBezTo>
                <a:lnTo>
                  <a:pt x="18878" y="21579"/>
                </a:lnTo>
                <a:lnTo>
                  <a:pt x="21600" y="21579"/>
                </a:lnTo>
                <a:lnTo>
                  <a:pt x="21600" y="8954"/>
                </a:lnTo>
                <a:close/>
                <a:moveTo>
                  <a:pt x="19833" y="20129"/>
                </a:moveTo>
                <a:cubicBezTo>
                  <a:pt x="19833" y="20127"/>
                  <a:pt x="19832" y="20126"/>
                  <a:pt x="19832" y="20124"/>
                </a:cubicBezTo>
                <a:cubicBezTo>
                  <a:pt x="19831" y="20122"/>
                  <a:pt x="19831" y="20120"/>
                  <a:pt x="19831" y="20119"/>
                </a:cubicBezTo>
                <a:cubicBezTo>
                  <a:pt x="19830" y="20122"/>
                  <a:pt x="19828" y="20125"/>
                  <a:pt x="19827" y="20127"/>
                </a:cubicBezTo>
                <a:cubicBezTo>
                  <a:pt x="19826" y="20130"/>
                  <a:pt x="19824" y="20133"/>
                  <a:pt x="19823" y="20135"/>
                </a:cubicBezTo>
                <a:cubicBezTo>
                  <a:pt x="19825" y="20135"/>
                  <a:pt x="19827" y="20134"/>
                  <a:pt x="19828" y="20133"/>
                </a:cubicBezTo>
                <a:cubicBezTo>
                  <a:pt x="19830" y="20132"/>
                  <a:pt x="19832" y="20130"/>
                  <a:pt x="19833" y="20129"/>
                </a:cubicBezTo>
                <a:close/>
                <a:moveTo>
                  <a:pt x="19552" y="17822"/>
                </a:moveTo>
                <a:cubicBezTo>
                  <a:pt x="19583" y="17832"/>
                  <a:pt x="19609" y="17838"/>
                  <a:pt x="19627" y="17837"/>
                </a:cubicBezTo>
                <a:cubicBezTo>
                  <a:pt x="19645" y="17835"/>
                  <a:pt x="19655" y="17827"/>
                  <a:pt x="19653" y="17808"/>
                </a:cubicBezTo>
                <a:cubicBezTo>
                  <a:pt x="19617" y="17799"/>
                  <a:pt x="19577" y="17787"/>
                  <a:pt x="19531" y="17772"/>
                </a:cubicBezTo>
                <a:cubicBezTo>
                  <a:pt x="19485" y="17757"/>
                  <a:pt x="19433" y="17739"/>
                  <a:pt x="19375" y="17717"/>
                </a:cubicBezTo>
                <a:lnTo>
                  <a:pt x="19248" y="17509"/>
                </a:lnTo>
                <a:cubicBezTo>
                  <a:pt x="19247" y="17509"/>
                  <a:pt x="19247" y="17509"/>
                  <a:pt x="19246" y="17509"/>
                </a:cubicBezTo>
                <a:cubicBezTo>
                  <a:pt x="19246" y="17509"/>
                  <a:pt x="19245" y="17509"/>
                  <a:pt x="19245" y="17509"/>
                </a:cubicBezTo>
                <a:cubicBezTo>
                  <a:pt x="19279" y="17562"/>
                  <a:pt x="19303" y="17608"/>
                  <a:pt x="19319" y="17645"/>
                </a:cubicBezTo>
                <a:cubicBezTo>
                  <a:pt x="19334" y="17681"/>
                  <a:pt x="19341" y="17710"/>
                  <a:pt x="19341" y="17728"/>
                </a:cubicBezTo>
                <a:cubicBezTo>
                  <a:pt x="19360" y="17733"/>
                  <a:pt x="19389" y="17745"/>
                  <a:pt x="19425" y="17761"/>
                </a:cubicBezTo>
                <a:cubicBezTo>
                  <a:pt x="19462" y="17777"/>
                  <a:pt x="19505" y="17798"/>
                  <a:pt x="19552" y="17822"/>
                </a:cubicBezTo>
                <a:close/>
                <a:moveTo>
                  <a:pt x="6271" y="9432"/>
                </a:moveTo>
                <a:cubicBezTo>
                  <a:pt x="6275" y="9436"/>
                  <a:pt x="6279" y="9439"/>
                  <a:pt x="6284" y="9442"/>
                </a:cubicBezTo>
                <a:cubicBezTo>
                  <a:pt x="6288" y="9445"/>
                  <a:pt x="6292" y="9448"/>
                  <a:pt x="6296" y="9451"/>
                </a:cubicBezTo>
                <a:cubicBezTo>
                  <a:pt x="6293" y="9448"/>
                  <a:pt x="6290" y="9445"/>
                  <a:pt x="6287" y="9442"/>
                </a:cubicBezTo>
                <a:cubicBezTo>
                  <a:pt x="6284" y="9439"/>
                  <a:pt x="6281" y="9436"/>
                  <a:pt x="6278" y="9432"/>
                </a:cubicBezTo>
                <a:cubicBezTo>
                  <a:pt x="6277" y="9432"/>
                  <a:pt x="6276" y="9432"/>
                  <a:pt x="6275" y="9432"/>
                </a:cubicBezTo>
                <a:cubicBezTo>
                  <a:pt x="6274" y="9432"/>
                  <a:pt x="6272" y="9432"/>
                  <a:pt x="6271" y="9432"/>
                </a:cubicBezTo>
                <a:close/>
                <a:moveTo>
                  <a:pt x="6025" y="10927"/>
                </a:moveTo>
                <a:cubicBezTo>
                  <a:pt x="5967" y="10927"/>
                  <a:pt x="5907" y="10934"/>
                  <a:pt x="5850" y="10943"/>
                </a:cubicBezTo>
                <a:cubicBezTo>
                  <a:pt x="5792" y="10952"/>
                  <a:pt x="5736" y="10962"/>
                  <a:pt x="5685" y="10968"/>
                </a:cubicBezTo>
                <a:cubicBezTo>
                  <a:pt x="5686" y="10968"/>
                  <a:pt x="5687" y="10968"/>
                  <a:pt x="5688" y="10968"/>
                </a:cubicBezTo>
                <a:cubicBezTo>
                  <a:pt x="5793" y="10980"/>
                  <a:pt x="5942" y="11018"/>
                  <a:pt x="6004" y="10996"/>
                </a:cubicBezTo>
                <a:cubicBezTo>
                  <a:pt x="5983" y="10991"/>
                  <a:pt x="5972" y="10985"/>
                  <a:pt x="5976" y="10979"/>
                </a:cubicBezTo>
                <a:cubicBezTo>
                  <a:pt x="5979" y="10973"/>
                  <a:pt x="5997" y="10967"/>
                  <a:pt x="6033" y="10960"/>
                </a:cubicBezTo>
                <a:cubicBezTo>
                  <a:pt x="6033" y="10955"/>
                  <a:pt x="6032" y="10950"/>
                  <a:pt x="6031" y="10945"/>
                </a:cubicBezTo>
                <a:cubicBezTo>
                  <a:pt x="6030" y="10939"/>
                  <a:pt x="6028" y="10933"/>
                  <a:pt x="6025" y="10927"/>
                </a:cubicBezTo>
                <a:close/>
                <a:moveTo>
                  <a:pt x="6076" y="10929"/>
                </a:moveTo>
                <a:cubicBezTo>
                  <a:pt x="6081" y="10932"/>
                  <a:pt x="6085" y="10935"/>
                  <a:pt x="6089" y="10938"/>
                </a:cubicBezTo>
                <a:cubicBezTo>
                  <a:pt x="6094" y="10942"/>
                  <a:pt x="6098" y="10945"/>
                  <a:pt x="6102" y="10948"/>
                </a:cubicBezTo>
                <a:cubicBezTo>
                  <a:pt x="6104" y="10948"/>
                  <a:pt x="6106" y="10947"/>
                  <a:pt x="6107" y="10947"/>
                </a:cubicBezTo>
                <a:cubicBezTo>
                  <a:pt x="6109" y="10947"/>
                  <a:pt x="6111" y="10947"/>
                  <a:pt x="6113" y="10947"/>
                </a:cubicBezTo>
                <a:cubicBezTo>
                  <a:pt x="6111" y="10944"/>
                  <a:pt x="6108" y="10941"/>
                  <a:pt x="6106" y="10938"/>
                </a:cubicBezTo>
                <a:cubicBezTo>
                  <a:pt x="6104" y="10936"/>
                  <a:pt x="6101" y="10933"/>
                  <a:pt x="6099" y="10930"/>
                </a:cubicBezTo>
                <a:cubicBezTo>
                  <a:pt x="6095" y="10930"/>
                  <a:pt x="6092" y="10930"/>
                  <a:pt x="6088" y="10929"/>
                </a:cubicBezTo>
                <a:cubicBezTo>
                  <a:pt x="6084" y="10929"/>
                  <a:pt x="6080" y="10929"/>
                  <a:pt x="6076" y="10929"/>
                </a:cubicBezTo>
                <a:close/>
                <a:moveTo>
                  <a:pt x="6007" y="11798"/>
                </a:moveTo>
                <a:lnTo>
                  <a:pt x="6135" y="11899"/>
                </a:lnTo>
                <a:cubicBezTo>
                  <a:pt x="6150" y="11899"/>
                  <a:pt x="6165" y="11899"/>
                  <a:pt x="6180" y="11899"/>
                </a:cubicBezTo>
                <a:cubicBezTo>
                  <a:pt x="6196" y="11899"/>
                  <a:pt x="6212" y="11898"/>
                  <a:pt x="6227" y="11897"/>
                </a:cubicBezTo>
                <a:cubicBezTo>
                  <a:pt x="6224" y="11889"/>
                  <a:pt x="6221" y="11881"/>
                  <a:pt x="6218" y="11874"/>
                </a:cubicBezTo>
                <a:cubicBezTo>
                  <a:pt x="6215" y="11866"/>
                  <a:pt x="6212" y="11859"/>
                  <a:pt x="6209" y="11852"/>
                </a:cubicBezTo>
                <a:lnTo>
                  <a:pt x="6007" y="11798"/>
                </a:lnTo>
                <a:close/>
                <a:moveTo>
                  <a:pt x="5696" y="12844"/>
                </a:moveTo>
                <a:cubicBezTo>
                  <a:pt x="5698" y="12846"/>
                  <a:pt x="5700" y="12847"/>
                  <a:pt x="5702" y="12849"/>
                </a:cubicBezTo>
                <a:cubicBezTo>
                  <a:pt x="5704" y="12850"/>
                  <a:pt x="5706" y="12852"/>
                  <a:pt x="5708" y="12853"/>
                </a:cubicBezTo>
                <a:lnTo>
                  <a:pt x="5722" y="12851"/>
                </a:lnTo>
                <a:cubicBezTo>
                  <a:pt x="5718" y="12850"/>
                  <a:pt x="5713" y="12849"/>
                  <a:pt x="5709" y="12848"/>
                </a:cubicBezTo>
                <a:cubicBezTo>
                  <a:pt x="5705" y="12847"/>
                  <a:pt x="5700" y="12845"/>
                  <a:pt x="5696" y="12844"/>
                </a:cubicBezTo>
                <a:close/>
                <a:moveTo>
                  <a:pt x="5810" y="12924"/>
                </a:moveTo>
                <a:cubicBezTo>
                  <a:pt x="5848" y="12948"/>
                  <a:pt x="5886" y="12969"/>
                  <a:pt x="5923" y="12984"/>
                </a:cubicBezTo>
                <a:cubicBezTo>
                  <a:pt x="5960" y="12999"/>
                  <a:pt x="5996" y="13010"/>
                  <a:pt x="6029" y="13013"/>
                </a:cubicBezTo>
                <a:cubicBezTo>
                  <a:pt x="6017" y="13005"/>
                  <a:pt x="6001" y="12993"/>
                  <a:pt x="5982" y="12979"/>
                </a:cubicBezTo>
                <a:cubicBezTo>
                  <a:pt x="5963" y="12964"/>
                  <a:pt x="5941" y="12947"/>
                  <a:pt x="5917" y="12929"/>
                </a:cubicBezTo>
                <a:cubicBezTo>
                  <a:pt x="5900" y="12927"/>
                  <a:pt x="5882" y="12926"/>
                  <a:pt x="5865" y="12925"/>
                </a:cubicBezTo>
                <a:cubicBezTo>
                  <a:pt x="5847" y="12924"/>
                  <a:pt x="5829" y="12924"/>
                  <a:pt x="5810" y="12924"/>
                </a:cubicBezTo>
                <a:close/>
                <a:moveTo>
                  <a:pt x="5729" y="12926"/>
                </a:moveTo>
                <a:cubicBezTo>
                  <a:pt x="5701" y="12927"/>
                  <a:pt x="5673" y="12929"/>
                  <a:pt x="5645" y="12931"/>
                </a:cubicBezTo>
                <a:cubicBezTo>
                  <a:pt x="5617" y="12933"/>
                  <a:pt x="5589" y="12936"/>
                  <a:pt x="5561" y="12938"/>
                </a:cubicBezTo>
                <a:cubicBezTo>
                  <a:pt x="5594" y="12960"/>
                  <a:pt x="5632" y="12984"/>
                  <a:pt x="5672" y="13007"/>
                </a:cubicBezTo>
                <a:cubicBezTo>
                  <a:pt x="5711" y="13031"/>
                  <a:pt x="5751" y="13053"/>
                  <a:pt x="5788" y="13070"/>
                </a:cubicBezTo>
                <a:cubicBezTo>
                  <a:pt x="5802" y="13070"/>
                  <a:pt x="5816" y="13070"/>
                  <a:pt x="5830" y="13070"/>
                </a:cubicBezTo>
                <a:cubicBezTo>
                  <a:pt x="5844" y="13070"/>
                  <a:pt x="5858" y="13070"/>
                  <a:pt x="5872" y="13070"/>
                </a:cubicBezTo>
                <a:cubicBezTo>
                  <a:pt x="5868" y="13055"/>
                  <a:pt x="5858" y="13038"/>
                  <a:pt x="5841" y="13018"/>
                </a:cubicBezTo>
                <a:cubicBezTo>
                  <a:pt x="5825" y="12998"/>
                  <a:pt x="5803" y="12976"/>
                  <a:pt x="5777" y="12952"/>
                </a:cubicBezTo>
                <a:cubicBezTo>
                  <a:pt x="5769" y="12947"/>
                  <a:pt x="5761" y="12943"/>
                  <a:pt x="5753" y="12939"/>
                </a:cubicBezTo>
                <a:cubicBezTo>
                  <a:pt x="5745" y="12935"/>
                  <a:pt x="5737" y="12930"/>
                  <a:pt x="5729" y="12926"/>
                </a:cubicBezTo>
                <a:close/>
                <a:moveTo>
                  <a:pt x="5601" y="12990"/>
                </a:moveTo>
                <a:cubicBezTo>
                  <a:pt x="5620" y="13005"/>
                  <a:pt x="5639" y="13020"/>
                  <a:pt x="5657" y="13033"/>
                </a:cubicBezTo>
                <a:cubicBezTo>
                  <a:pt x="5674" y="13047"/>
                  <a:pt x="5691" y="13060"/>
                  <a:pt x="5705" y="13070"/>
                </a:cubicBezTo>
                <a:cubicBezTo>
                  <a:pt x="5710" y="13070"/>
                  <a:pt x="5716" y="13070"/>
                  <a:pt x="5721" y="13070"/>
                </a:cubicBezTo>
                <a:cubicBezTo>
                  <a:pt x="5726" y="13070"/>
                  <a:pt x="5731" y="13070"/>
                  <a:pt x="5737" y="13070"/>
                </a:cubicBezTo>
                <a:cubicBezTo>
                  <a:pt x="5734" y="13067"/>
                  <a:pt x="5730" y="13063"/>
                  <a:pt x="5727" y="13059"/>
                </a:cubicBezTo>
                <a:cubicBezTo>
                  <a:pt x="5723" y="13054"/>
                  <a:pt x="5719" y="13050"/>
                  <a:pt x="5715" y="13045"/>
                </a:cubicBezTo>
                <a:cubicBezTo>
                  <a:pt x="5710" y="13043"/>
                  <a:pt x="5707" y="13041"/>
                  <a:pt x="5704" y="13039"/>
                </a:cubicBezTo>
                <a:cubicBezTo>
                  <a:pt x="5701" y="13037"/>
                  <a:pt x="5698" y="13036"/>
                  <a:pt x="5696" y="13035"/>
                </a:cubicBezTo>
                <a:cubicBezTo>
                  <a:pt x="5699" y="13036"/>
                  <a:pt x="5702" y="13037"/>
                  <a:pt x="5705" y="13038"/>
                </a:cubicBezTo>
                <a:cubicBezTo>
                  <a:pt x="5707" y="13040"/>
                  <a:pt x="5710" y="13041"/>
                  <a:pt x="5713" y="13042"/>
                </a:cubicBezTo>
                <a:cubicBezTo>
                  <a:pt x="5713" y="13042"/>
                  <a:pt x="5712" y="13042"/>
                  <a:pt x="5712" y="13041"/>
                </a:cubicBezTo>
                <a:cubicBezTo>
                  <a:pt x="5712" y="13041"/>
                  <a:pt x="5711" y="13041"/>
                  <a:pt x="5711" y="13040"/>
                </a:cubicBezTo>
                <a:lnTo>
                  <a:pt x="5601" y="12990"/>
                </a:lnTo>
                <a:close/>
                <a:moveTo>
                  <a:pt x="4879" y="13061"/>
                </a:moveTo>
                <a:cubicBezTo>
                  <a:pt x="4876" y="13061"/>
                  <a:pt x="4874" y="13062"/>
                  <a:pt x="4872" y="13062"/>
                </a:cubicBezTo>
                <a:cubicBezTo>
                  <a:pt x="4870" y="13063"/>
                  <a:pt x="4868" y="13063"/>
                  <a:pt x="4866" y="13064"/>
                </a:cubicBezTo>
                <a:cubicBezTo>
                  <a:pt x="4870" y="13065"/>
                  <a:pt x="4874" y="13066"/>
                  <a:pt x="4878" y="13066"/>
                </a:cubicBezTo>
                <a:cubicBezTo>
                  <a:pt x="4882" y="13067"/>
                  <a:pt x="4887" y="13068"/>
                  <a:pt x="4892" y="13068"/>
                </a:cubicBezTo>
                <a:cubicBezTo>
                  <a:pt x="4889" y="13067"/>
                  <a:pt x="4887" y="13066"/>
                  <a:pt x="4885" y="13065"/>
                </a:cubicBezTo>
                <a:cubicBezTo>
                  <a:pt x="4883" y="13063"/>
                  <a:pt x="4881" y="13062"/>
                  <a:pt x="4879" y="13061"/>
                </a:cubicBezTo>
                <a:close/>
                <a:moveTo>
                  <a:pt x="18733" y="13333"/>
                </a:moveTo>
                <a:cubicBezTo>
                  <a:pt x="18734" y="13357"/>
                  <a:pt x="18734" y="13380"/>
                  <a:pt x="18733" y="13402"/>
                </a:cubicBezTo>
                <a:cubicBezTo>
                  <a:pt x="18732" y="13424"/>
                  <a:pt x="18730" y="13445"/>
                  <a:pt x="18727" y="13464"/>
                </a:cubicBezTo>
                <a:cubicBezTo>
                  <a:pt x="18761" y="13492"/>
                  <a:pt x="18792" y="13515"/>
                  <a:pt x="18819" y="13534"/>
                </a:cubicBezTo>
                <a:cubicBezTo>
                  <a:pt x="18846" y="13554"/>
                  <a:pt x="18870" y="13569"/>
                  <a:pt x="18889" y="13579"/>
                </a:cubicBezTo>
                <a:lnTo>
                  <a:pt x="18733" y="13333"/>
                </a:lnTo>
                <a:close/>
                <a:moveTo>
                  <a:pt x="5549" y="13577"/>
                </a:moveTo>
                <a:cubicBezTo>
                  <a:pt x="5573" y="13587"/>
                  <a:pt x="5597" y="13598"/>
                  <a:pt x="5622" y="13609"/>
                </a:cubicBezTo>
                <a:cubicBezTo>
                  <a:pt x="5646" y="13620"/>
                  <a:pt x="5671" y="13631"/>
                  <a:pt x="5695" y="13642"/>
                </a:cubicBezTo>
                <a:lnTo>
                  <a:pt x="5795" y="13620"/>
                </a:lnTo>
                <a:cubicBezTo>
                  <a:pt x="5795" y="13618"/>
                  <a:pt x="5796" y="13616"/>
                  <a:pt x="5796" y="13613"/>
                </a:cubicBezTo>
                <a:cubicBezTo>
                  <a:pt x="5797" y="13611"/>
                  <a:pt x="5797" y="13609"/>
                  <a:pt x="5798" y="13607"/>
                </a:cubicBezTo>
                <a:cubicBezTo>
                  <a:pt x="5798" y="13604"/>
                  <a:pt x="5799" y="13602"/>
                  <a:pt x="5800" y="13599"/>
                </a:cubicBezTo>
                <a:cubicBezTo>
                  <a:pt x="5801" y="13596"/>
                  <a:pt x="5802" y="13594"/>
                  <a:pt x="5802" y="13591"/>
                </a:cubicBezTo>
                <a:cubicBezTo>
                  <a:pt x="5751" y="13590"/>
                  <a:pt x="5704" y="13588"/>
                  <a:pt x="5662" y="13586"/>
                </a:cubicBezTo>
                <a:cubicBezTo>
                  <a:pt x="5620" y="13583"/>
                  <a:pt x="5582" y="13580"/>
                  <a:pt x="5549" y="13577"/>
                </a:cubicBezTo>
                <a:close/>
                <a:moveTo>
                  <a:pt x="5500" y="14016"/>
                </a:moveTo>
                <a:cubicBezTo>
                  <a:pt x="5427" y="14028"/>
                  <a:pt x="5584" y="14142"/>
                  <a:pt x="5764" y="14264"/>
                </a:cubicBezTo>
                <a:cubicBezTo>
                  <a:pt x="5766" y="14264"/>
                  <a:pt x="5767" y="14265"/>
                  <a:pt x="5769" y="14265"/>
                </a:cubicBezTo>
                <a:cubicBezTo>
                  <a:pt x="5771" y="14265"/>
                  <a:pt x="5773" y="14266"/>
                  <a:pt x="5774" y="14266"/>
                </a:cubicBezTo>
                <a:cubicBezTo>
                  <a:pt x="5797" y="14263"/>
                  <a:pt x="5823" y="14261"/>
                  <a:pt x="5853" y="14258"/>
                </a:cubicBezTo>
                <a:cubicBezTo>
                  <a:pt x="5882" y="14255"/>
                  <a:pt x="5914" y="14252"/>
                  <a:pt x="5950" y="14248"/>
                </a:cubicBezTo>
                <a:cubicBezTo>
                  <a:pt x="5952" y="14246"/>
                  <a:pt x="5955" y="14243"/>
                  <a:pt x="5957" y="14239"/>
                </a:cubicBezTo>
                <a:cubicBezTo>
                  <a:pt x="5959" y="14236"/>
                  <a:pt x="5961" y="14233"/>
                  <a:pt x="5963" y="14230"/>
                </a:cubicBezTo>
                <a:cubicBezTo>
                  <a:pt x="5935" y="14223"/>
                  <a:pt x="5911" y="14217"/>
                  <a:pt x="5895" y="14216"/>
                </a:cubicBezTo>
                <a:cubicBezTo>
                  <a:pt x="5880" y="14214"/>
                  <a:pt x="5874" y="14216"/>
                  <a:pt x="5881" y="14224"/>
                </a:cubicBezTo>
                <a:cubicBezTo>
                  <a:pt x="5852" y="14202"/>
                  <a:pt x="5851" y="14191"/>
                  <a:pt x="5869" y="14190"/>
                </a:cubicBezTo>
                <a:cubicBezTo>
                  <a:pt x="5887" y="14189"/>
                  <a:pt x="5924" y="14198"/>
                  <a:pt x="5970" y="14214"/>
                </a:cubicBezTo>
                <a:cubicBezTo>
                  <a:pt x="5971" y="14213"/>
                  <a:pt x="5971" y="14212"/>
                  <a:pt x="5971" y="14211"/>
                </a:cubicBezTo>
                <a:cubicBezTo>
                  <a:pt x="5971" y="14211"/>
                  <a:pt x="5971" y="14210"/>
                  <a:pt x="5972" y="14209"/>
                </a:cubicBezTo>
                <a:lnTo>
                  <a:pt x="5546" y="14018"/>
                </a:lnTo>
                <a:cubicBezTo>
                  <a:pt x="5526" y="14015"/>
                  <a:pt x="5511" y="14015"/>
                  <a:pt x="5500" y="14016"/>
                </a:cubicBezTo>
                <a:close/>
                <a:moveTo>
                  <a:pt x="4637" y="14054"/>
                </a:moveTo>
                <a:cubicBezTo>
                  <a:pt x="4631" y="14053"/>
                  <a:pt x="4657" y="14059"/>
                  <a:pt x="4741" y="14078"/>
                </a:cubicBezTo>
                <a:cubicBezTo>
                  <a:pt x="4738" y="14076"/>
                  <a:pt x="4735" y="14074"/>
                  <a:pt x="4731" y="14073"/>
                </a:cubicBezTo>
                <a:cubicBezTo>
                  <a:pt x="4728" y="14071"/>
                  <a:pt x="4725" y="14069"/>
                  <a:pt x="4721" y="14067"/>
                </a:cubicBezTo>
                <a:cubicBezTo>
                  <a:pt x="4680" y="14062"/>
                  <a:pt x="4643" y="14054"/>
                  <a:pt x="4637" y="14054"/>
                </a:cubicBezTo>
                <a:close/>
                <a:moveTo>
                  <a:pt x="5172" y="14315"/>
                </a:moveTo>
                <a:cubicBezTo>
                  <a:pt x="5113" y="14318"/>
                  <a:pt x="5181" y="14370"/>
                  <a:pt x="5300" y="14443"/>
                </a:cubicBezTo>
                <a:cubicBezTo>
                  <a:pt x="5309" y="14441"/>
                  <a:pt x="5319" y="14440"/>
                  <a:pt x="5328" y="14439"/>
                </a:cubicBezTo>
                <a:cubicBezTo>
                  <a:pt x="5338" y="14437"/>
                  <a:pt x="5349" y="14436"/>
                  <a:pt x="5359" y="14435"/>
                </a:cubicBezTo>
                <a:cubicBezTo>
                  <a:pt x="5355" y="14430"/>
                  <a:pt x="5351" y="14425"/>
                  <a:pt x="5347" y="14420"/>
                </a:cubicBezTo>
                <a:cubicBezTo>
                  <a:pt x="5343" y="14416"/>
                  <a:pt x="5338" y="14411"/>
                  <a:pt x="5333" y="14406"/>
                </a:cubicBezTo>
                <a:cubicBezTo>
                  <a:pt x="5343" y="14410"/>
                  <a:pt x="5353" y="14414"/>
                  <a:pt x="5362" y="14418"/>
                </a:cubicBezTo>
                <a:cubicBezTo>
                  <a:pt x="5372" y="14422"/>
                  <a:pt x="5381" y="14426"/>
                  <a:pt x="5391" y="14431"/>
                </a:cubicBezTo>
                <a:cubicBezTo>
                  <a:pt x="5395" y="14430"/>
                  <a:pt x="5399" y="14430"/>
                  <a:pt x="5403" y="14430"/>
                </a:cubicBezTo>
                <a:cubicBezTo>
                  <a:pt x="5407" y="14429"/>
                  <a:pt x="5412" y="14429"/>
                  <a:pt x="5416" y="14428"/>
                </a:cubicBezTo>
                <a:cubicBezTo>
                  <a:pt x="5414" y="14425"/>
                  <a:pt x="5412" y="14421"/>
                  <a:pt x="5411" y="14417"/>
                </a:cubicBezTo>
                <a:cubicBezTo>
                  <a:pt x="5409" y="14413"/>
                  <a:pt x="5407" y="14410"/>
                  <a:pt x="5405" y="14406"/>
                </a:cubicBezTo>
                <a:cubicBezTo>
                  <a:pt x="5408" y="14409"/>
                  <a:pt x="5411" y="14413"/>
                  <a:pt x="5415" y="14417"/>
                </a:cubicBezTo>
                <a:cubicBezTo>
                  <a:pt x="5418" y="14420"/>
                  <a:pt x="5421" y="14424"/>
                  <a:pt x="5424" y="14427"/>
                </a:cubicBezTo>
                <a:cubicBezTo>
                  <a:pt x="5437" y="14426"/>
                  <a:pt x="5451" y="14424"/>
                  <a:pt x="5465" y="14423"/>
                </a:cubicBezTo>
                <a:cubicBezTo>
                  <a:pt x="5480" y="14422"/>
                  <a:pt x="5494" y="14420"/>
                  <a:pt x="5510" y="14419"/>
                </a:cubicBezTo>
                <a:cubicBezTo>
                  <a:pt x="5471" y="14403"/>
                  <a:pt x="5433" y="14387"/>
                  <a:pt x="5394" y="14372"/>
                </a:cubicBezTo>
                <a:cubicBezTo>
                  <a:pt x="5355" y="14357"/>
                  <a:pt x="5316" y="14343"/>
                  <a:pt x="5277" y="14329"/>
                </a:cubicBezTo>
                <a:cubicBezTo>
                  <a:pt x="5226" y="14318"/>
                  <a:pt x="5192" y="14314"/>
                  <a:pt x="5172" y="14315"/>
                </a:cubicBezTo>
                <a:close/>
                <a:moveTo>
                  <a:pt x="5614" y="14516"/>
                </a:moveTo>
                <a:cubicBezTo>
                  <a:pt x="5605" y="14517"/>
                  <a:pt x="5596" y="14518"/>
                  <a:pt x="5587" y="14518"/>
                </a:cubicBezTo>
                <a:cubicBezTo>
                  <a:pt x="5578" y="14519"/>
                  <a:pt x="5569" y="14520"/>
                  <a:pt x="5560" y="14521"/>
                </a:cubicBezTo>
                <a:cubicBezTo>
                  <a:pt x="5591" y="14538"/>
                  <a:pt x="5621" y="14557"/>
                  <a:pt x="5650" y="14575"/>
                </a:cubicBezTo>
                <a:cubicBezTo>
                  <a:pt x="5679" y="14593"/>
                  <a:pt x="5708" y="14611"/>
                  <a:pt x="5736" y="14628"/>
                </a:cubicBezTo>
                <a:cubicBezTo>
                  <a:pt x="5735" y="14624"/>
                  <a:pt x="5735" y="14621"/>
                  <a:pt x="5737" y="14619"/>
                </a:cubicBezTo>
                <a:cubicBezTo>
                  <a:pt x="5739" y="14617"/>
                  <a:pt x="5741" y="14616"/>
                  <a:pt x="5745" y="14616"/>
                </a:cubicBezTo>
                <a:cubicBezTo>
                  <a:pt x="5717" y="14597"/>
                  <a:pt x="5692" y="14580"/>
                  <a:pt x="5670" y="14563"/>
                </a:cubicBezTo>
                <a:cubicBezTo>
                  <a:pt x="5649" y="14547"/>
                  <a:pt x="5630" y="14531"/>
                  <a:pt x="5614" y="14516"/>
                </a:cubicBezTo>
                <a:close/>
                <a:moveTo>
                  <a:pt x="5252" y="15972"/>
                </a:moveTo>
                <a:lnTo>
                  <a:pt x="5347" y="16036"/>
                </a:lnTo>
                <a:cubicBezTo>
                  <a:pt x="5347" y="16033"/>
                  <a:pt x="5347" y="16030"/>
                  <a:pt x="5346" y="16027"/>
                </a:cubicBezTo>
                <a:cubicBezTo>
                  <a:pt x="5346" y="16024"/>
                  <a:pt x="5346" y="16021"/>
                  <a:pt x="5345" y="16018"/>
                </a:cubicBezTo>
                <a:cubicBezTo>
                  <a:pt x="5329" y="16010"/>
                  <a:pt x="5313" y="16002"/>
                  <a:pt x="5298" y="15995"/>
                </a:cubicBezTo>
                <a:cubicBezTo>
                  <a:pt x="5282" y="15987"/>
                  <a:pt x="5267" y="15980"/>
                  <a:pt x="5252" y="15972"/>
                </a:cubicBezTo>
                <a:close/>
                <a:moveTo>
                  <a:pt x="5280" y="16080"/>
                </a:moveTo>
                <a:cubicBezTo>
                  <a:pt x="5290" y="16087"/>
                  <a:pt x="5300" y="16094"/>
                  <a:pt x="5312" y="16101"/>
                </a:cubicBezTo>
                <a:cubicBezTo>
                  <a:pt x="5324" y="16109"/>
                  <a:pt x="5337" y="16117"/>
                  <a:pt x="5350" y="16125"/>
                </a:cubicBezTo>
                <a:cubicBezTo>
                  <a:pt x="5351" y="16122"/>
                  <a:pt x="5351" y="16118"/>
                  <a:pt x="5351" y="16115"/>
                </a:cubicBezTo>
                <a:cubicBezTo>
                  <a:pt x="5351" y="16112"/>
                  <a:pt x="5351" y="16109"/>
                  <a:pt x="5351" y="16105"/>
                </a:cubicBezTo>
                <a:lnTo>
                  <a:pt x="5280" y="16080"/>
                </a:lnTo>
                <a:close/>
                <a:moveTo>
                  <a:pt x="19227" y="17482"/>
                </a:moveTo>
                <a:cubicBezTo>
                  <a:pt x="19227" y="17482"/>
                  <a:pt x="19227" y="17483"/>
                  <a:pt x="19228" y="17483"/>
                </a:cubicBezTo>
                <a:cubicBezTo>
                  <a:pt x="19228" y="17484"/>
                  <a:pt x="19228" y="17484"/>
                  <a:pt x="19229" y="17485"/>
                </a:cubicBezTo>
                <a:cubicBezTo>
                  <a:pt x="19230" y="17485"/>
                  <a:pt x="19231" y="17486"/>
                  <a:pt x="19232" y="17486"/>
                </a:cubicBezTo>
                <a:cubicBezTo>
                  <a:pt x="19234" y="17487"/>
                  <a:pt x="19235" y="17487"/>
                  <a:pt x="19236" y="17488"/>
                </a:cubicBezTo>
                <a:lnTo>
                  <a:pt x="19227" y="17482"/>
                </a:lnTo>
                <a:close/>
                <a:moveTo>
                  <a:pt x="18394" y="17493"/>
                </a:moveTo>
                <a:cubicBezTo>
                  <a:pt x="18396" y="17499"/>
                  <a:pt x="18397" y="17505"/>
                  <a:pt x="18397" y="17511"/>
                </a:cubicBezTo>
                <a:cubicBezTo>
                  <a:pt x="18398" y="17517"/>
                  <a:pt x="18398" y="17523"/>
                  <a:pt x="18398" y="17528"/>
                </a:cubicBezTo>
                <a:cubicBezTo>
                  <a:pt x="18415" y="17542"/>
                  <a:pt x="18433" y="17557"/>
                  <a:pt x="18451" y="17572"/>
                </a:cubicBezTo>
                <a:cubicBezTo>
                  <a:pt x="18469" y="17588"/>
                  <a:pt x="18488" y="17603"/>
                  <a:pt x="18507" y="17619"/>
                </a:cubicBezTo>
                <a:cubicBezTo>
                  <a:pt x="18492" y="17600"/>
                  <a:pt x="18475" y="17581"/>
                  <a:pt x="18456" y="17559"/>
                </a:cubicBezTo>
                <a:cubicBezTo>
                  <a:pt x="18437" y="17538"/>
                  <a:pt x="18417" y="17516"/>
                  <a:pt x="18394" y="17493"/>
                </a:cubicBezTo>
                <a:close/>
                <a:moveTo>
                  <a:pt x="4453" y="20240"/>
                </a:moveTo>
                <a:cubicBezTo>
                  <a:pt x="4453" y="20240"/>
                  <a:pt x="4452" y="20241"/>
                  <a:pt x="4452" y="20241"/>
                </a:cubicBezTo>
                <a:cubicBezTo>
                  <a:pt x="4451" y="20241"/>
                  <a:pt x="4450" y="20241"/>
                  <a:pt x="4450" y="20241"/>
                </a:cubicBezTo>
                <a:cubicBezTo>
                  <a:pt x="4452" y="20242"/>
                  <a:pt x="4454" y="20242"/>
                  <a:pt x="4456" y="20243"/>
                </a:cubicBezTo>
                <a:cubicBezTo>
                  <a:pt x="4458" y="20244"/>
                  <a:pt x="4460" y="20245"/>
                  <a:pt x="4462" y="20245"/>
                </a:cubicBezTo>
                <a:cubicBezTo>
                  <a:pt x="4461" y="20244"/>
                  <a:pt x="4459" y="20244"/>
                  <a:pt x="4458" y="20243"/>
                </a:cubicBezTo>
                <a:cubicBezTo>
                  <a:pt x="4456" y="20242"/>
                  <a:pt x="4455" y="20241"/>
                  <a:pt x="4453" y="20240"/>
                </a:cubicBezTo>
                <a:close/>
                <a:moveTo>
                  <a:pt x="17987" y="21207"/>
                </a:moveTo>
                <a:lnTo>
                  <a:pt x="18340" y="21579"/>
                </a:lnTo>
                <a:lnTo>
                  <a:pt x="18732" y="21579"/>
                </a:lnTo>
                <a:cubicBezTo>
                  <a:pt x="18665" y="21496"/>
                  <a:pt x="18588" y="21437"/>
                  <a:pt x="18501" y="21384"/>
                </a:cubicBezTo>
                <a:cubicBezTo>
                  <a:pt x="18414" y="21331"/>
                  <a:pt x="18316" y="21285"/>
                  <a:pt x="18208" y="21229"/>
                </a:cubicBezTo>
                <a:cubicBezTo>
                  <a:pt x="18224" y="21243"/>
                  <a:pt x="18238" y="21257"/>
                  <a:pt x="18251" y="21272"/>
                </a:cubicBezTo>
                <a:cubicBezTo>
                  <a:pt x="18263" y="21287"/>
                  <a:pt x="18273" y="21302"/>
                  <a:pt x="18282" y="21317"/>
                </a:cubicBezTo>
                <a:cubicBezTo>
                  <a:pt x="18305" y="21340"/>
                  <a:pt x="18327" y="21363"/>
                  <a:pt x="18346" y="21384"/>
                </a:cubicBezTo>
                <a:cubicBezTo>
                  <a:pt x="18364" y="21405"/>
                  <a:pt x="18379" y="21424"/>
                  <a:pt x="18387" y="21441"/>
                </a:cubicBezTo>
                <a:cubicBezTo>
                  <a:pt x="18345" y="21407"/>
                  <a:pt x="18303" y="21372"/>
                  <a:pt x="18259" y="21340"/>
                </a:cubicBezTo>
                <a:cubicBezTo>
                  <a:pt x="18215" y="21308"/>
                  <a:pt x="18168" y="21279"/>
                  <a:pt x="18118" y="21254"/>
                </a:cubicBezTo>
                <a:lnTo>
                  <a:pt x="18217" y="21357"/>
                </a:lnTo>
                <a:cubicBezTo>
                  <a:pt x="18178" y="21336"/>
                  <a:pt x="18142" y="21313"/>
                  <a:pt x="18110" y="21289"/>
                </a:cubicBezTo>
                <a:cubicBezTo>
                  <a:pt x="18078" y="21265"/>
                  <a:pt x="18049" y="21240"/>
                  <a:pt x="18022" y="21216"/>
                </a:cubicBezTo>
                <a:cubicBezTo>
                  <a:pt x="18016" y="21215"/>
                  <a:pt x="18010" y="21213"/>
                  <a:pt x="18005" y="21211"/>
                </a:cubicBezTo>
                <a:cubicBezTo>
                  <a:pt x="17999" y="21210"/>
                  <a:pt x="17993" y="21208"/>
                  <a:pt x="17987" y="21207"/>
                </a:cubicBezTo>
                <a:close/>
                <a:moveTo>
                  <a:pt x="18646" y="21269"/>
                </a:moveTo>
                <a:lnTo>
                  <a:pt x="18651" y="21277"/>
                </a:lnTo>
                <a:cubicBezTo>
                  <a:pt x="18676" y="21280"/>
                  <a:pt x="18694" y="21283"/>
                  <a:pt x="18696" y="21283"/>
                </a:cubicBezTo>
                <a:cubicBezTo>
                  <a:pt x="18699" y="21282"/>
                  <a:pt x="18685" y="21279"/>
                  <a:pt x="18646" y="21269"/>
                </a:cubicBezTo>
                <a:close/>
                <a:moveTo>
                  <a:pt x="17627" y="21455"/>
                </a:moveTo>
                <a:cubicBezTo>
                  <a:pt x="17626" y="21455"/>
                  <a:pt x="17625" y="21455"/>
                  <a:pt x="17625" y="21455"/>
                </a:cubicBezTo>
                <a:cubicBezTo>
                  <a:pt x="17624" y="21456"/>
                  <a:pt x="17623" y="21456"/>
                  <a:pt x="17622" y="21456"/>
                </a:cubicBezTo>
                <a:lnTo>
                  <a:pt x="17705" y="21510"/>
                </a:lnTo>
                <a:cubicBezTo>
                  <a:pt x="17718" y="21510"/>
                  <a:pt x="17729" y="21510"/>
                  <a:pt x="17738" y="21508"/>
                </a:cubicBezTo>
                <a:cubicBezTo>
                  <a:pt x="17747" y="21507"/>
                  <a:pt x="17755" y="21504"/>
                  <a:pt x="17761" y="21500"/>
                </a:cubicBezTo>
                <a:cubicBezTo>
                  <a:pt x="17741" y="21491"/>
                  <a:pt x="17720" y="21483"/>
                  <a:pt x="17698" y="21475"/>
                </a:cubicBezTo>
                <a:cubicBezTo>
                  <a:pt x="17676" y="21467"/>
                  <a:pt x="17652" y="21460"/>
                  <a:pt x="17627" y="21455"/>
                </a:cubicBezTo>
                <a:close/>
                <a:moveTo>
                  <a:pt x="18818" y="21548"/>
                </a:moveTo>
                <a:lnTo>
                  <a:pt x="18805" y="21579"/>
                </a:lnTo>
                <a:lnTo>
                  <a:pt x="18852" y="21579"/>
                </a:lnTo>
                <a:cubicBezTo>
                  <a:pt x="18846" y="21574"/>
                  <a:pt x="18841" y="21569"/>
                  <a:pt x="18835" y="21564"/>
                </a:cubicBezTo>
                <a:cubicBezTo>
                  <a:pt x="18830" y="21559"/>
                  <a:pt x="18824" y="21553"/>
                  <a:pt x="18818" y="21548"/>
                </a:cubicBezTo>
                <a:close/>
                <a:moveTo>
                  <a:pt x="17652" y="21557"/>
                </a:moveTo>
                <a:cubicBezTo>
                  <a:pt x="17655" y="21560"/>
                  <a:pt x="17659" y="21564"/>
                  <a:pt x="17663" y="21568"/>
                </a:cubicBezTo>
                <a:cubicBezTo>
                  <a:pt x="17667" y="21572"/>
                  <a:pt x="17670" y="21575"/>
                  <a:pt x="17674" y="21579"/>
                </a:cubicBezTo>
                <a:lnTo>
                  <a:pt x="17676" y="21579"/>
                </a:lnTo>
                <a:cubicBezTo>
                  <a:pt x="17673" y="21576"/>
                  <a:pt x="17670" y="21572"/>
                  <a:pt x="17667" y="21569"/>
                </a:cubicBezTo>
                <a:cubicBezTo>
                  <a:pt x="17664" y="21566"/>
                  <a:pt x="17662" y="21562"/>
                  <a:pt x="17659" y="21559"/>
                </a:cubicBezTo>
                <a:lnTo>
                  <a:pt x="17652" y="21557"/>
                </a:lnTo>
                <a:close/>
              </a:path>
            </a:pathLst>
          </a:custGeom>
          <a:solidFill>
            <a:srgbClr val="313438">
              <a:alpha val="50000"/>
            </a:srgbClr>
          </a:solidFill>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Slide #30">
    <p:spTree>
      <p:nvGrpSpPr>
        <p:cNvPr id="1" name=""/>
        <p:cNvGrpSpPr/>
        <p:nvPr/>
      </p:nvGrpSpPr>
      <p:grpSpPr>
        <a:xfrm>
          <a:off x="0" y="0"/>
          <a:ext cx="0" cy="0"/>
          <a:chOff x="0" y="0"/>
          <a:chExt cx="0" cy="0"/>
        </a:xfrm>
      </p:grpSpPr>
      <p:sp>
        <p:nvSpPr>
          <p:cNvPr id="374"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375" name="Shape"/>
          <p:cNvSpPr>
            <a:spLocks noGrp="1"/>
          </p:cNvSpPr>
          <p:nvPr>
            <p:ph type="body" idx="14"/>
          </p:nvPr>
        </p:nvSpPr>
        <p:spPr>
          <a:xfrm flipH="1">
            <a:off x="634999" y="635000"/>
            <a:ext cx="23114001" cy="12446000"/>
          </a:xfrm>
          <a:custGeom>
            <a:avLst/>
            <a:gdLst/>
            <a:ahLst/>
            <a:cxnLst>
              <a:cxn ang="0">
                <a:pos x="wd2" y="hd2"/>
              </a:cxn>
              <a:cxn ang="5400000">
                <a:pos x="wd2" y="hd2"/>
              </a:cxn>
              <a:cxn ang="10800000">
                <a:pos x="wd2" y="hd2"/>
              </a:cxn>
              <a:cxn ang="16200000">
                <a:pos x="wd2" y="hd2"/>
              </a:cxn>
            </a:cxnLst>
            <a:rect l="0" t="0" r="r" b="b"/>
            <a:pathLst>
              <a:path w="21600" h="21600" extrusionOk="0">
                <a:moveTo>
                  <a:pt x="6153" y="0"/>
                </a:moveTo>
                <a:lnTo>
                  <a:pt x="6144" y="22"/>
                </a:lnTo>
                <a:lnTo>
                  <a:pt x="5935" y="373"/>
                </a:lnTo>
                <a:lnTo>
                  <a:pt x="5927" y="384"/>
                </a:lnTo>
                <a:cubicBezTo>
                  <a:pt x="5927" y="385"/>
                  <a:pt x="5927" y="385"/>
                  <a:pt x="5931" y="391"/>
                </a:cubicBezTo>
                <a:cubicBezTo>
                  <a:pt x="5934" y="398"/>
                  <a:pt x="5941" y="411"/>
                  <a:pt x="5955" y="436"/>
                </a:cubicBezTo>
                <a:cubicBezTo>
                  <a:pt x="5955" y="436"/>
                  <a:pt x="5955" y="436"/>
                  <a:pt x="5961" y="441"/>
                </a:cubicBezTo>
                <a:cubicBezTo>
                  <a:pt x="5968" y="446"/>
                  <a:pt x="5981" y="456"/>
                  <a:pt x="6007" y="474"/>
                </a:cubicBezTo>
                <a:cubicBezTo>
                  <a:pt x="6007" y="474"/>
                  <a:pt x="6007" y="474"/>
                  <a:pt x="6012" y="474"/>
                </a:cubicBezTo>
                <a:cubicBezTo>
                  <a:pt x="6018" y="474"/>
                  <a:pt x="6028" y="474"/>
                  <a:pt x="6049" y="474"/>
                </a:cubicBezTo>
                <a:cubicBezTo>
                  <a:pt x="6049" y="474"/>
                  <a:pt x="6049" y="474"/>
                  <a:pt x="6052" y="467"/>
                </a:cubicBezTo>
                <a:cubicBezTo>
                  <a:pt x="6055" y="460"/>
                  <a:pt x="6060" y="446"/>
                  <a:pt x="6071" y="418"/>
                </a:cubicBezTo>
                <a:cubicBezTo>
                  <a:pt x="6071" y="418"/>
                  <a:pt x="6070" y="418"/>
                  <a:pt x="6081" y="409"/>
                </a:cubicBezTo>
                <a:cubicBezTo>
                  <a:pt x="6091" y="399"/>
                  <a:pt x="6112" y="381"/>
                  <a:pt x="6153" y="344"/>
                </a:cubicBezTo>
                <a:cubicBezTo>
                  <a:pt x="6153" y="344"/>
                  <a:pt x="6153" y="343"/>
                  <a:pt x="6160" y="336"/>
                </a:cubicBezTo>
                <a:cubicBezTo>
                  <a:pt x="6166" y="329"/>
                  <a:pt x="6179" y="315"/>
                  <a:pt x="6205" y="287"/>
                </a:cubicBezTo>
                <a:cubicBezTo>
                  <a:pt x="6205" y="287"/>
                  <a:pt x="6205" y="288"/>
                  <a:pt x="6212" y="283"/>
                </a:cubicBezTo>
                <a:cubicBezTo>
                  <a:pt x="6218" y="279"/>
                  <a:pt x="6231" y="269"/>
                  <a:pt x="6257" y="251"/>
                </a:cubicBezTo>
                <a:cubicBezTo>
                  <a:pt x="6257" y="251"/>
                  <a:pt x="6257" y="250"/>
                  <a:pt x="6263" y="247"/>
                </a:cubicBezTo>
                <a:cubicBezTo>
                  <a:pt x="6268" y="245"/>
                  <a:pt x="6278" y="240"/>
                  <a:pt x="6299" y="231"/>
                </a:cubicBezTo>
                <a:cubicBezTo>
                  <a:pt x="6299" y="231"/>
                  <a:pt x="6299" y="231"/>
                  <a:pt x="6305" y="226"/>
                </a:cubicBezTo>
                <a:cubicBezTo>
                  <a:pt x="6310" y="222"/>
                  <a:pt x="6320" y="213"/>
                  <a:pt x="6341" y="194"/>
                </a:cubicBezTo>
                <a:cubicBezTo>
                  <a:pt x="6341" y="194"/>
                  <a:pt x="6341" y="195"/>
                  <a:pt x="6344" y="192"/>
                </a:cubicBezTo>
                <a:cubicBezTo>
                  <a:pt x="6346" y="190"/>
                  <a:pt x="6351" y="186"/>
                  <a:pt x="6362" y="176"/>
                </a:cubicBezTo>
                <a:cubicBezTo>
                  <a:pt x="6362" y="176"/>
                  <a:pt x="6362" y="176"/>
                  <a:pt x="6366" y="181"/>
                </a:cubicBezTo>
                <a:cubicBezTo>
                  <a:pt x="6370" y="185"/>
                  <a:pt x="6378" y="194"/>
                  <a:pt x="6394" y="212"/>
                </a:cubicBezTo>
                <a:cubicBezTo>
                  <a:pt x="6394" y="213"/>
                  <a:pt x="6393" y="212"/>
                  <a:pt x="6392" y="224"/>
                </a:cubicBezTo>
                <a:cubicBezTo>
                  <a:pt x="6391" y="235"/>
                  <a:pt x="6389" y="258"/>
                  <a:pt x="6383" y="305"/>
                </a:cubicBezTo>
                <a:cubicBezTo>
                  <a:pt x="6383" y="305"/>
                  <a:pt x="6383" y="306"/>
                  <a:pt x="6381" y="311"/>
                </a:cubicBezTo>
                <a:cubicBezTo>
                  <a:pt x="6380" y="316"/>
                  <a:pt x="6377" y="325"/>
                  <a:pt x="6372" y="344"/>
                </a:cubicBezTo>
                <a:cubicBezTo>
                  <a:pt x="6372" y="344"/>
                  <a:pt x="6372" y="343"/>
                  <a:pt x="6371" y="357"/>
                </a:cubicBezTo>
                <a:cubicBezTo>
                  <a:pt x="6369" y="371"/>
                  <a:pt x="6367" y="399"/>
                  <a:pt x="6362" y="454"/>
                </a:cubicBezTo>
                <a:cubicBezTo>
                  <a:pt x="6362" y="454"/>
                  <a:pt x="6362" y="454"/>
                  <a:pt x="6360" y="459"/>
                </a:cubicBezTo>
                <a:cubicBezTo>
                  <a:pt x="6359" y="464"/>
                  <a:pt x="6357" y="474"/>
                  <a:pt x="6351" y="492"/>
                </a:cubicBezTo>
                <a:cubicBezTo>
                  <a:pt x="6351" y="492"/>
                  <a:pt x="6351" y="492"/>
                  <a:pt x="6353" y="494"/>
                </a:cubicBezTo>
                <a:cubicBezTo>
                  <a:pt x="6354" y="497"/>
                  <a:pt x="6356" y="501"/>
                  <a:pt x="6362" y="511"/>
                </a:cubicBezTo>
                <a:cubicBezTo>
                  <a:pt x="6362" y="511"/>
                  <a:pt x="6362" y="511"/>
                  <a:pt x="6366" y="509"/>
                </a:cubicBezTo>
                <a:cubicBezTo>
                  <a:pt x="6370" y="507"/>
                  <a:pt x="6378" y="502"/>
                  <a:pt x="6394" y="492"/>
                </a:cubicBezTo>
                <a:cubicBezTo>
                  <a:pt x="6394" y="492"/>
                  <a:pt x="6393" y="492"/>
                  <a:pt x="6396" y="487"/>
                </a:cubicBezTo>
                <a:cubicBezTo>
                  <a:pt x="6398" y="483"/>
                  <a:pt x="6403" y="473"/>
                  <a:pt x="6414" y="454"/>
                </a:cubicBezTo>
                <a:cubicBezTo>
                  <a:pt x="6414" y="454"/>
                  <a:pt x="6414" y="455"/>
                  <a:pt x="6418" y="457"/>
                </a:cubicBezTo>
                <a:cubicBezTo>
                  <a:pt x="6422" y="460"/>
                  <a:pt x="6430" y="465"/>
                  <a:pt x="6446" y="474"/>
                </a:cubicBezTo>
                <a:cubicBezTo>
                  <a:pt x="6446" y="474"/>
                  <a:pt x="6445" y="474"/>
                  <a:pt x="6449" y="479"/>
                </a:cubicBezTo>
                <a:cubicBezTo>
                  <a:pt x="6453" y="483"/>
                  <a:pt x="6460" y="492"/>
                  <a:pt x="6476" y="511"/>
                </a:cubicBezTo>
                <a:cubicBezTo>
                  <a:pt x="6476" y="511"/>
                  <a:pt x="6476" y="511"/>
                  <a:pt x="6480" y="516"/>
                </a:cubicBezTo>
                <a:cubicBezTo>
                  <a:pt x="6484" y="521"/>
                  <a:pt x="6492" y="530"/>
                  <a:pt x="6508" y="549"/>
                </a:cubicBezTo>
                <a:cubicBezTo>
                  <a:pt x="6508" y="549"/>
                  <a:pt x="6509" y="549"/>
                  <a:pt x="6510" y="549"/>
                </a:cubicBezTo>
                <a:cubicBezTo>
                  <a:pt x="6511" y="549"/>
                  <a:pt x="6513" y="549"/>
                  <a:pt x="6514" y="549"/>
                </a:cubicBezTo>
                <a:lnTo>
                  <a:pt x="6514" y="531"/>
                </a:lnTo>
                <a:cubicBezTo>
                  <a:pt x="6525" y="512"/>
                  <a:pt x="6530" y="503"/>
                  <a:pt x="6532" y="499"/>
                </a:cubicBezTo>
                <a:cubicBezTo>
                  <a:pt x="6535" y="494"/>
                  <a:pt x="6534" y="495"/>
                  <a:pt x="6534" y="495"/>
                </a:cubicBezTo>
                <a:cubicBezTo>
                  <a:pt x="6555" y="495"/>
                  <a:pt x="6566" y="495"/>
                  <a:pt x="6571" y="495"/>
                </a:cubicBezTo>
                <a:cubicBezTo>
                  <a:pt x="6576" y="495"/>
                  <a:pt x="6576" y="495"/>
                  <a:pt x="6576" y="495"/>
                </a:cubicBezTo>
                <a:cubicBezTo>
                  <a:pt x="6602" y="467"/>
                  <a:pt x="6616" y="453"/>
                  <a:pt x="6622" y="446"/>
                </a:cubicBezTo>
                <a:cubicBezTo>
                  <a:pt x="6629" y="438"/>
                  <a:pt x="6628" y="438"/>
                  <a:pt x="6628" y="438"/>
                </a:cubicBezTo>
                <a:cubicBezTo>
                  <a:pt x="6634" y="420"/>
                  <a:pt x="6636" y="411"/>
                  <a:pt x="6637" y="406"/>
                </a:cubicBezTo>
                <a:cubicBezTo>
                  <a:pt x="6639" y="402"/>
                  <a:pt x="6639" y="402"/>
                  <a:pt x="6639" y="402"/>
                </a:cubicBezTo>
                <a:cubicBezTo>
                  <a:pt x="6649" y="365"/>
                  <a:pt x="6654" y="346"/>
                  <a:pt x="6657" y="337"/>
                </a:cubicBezTo>
                <a:cubicBezTo>
                  <a:pt x="6660" y="328"/>
                  <a:pt x="6660" y="327"/>
                  <a:pt x="6660" y="327"/>
                </a:cubicBezTo>
                <a:cubicBezTo>
                  <a:pt x="6676" y="300"/>
                  <a:pt x="6683" y="286"/>
                  <a:pt x="6687" y="279"/>
                </a:cubicBezTo>
                <a:cubicBezTo>
                  <a:pt x="6691" y="272"/>
                  <a:pt x="6691" y="271"/>
                  <a:pt x="6691" y="271"/>
                </a:cubicBezTo>
                <a:cubicBezTo>
                  <a:pt x="6706" y="262"/>
                  <a:pt x="6714" y="257"/>
                  <a:pt x="6718" y="255"/>
                </a:cubicBezTo>
                <a:cubicBezTo>
                  <a:pt x="6722" y="253"/>
                  <a:pt x="6722" y="253"/>
                  <a:pt x="6722" y="253"/>
                </a:cubicBezTo>
                <a:cubicBezTo>
                  <a:pt x="6738" y="253"/>
                  <a:pt x="6746" y="253"/>
                  <a:pt x="6749" y="253"/>
                </a:cubicBezTo>
                <a:cubicBezTo>
                  <a:pt x="6753" y="253"/>
                  <a:pt x="6753" y="253"/>
                  <a:pt x="6753" y="253"/>
                </a:cubicBezTo>
                <a:cubicBezTo>
                  <a:pt x="6784" y="253"/>
                  <a:pt x="6800" y="253"/>
                  <a:pt x="6808" y="253"/>
                </a:cubicBezTo>
                <a:cubicBezTo>
                  <a:pt x="6816" y="253"/>
                  <a:pt x="6816" y="253"/>
                  <a:pt x="6816" y="253"/>
                </a:cubicBezTo>
                <a:cubicBezTo>
                  <a:pt x="6832" y="235"/>
                  <a:pt x="6840" y="226"/>
                  <a:pt x="6844" y="221"/>
                </a:cubicBezTo>
                <a:cubicBezTo>
                  <a:pt x="6847" y="217"/>
                  <a:pt x="6847" y="217"/>
                  <a:pt x="6847" y="217"/>
                </a:cubicBezTo>
                <a:cubicBezTo>
                  <a:pt x="6899" y="152"/>
                  <a:pt x="6925" y="119"/>
                  <a:pt x="6938" y="102"/>
                </a:cubicBezTo>
                <a:cubicBezTo>
                  <a:pt x="6951" y="86"/>
                  <a:pt x="6951" y="86"/>
                  <a:pt x="6951" y="86"/>
                </a:cubicBezTo>
                <a:cubicBezTo>
                  <a:pt x="6967" y="77"/>
                  <a:pt x="6974" y="72"/>
                  <a:pt x="6979" y="70"/>
                </a:cubicBezTo>
                <a:cubicBezTo>
                  <a:pt x="6983" y="68"/>
                  <a:pt x="6983" y="68"/>
                  <a:pt x="6983" y="68"/>
                </a:cubicBezTo>
                <a:cubicBezTo>
                  <a:pt x="7004" y="31"/>
                  <a:pt x="7014" y="12"/>
                  <a:pt x="7019" y="3"/>
                </a:cubicBezTo>
                <a:cubicBezTo>
                  <a:pt x="7021" y="0"/>
                  <a:pt x="7020" y="1"/>
                  <a:pt x="7021" y="0"/>
                </a:cubicBezTo>
                <a:lnTo>
                  <a:pt x="6153" y="0"/>
                </a:lnTo>
                <a:close/>
                <a:moveTo>
                  <a:pt x="7165" y="0"/>
                </a:moveTo>
                <a:cubicBezTo>
                  <a:pt x="7164" y="17"/>
                  <a:pt x="7162" y="54"/>
                  <a:pt x="7161" y="63"/>
                </a:cubicBezTo>
                <a:cubicBezTo>
                  <a:pt x="7160" y="86"/>
                  <a:pt x="7159" y="86"/>
                  <a:pt x="7159" y="86"/>
                </a:cubicBezTo>
                <a:cubicBezTo>
                  <a:pt x="7159" y="142"/>
                  <a:pt x="7159" y="169"/>
                  <a:pt x="7159" y="183"/>
                </a:cubicBezTo>
                <a:cubicBezTo>
                  <a:pt x="7159" y="197"/>
                  <a:pt x="7159" y="197"/>
                  <a:pt x="7159" y="197"/>
                </a:cubicBezTo>
                <a:cubicBezTo>
                  <a:pt x="7175" y="178"/>
                  <a:pt x="7183" y="169"/>
                  <a:pt x="7187" y="164"/>
                </a:cubicBezTo>
                <a:cubicBezTo>
                  <a:pt x="7191" y="160"/>
                  <a:pt x="7191" y="161"/>
                  <a:pt x="7191" y="161"/>
                </a:cubicBezTo>
                <a:cubicBezTo>
                  <a:pt x="7202" y="142"/>
                  <a:pt x="7207" y="132"/>
                  <a:pt x="7209" y="127"/>
                </a:cubicBezTo>
                <a:cubicBezTo>
                  <a:pt x="7212" y="123"/>
                  <a:pt x="7212" y="122"/>
                  <a:pt x="7212" y="122"/>
                </a:cubicBezTo>
                <a:cubicBezTo>
                  <a:pt x="7217" y="122"/>
                  <a:pt x="7220" y="122"/>
                  <a:pt x="7221" y="122"/>
                </a:cubicBezTo>
                <a:cubicBezTo>
                  <a:pt x="7223" y="122"/>
                  <a:pt x="7223" y="122"/>
                  <a:pt x="7223" y="122"/>
                </a:cubicBezTo>
                <a:cubicBezTo>
                  <a:pt x="7228" y="140"/>
                  <a:pt x="7231" y="150"/>
                  <a:pt x="7232" y="155"/>
                </a:cubicBezTo>
                <a:cubicBezTo>
                  <a:pt x="7233" y="160"/>
                  <a:pt x="7233" y="161"/>
                  <a:pt x="7233" y="161"/>
                </a:cubicBezTo>
                <a:cubicBezTo>
                  <a:pt x="7249" y="161"/>
                  <a:pt x="7256" y="161"/>
                  <a:pt x="7260" y="161"/>
                </a:cubicBezTo>
                <a:cubicBezTo>
                  <a:pt x="7264" y="161"/>
                  <a:pt x="7264" y="161"/>
                  <a:pt x="7264" y="161"/>
                </a:cubicBezTo>
                <a:cubicBezTo>
                  <a:pt x="7274" y="151"/>
                  <a:pt x="7279" y="147"/>
                  <a:pt x="7282" y="144"/>
                </a:cubicBezTo>
                <a:cubicBezTo>
                  <a:pt x="7285" y="142"/>
                  <a:pt x="7285" y="142"/>
                  <a:pt x="7285" y="142"/>
                </a:cubicBezTo>
                <a:cubicBezTo>
                  <a:pt x="7301" y="124"/>
                  <a:pt x="7308" y="114"/>
                  <a:pt x="7312" y="109"/>
                </a:cubicBezTo>
                <a:cubicBezTo>
                  <a:pt x="7316" y="104"/>
                  <a:pt x="7316" y="104"/>
                  <a:pt x="7316" y="104"/>
                </a:cubicBezTo>
                <a:cubicBezTo>
                  <a:pt x="7342" y="114"/>
                  <a:pt x="7355" y="118"/>
                  <a:pt x="7362" y="120"/>
                </a:cubicBezTo>
                <a:cubicBezTo>
                  <a:pt x="7369" y="122"/>
                  <a:pt x="7369" y="122"/>
                  <a:pt x="7369" y="122"/>
                </a:cubicBezTo>
                <a:cubicBezTo>
                  <a:pt x="7421" y="168"/>
                  <a:pt x="7447" y="192"/>
                  <a:pt x="7460" y="204"/>
                </a:cubicBezTo>
                <a:cubicBezTo>
                  <a:pt x="7473" y="216"/>
                  <a:pt x="7473" y="217"/>
                  <a:pt x="7473" y="217"/>
                </a:cubicBezTo>
                <a:cubicBezTo>
                  <a:pt x="7504" y="282"/>
                  <a:pt x="7520" y="314"/>
                  <a:pt x="7528" y="330"/>
                </a:cubicBezTo>
                <a:cubicBezTo>
                  <a:pt x="7535" y="346"/>
                  <a:pt x="7535" y="346"/>
                  <a:pt x="7535" y="346"/>
                </a:cubicBezTo>
                <a:cubicBezTo>
                  <a:pt x="7556" y="373"/>
                  <a:pt x="7567" y="388"/>
                  <a:pt x="7572" y="395"/>
                </a:cubicBezTo>
                <a:cubicBezTo>
                  <a:pt x="7577" y="402"/>
                  <a:pt x="7577" y="402"/>
                  <a:pt x="7577" y="402"/>
                </a:cubicBezTo>
                <a:cubicBezTo>
                  <a:pt x="7624" y="411"/>
                  <a:pt x="7647" y="416"/>
                  <a:pt x="7659" y="418"/>
                </a:cubicBezTo>
                <a:cubicBezTo>
                  <a:pt x="7670" y="420"/>
                  <a:pt x="7670" y="420"/>
                  <a:pt x="7670" y="420"/>
                </a:cubicBezTo>
                <a:cubicBezTo>
                  <a:pt x="7686" y="411"/>
                  <a:pt x="7694" y="407"/>
                  <a:pt x="7698" y="404"/>
                </a:cubicBezTo>
                <a:cubicBezTo>
                  <a:pt x="7702" y="402"/>
                  <a:pt x="7702" y="402"/>
                  <a:pt x="7702" y="402"/>
                </a:cubicBezTo>
                <a:cubicBezTo>
                  <a:pt x="7738" y="420"/>
                  <a:pt x="7757" y="430"/>
                  <a:pt x="7766" y="434"/>
                </a:cubicBezTo>
                <a:cubicBezTo>
                  <a:pt x="7775" y="439"/>
                  <a:pt x="7776" y="438"/>
                  <a:pt x="7776" y="438"/>
                </a:cubicBezTo>
                <a:cubicBezTo>
                  <a:pt x="7807" y="457"/>
                  <a:pt x="7822" y="466"/>
                  <a:pt x="7830" y="471"/>
                </a:cubicBezTo>
                <a:cubicBezTo>
                  <a:pt x="7838" y="476"/>
                  <a:pt x="7838" y="477"/>
                  <a:pt x="7838" y="477"/>
                </a:cubicBezTo>
                <a:cubicBezTo>
                  <a:pt x="7853" y="440"/>
                  <a:pt x="7861" y="421"/>
                  <a:pt x="7865" y="412"/>
                </a:cubicBezTo>
                <a:cubicBezTo>
                  <a:pt x="7869" y="403"/>
                  <a:pt x="7868" y="402"/>
                  <a:pt x="7868" y="402"/>
                </a:cubicBezTo>
                <a:cubicBezTo>
                  <a:pt x="7894" y="355"/>
                  <a:pt x="7907" y="333"/>
                  <a:pt x="7914" y="321"/>
                </a:cubicBezTo>
                <a:cubicBezTo>
                  <a:pt x="7920" y="310"/>
                  <a:pt x="7920" y="309"/>
                  <a:pt x="7920" y="309"/>
                </a:cubicBezTo>
                <a:cubicBezTo>
                  <a:pt x="7941" y="272"/>
                  <a:pt x="7952" y="254"/>
                  <a:pt x="7957" y="244"/>
                </a:cubicBezTo>
                <a:cubicBezTo>
                  <a:pt x="7962" y="235"/>
                  <a:pt x="7962" y="235"/>
                  <a:pt x="7962" y="235"/>
                </a:cubicBezTo>
                <a:cubicBezTo>
                  <a:pt x="8009" y="216"/>
                  <a:pt x="8033" y="207"/>
                  <a:pt x="8044" y="202"/>
                </a:cubicBezTo>
                <a:cubicBezTo>
                  <a:pt x="8056" y="197"/>
                  <a:pt x="8056" y="197"/>
                  <a:pt x="8056" y="197"/>
                </a:cubicBezTo>
                <a:cubicBezTo>
                  <a:pt x="8088" y="178"/>
                  <a:pt x="8103" y="169"/>
                  <a:pt x="8111" y="164"/>
                </a:cubicBezTo>
                <a:cubicBezTo>
                  <a:pt x="8119" y="160"/>
                  <a:pt x="8119" y="161"/>
                  <a:pt x="8119" y="161"/>
                </a:cubicBezTo>
                <a:cubicBezTo>
                  <a:pt x="8150" y="161"/>
                  <a:pt x="8166" y="161"/>
                  <a:pt x="8174" y="161"/>
                </a:cubicBezTo>
                <a:cubicBezTo>
                  <a:pt x="8182" y="161"/>
                  <a:pt x="8182" y="161"/>
                  <a:pt x="8182" y="161"/>
                </a:cubicBezTo>
                <a:cubicBezTo>
                  <a:pt x="8229" y="133"/>
                  <a:pt x="8252" y="118"/>
                  <a:pt x="8263" y="111"/>
                </a:cubicBezTo>
                <a:cubicBezTo>
                  <a:pt x="8275" y="104"/>
                  <a:pt x="8275" y="104"/>
                  <a:pt x="8275" y="104"/>
                </a:cubicBezTo>
                <a:cubicBezTo>
                  <a:pt x="8306" y="86"/>
                  <a:pt x="8322" y="76"/>
                  <a:pt x="8330" y="72"/>
                </a:cubicBezTo>
                <a:cubicBezTo>
                  <a:pt x="8338" y="67"/>
                  <a:pt x="8338" y="68"/>
                  <a:pt x="8338" y="68"/>
                </a:cubicBezTo>
                <a:cubicBezTo>
                  <a:pt x="8354" y="87"/>
                  <a:pt x="8361" y="96"/>
                  <a:pt x="8365" y="100"/>
                </a:cubicBezTo>
                <a:cubicBezTo>
                  <a:pt x="8369" y="104"/>
                  <a:pt x="8369" y="104"/>
                  <a:pt x="8369" y="104"/>
                </a:cubicBezTo>
                <a:cubicBezTo>
                  <a:pt x="8379" y="179"/>
                  <a:pt x="8384" y="216"/>
                  <a:pt x="8387" y="234"/>
                </a:cubicBezTo>
                <a:cubicBezTo>
                  <a:pt x="8390" y="253"/>
                  <a:pt x="8390" y="253"/>
                  <a:pt x="8390" y="253"/>
                </a:cubicBezTo>
                <a:cubicBezTo>
                  <a:pt x="8448" y="272"/>
                  <a:pt x="8476" y="281"/>
                  <a:pt x="8491" y="285"/>
                </a:cubicBezTo>
                <a:cubicBezTo>
                  <a:pt x="8505" y="289"/>
                  <a:pt x="8505" y="289"/>
                  <a:pt x="8505" y="289"/>
                </a:cubicBezTo>
                <a:cubicBezTo>
                  <a:pt x="8541" y="289"/>
                  <a:pt x="8559" y="289"/>
                  <a:pt x="8568" y="289"/>
                </a:cubicBezTo>
                <a:cubicBezTo>
                  <a:pt x="8577" y="289"/>
                  <a:pt x="8577" y="289"/>
                  <a:pt x="8577" y="289"/>
                </a:cubicBezTo>
                <a:cubicBezTo>
                  <a:pt x="8603" y="299"/>
                  <a:pt x="8616" y="303"/>
                  <a:pt x="8623" y="306"/>
                </a:cubicBezTo>
                <a:cubicBezTo>
                  <a:pt x="8629" y="309"/>
                  <a:pt x="8629" y="309"/>
                  <a:pt x="8629" y="309"/>
                </a:cubicBezTo>
                <a:cubicBezTo>
                  <a:pt x="8650" y="356"/>
                  <a:pt x="8660" y="379"/>
                  <a:pt x="8666" y="391"/>
                </a:cubicBezTo>
                <a:cubicBezTo>
                  <a:pt x="8671" y="402"/>
                  <a:pt x="8671" y="402"/>
                  <a:pt x="8671" y="402"/>
                </a:cubicBezTo>
                <a:cubicBezTo>
                  <a:pt x="8702" y="467"/>
                  <a:pt x="8718" y="499"/>
                  <a:pt x="8726" y="515"/>
                </a:cubicBezTo>
                <a:cubicBezTo>
                  <a:pt x="8734" y="531"/>
                  <a:pt x="8733" y="531"/>
                  <a:pt x="8733" y="531"/>
                </a:cubicBezTo>
                <a:cubicBezTo>
                  <a:pt x="8744" y="549"/>
                  <a:pt x="8749" y="559"/>
                  <a:pt x="8752" y="564"/>
                </a:cubicBezTo>
                <a:cubicBezTo>
                  <a:pt x="8755" y="569"/>
                  <a:pt x="8755" y="569"/>
                  <a:pt x="8755" y="569"/>
                </a:cubicBezTo>
                <a:cubicBezTo>
                  <a:pt x="8755" y="569"/>
                  <a:pt x="8765" y="587"/>
                  <a:pt x="8775" y="606"/>
                </a:cubicBezTo>
                <a:cubicBezTo>
                  <a:pt x="8786" y="624"/>
                  <a:pt x="8797" y="662"/>
                  <a:pt x="8797" y="662"/>
                </a:cubicBezTo>
                <a:cubicBezTo>
                  <a:pt x="8823" y="671"/>
                  <a:pt x="8836" y="676"/>
                  <a:pt x="8842" y="678"/>
                </a:cubicBezTo>
                <a:cubicBezTo>
                  <a:pt x="8849" y="680"/>
                  <a:pt x="8849" y="680"/>
                  <a:pt x="8849" y="680"/>
                </a:cubicBezTo>
                <a:lnTo>
                  <a:pt x="8869" y="644"/>
                </a:lnTo>
                <a:cubicBezTo>
                  <a:pt x="8869" y="634"/>
                  <a:pt x="8880" y="621"/>
                  <a:pt x="8890" y="609"/>
                </a:cubicBezTo>
                <a:cubicBezTo>
                  <a:pt x="8901" y="597"/>
                  <a:pt x="8911" y="587"/>
                  <a:pt x="8911" y="587"/>
                </a:cubicBezTo>
                <a:cubicBezTo>
                  <a:pt x="8921" y="606"/>
                  <a:pt x="8927" y="615"/>
                  <a:pt x="8929" y="619"/>
                </a:cubicBezTo>
                <a:cubicBezTo>
                  <a:pt x="8931" y="624"/>
                  <a:pt x="8931" y="624"/>
                  <a:pt x="8931" y="624"/>
                </a:cubicBezTo>
                <a:cubicBezTo>
                  <a:pt x="8931" y="624"/>
                  <a:pt x="8937" y="628"/>
                  <a:pt x="8939" y="636"/>
                </a:cubicBezTo>
                <a:cubicBezTo>
                  <a:pt x="8942" y="643"/>
                  <a:pt x="8942" y="653"/>
                  <a:pt x="8931" y="662"/>
                </a:cubicBezTo>
                <a:cubicBezTo>
                  <a:pt x="8921" y="662"/>
                  <a:pt x="8911" y="698"/>
                  <a:pt x="8901" y="698"/>
                </a:cubicBezTo>
                <a:cubicBezTo>
                  <a:pt x="8880" y="698"/>
                  <a:pt x="8859" y="698"/>
                  <a:pt x="8859" y="698"/>
                </a:cubicBezTo>
                <a:cubicBezTo>
                  <a:pt x="8838" y="698"/>
                  <a:pt x="8828" y="698"/>
                  <a:pt x="8822" y="698"/>
                </a:cubicBezTo>
                <a:cubicBezTo>
                  <a:pt x="8817" y="698"/>
                  <a:pt x="8817" y="698"/>
                  <a:pt x="8817" y="698"/>
                </a:cubicBezTo>
                <a:cubicBezTo>
                  <a:pt x="8807" y="717"/>
                  <a:pt x="8802" y="726"/>
                  <a:pt x="8799" y="731"/>
                </a:cubicBezTo>
                <a:cubicBezTo>
                  <a:pt x="8797" y="736"/>
                  <a:pt x="8797" y="736"/>
                  <a:pt x="8797" y="736"/>
                </a:cubicBezTo>
                <a:cubicBezTo>
                  <a:pt x="8739" y="736"/>
                  <a:pt x="8710" y="736"/>
                  <a:pt x="8696" y="736"/>
                </a:cubicBezTo>
                <a:cubicBezTo>
                  <a:pt x="8681" y="736"/>
                  <a:pt x="8681" y="736"/>
                  <a:pt x="8681" y="736"/>
                </a:cubicBezTo>
                <a:cubicBezTo>
                  <a:pt x="8665" y="746"/>
                  <a:pt x="8658" y="750"/>
                  <a:pt x="8654" y="752"/>
                </a:cubicBezTo>
                <a:cubicBezTo>
                  <a:pt x="8651" y="755"/>
                  <a:pt x="8651" y="754"/>
                  <a:pt x="8651" y="754"/>
                </a:cubicBezTo>
                <a:cubicBezTo>
                  <a:pt x="8630" y="736"/>
                  <a:pt x="8619" y="727"/>
                  <a:pt x="8614" y="722"/>
                </a:cubicBezTo>
                <a:cubicBezTo>
                  <a:pt x="8609" y="718"/>
                  <a:pt x="8609" y="718"/>
                  <a:pt x="8609" y="718"/>
                </a:cubicBezTo>
                <a:cubicBezTo>
                  <a:pt x="8588" y="700"/>
                  <a:pt x="8577" y="690"/>
                  <a:pt x="8572" y="685"/>
                </a:cubicBezTo>
                <a:cubicBezTo>
                  <a:pt x="8567" y="680"/>
                  <a:pt x="8567" y="680"/>
                  <a:pt x="8567" y="680"/>
                </a:cubicBezTo>
                <a:cubicBezTo>
                  <a:pt x="8546" y="726"/>
                  <a:pt x="8536" y="750"/>
                  <a:pt x="8530" y="761"/>
                </a:cubicBezTo>
                <a:cubicBezTo>
                  <a:pt x="8525" y="773"/>
                  <a:pt x="8525" y="772"/>
                  <a:pt x="8525" y="772"/>
                </a:cubicBezTo>
                <a:cubicBezTo>
                  <a:pt x="8530" y="800"/>
                  <a:pt x="8533" y="815"/>
                  <a:pt x="8535" y="822"/>
                </a:cubicBezTo>
                <a:cubicBezTo>
                  <a:pt x="8536" y="829"/>
                  <a:pt x="8536" y="829"/>
                  <a:pt x="8536" y="829"/>
                </a:cubicBezTo>
                <a:cubicBezTo>
                  <a:pt x="8536" y="847"/>
                  <a:pt x="8536" y="857"/>
                  <a:pt x="8536" y="861"/>
                </a:cubicBezTo>
                <a:cubicBezTo>
                  <a:pt x="8536" y="866"/>
                  <a:pt x="8536" y="865"/>
                  <a:pt x="8536" y="865"/>
                </a:cubicBezTo>
                <a:cubicBezTo>
                  <a:pt x="8536" y="865"/>
                  <a:pt x="8536" y="875"/>
                  <a:pt x="8538" y="884"/>
                </a:cubicBezTo>
                <a:cubicBezTo>
                  <a:pt x="8539" y="894"/>
                  <a:pt x="8541" y="904"/>
                  <a:pt x="8546" y="904"/>
                </a:cubicBezTo>
                <a:lnTo>
                  <a:pt x="8557" y="922"/>
                </a:lnTo>
                <a:cubicBezTo>
                  <a:pt x="8583" y="940"/>
                  <a:pt x="8596" y="949"/>
                  <a:pt x="8602" y="954"/>
                </a:cubicBezTo>
                <a:cubicBezTo>
                  <a:pt x="8609" y="958"/>
                  <a:pt x="8609" y="957"/>
                  <a:pt x="8609" y="957"/>
                </a:cubicBezTo>
                <a:cubicBezTo>
                  <a:pt x="8619" y="939"/>
                  <a:pt x="8624" y="930"/>
                  <a:pt x="8627" y="926"/>
                </a:cubicBezTo>
                <a:cubicBezTo>
                  <a:pt x="8629" y="921"/>
                  <a:pt x="8629" y="922"/>
                  <a:pt x="8629" y="922"/>
                </a:cubicBezTo>
                <a:cubicBezTo>
                  <a:pt x="8629" y="922"/>
                  <a:pt x="8598" y="886"/>
                  <a:pt x="8609" y="886"/>
                </a:cubicBezTo>
                <a:cubicBezTo>
                  <a:pt x="8619" y="886"/>
                  <a:pt x="8661" y="922"/>
                  <a:pt x="8661" y="922"/>
                </a:cubicBezTo>
                <a:lnTo>
                  <a:pt x="8651" y="957"/>
                </a:lnTo>
                <a:cubicBezTo>
                  <a:pt x="8646" y="967"/>
                  <a:pt x="8643" y="972"/>
                  <a:pt x="8642" y="975"/>
                </a:cubicBezTo>
                <a:cubicBezTo>
                  <a:pt x="8641" y="978"/>
                  <a:pt x="8641" y="978"/>
                  <a:pt x="8641" y="978"/>
                </a:cubicBezTo>
                <a:cubicBezTo>
                  <a:pt x="8646" y="987"/>
                  <a:pt x="8661" y="996"/>
                  <a:pt x="8676" y="1003"/>
                </a:cubicBezTo>
                <a:cubicBezTo>
                  <a:pt x="8690" y="1010"/>
                  <a:pt x="8703" y="1014"/>
                  <a:pt x="8703" y="1014"/>
                </a:cubicBezTo>
                <a:cubicBezTo>
                  <a:pt x="8708" y="1014"/>
                  <a:pt x="8718" y="1024"/>
                  <a:pt x="8728" y="1033"/>
                </a:cubicBezTo>
                <a:cubicBezTo>
                  <a:pt x="8737" y="1043"/>
                  <a:pt x="8745" y="1052"/>
                  <a:pt x="8745" y="1052"/>
                </a:cubicBezTo>
                <a:cubicBezTo>
                  <a:pt x="8771" y="1080"/>
                  <a:pt x="8784" y="1094"/>
                  <a:pt x="8790" y="1101"/>
                </a:cubicBezTo>
                <a:cubicBezTo>
                  <a:pt x="8797" y="1107"/>
                  <a:pt x="8797" y="1107"/>
                  <a:pt x="8797" y="1107"/>
                </a:cubicBezTo>
                <a:cubicBezTo>
                  <a:pt x="8833" y="1135"/>
                  <a:pt x="8851" y="1148"/>
                  <a:pt x="8860" y="1156"/>
                </a:cubicBezTo>
                <a:cubicBezTo>
                  <a:pt x="8869" y="1163"/>
                  <a:pt x="8869" y="1163"/>
                  <a:pt x="8869" y="1163"/>
                </a:cubicBezTo>
                <a:cubicBezTo>
                  <a:pt x="8911" y="1191"/>
                  <a:pt x="8932" y="1205"/>
                  <a:pt x="8942" y="1212"/>
                </a:cubicBezTo>
                <a:cubicBezTo>
                  <a:pt x="8953" y="1220"/>
                  <a:pt x="8953" y="1220"/>
                  <a:pt x="8953" y="1220"/>
                </a:cubicBezTo>
                <a:cubicBezTo>
                  <a:pt x="8995" y="1294"/>
                  <a:pt x="9015" y="1331"/>
                  <a:pt x="9026" y="1349"/>
                </a:cubicBezTo>
                <a:cubicBezTo>
                  <a:pt x="9036" y="1367"/>
                  <a:pt x="9036" y="1366"/>
                  <a:pt x="9036" y="1366"/>
                </a:cubicBezTo>
                <a:cubicBezTo>
                  <a:pt x="9056" y="1413"/>
                  <a:pt x="9067" y="1436"/>
                  <a:pt x="9072" y="1447"/>
                </a:cubicBezTo>
                <a:cubicBezTo>
                  <a:pt x="9078" y="1459"/>
                  <a:pt x="9078" y="1459"/>
                  <a:pt x="9078" y="1459"/>
                </a:cubicBezTo>
                <a:cubicBezTo>
                  <a:pt x="9067" y="1478"/>
                  <a:pt x="9062" y="1488"/>
                  <a:pt x="9060" y="1492"/>
                </a:cubicBezTo>
                <a:cubicBezTo>
                  <a:pt x="9057" y="1497"/>
                  <a:pt x="9057" y="1497"/>
                  <a:pt x="9057" y="1497"/>
                </a:cubicBezTo>
                <a:cubicBezTo>
                  <a:pt x="9057" y="1497"/>
                  <a:pt x="9055" y="1497"/>
                  <a:pt x="9052" y="1499"/>
                </a:cubicBezTo>
                <a:cubicBezTo>
                  <a:pt x="9049" y="1502"/>
                  <a:pt x="9047" y="1506"/>
                  <a:pt x="9047" y="1516"/>
                </a:cubicBezTo>
                <a:cubicBezTo>
                  <a:pt x="9052" y="1525"/>
                  <a:pt x="9060" y="1548"/>
                  <a:pt x="9066" y="1569"/>
                </a:cubicBezTo>
                <a:cubicBezTo>
                  <a:pt x="9072" y="1590"/>
                  <a:pt x="9078" y="1608"/>
                  <a:pt x="9078" y="1608"/>
                </a:cubicBezTo>
                <a:cubicBezTo>
                  <a:pt x="9072" y="1617"/>
                  <a:pt x="9075" y="1636"/>
                  <a:pt x="9079" y="1652"/>
                </a:cubicBezTo>
                <a:cubicBezTo>
                  <a:pt x="9083" y="1669"/>
                  <a:pt x="9088" y="1682"/>
                  <a:pt x="9088" y="1682"/>
                </a:cubicBezTo>
                <a:cubicBezTo>
                  <a:pt x="9098" y="1785"/>
                  <a:pt x="9104" y="1836"/>
                  <a:pt x="9107" y="1862"/>
                </a:cubicBezTo>
                <a:cubicBezTo>
                  <a:pt x="9109" y="1888"/>
                  <a:pt x="9109" y="1888"/>
                  <a:pt x="9109" y="1888"/>
                </a:cubicBezTo>
                <a:cubicBezTo>
                  <a:pt x="9115" y="1944"/>
                  <a:pt x="9117" y="1971"/>
                  <a:pt x="9118" y="1985"/>
                </a:cubicBezTo>
                <a:cubicBezTo>
                  <a:pt x="9120" y="1999"/>
                  <a:pt x="9120" y="1999"/>
                  <a:pt x="9120" y="1999"/>
                </a:cubicBezTo>
                <a:cubicBezTo>
                  <a:pt x="9114" y="2054"/>
                  <a:pt x="9112" y="2083"/>
                  <a:pt x="9110" y="2096"/>
                </a:cubicBezTo>
                <a:cubicBezTo>
                  <a:pt x="9109" y="2110"/>
                  <a:pt x="9109" y="2109"/>
                  <a:pt x="9109" y="2109"/>
                </a:cubicBezTo>
                <a:cubicBezTo>
                  <a:pt x="9088" y="2156"/>
                  <a:pt x="9078" y="2179"/>
                  <a:pt x="9073" y="2191"/>
                </a:cubicBezTo>
                <a:cubicBezTo>
                  <a:pt x="9068" y="2202"/>
                  <a:pt x="9067" y="2202"/>
                  <a:pt x="9067" y="2202"/>
                </a:cubicBezTo>
                <a:cubicBezTo>
                  <a:pt x="9052" y="2258"/>
                  <a:pt x="9044" y="2286"/>
                  <a:pt x="9040" y="2301"/>
                </a:cubicBezTo>
                <a:cubicBezTo>
                  <a:pt x="9036" y="2315"/>
                  <a:pt x="9036" y="2315"/>
                  <a:pt x="9036" y="2315"/>
                </a:cubicBezTo>
                <a:cubicBezTo>
                  <a:pt x="9036" y="2315"/>
                  <a:pt x="9031" y="2334"/>
                  <a:pt x="9024" y="2354"/>
                </a:cubicBezTo>
                <a:cubicBezTo>
                  <a:pt x="9018" y="2375"/>
                  <a:pt x="9010" y="2398"/>
                  <a:pt x="9005" y="2407"/>
                </a:cubicBezTo>
                <a:cubicBezTo>
                  <a:pt x="9005" y="2407"/>
                  <a:pt x="8995" y="2422"/>
                  <a:pt x="8984" y="2438"/>
                </a:cubicBezTo>
                <a:cubicBezTo>
                  <a:pt x="8974" y="2454"/>
                  <a:pt x="8963" y="2473"/>
                  <a:pt x="8963" y="2482"/>
                </a:cubicBezTo>
                <a:lnTo>
                  <a:pt x="8943" y="2557"/>
                </a:lnTo>
                <a:cubicBezTo>
                  <a:pt x="8943" y="2631"/>
                  <a:pt x="8943" y="2667"/>
                  <a:pt x="8943" y="2686"/>
                </a:cubicBezTo>
                <a:cubicBezTo>
                  <a:pt x="8943" y="2704"/>
                  <a:pt x="8943" y="2704"/>
                  <a:pt x="8943" y="2704"/>
                </a:cubicBezTo>
                <a:cubicBezTo>
                  <a:pt x="8953" y="2722"/>
                  <a:pt x="8959" y="2732"/>
                  <a:pt x="8961" y="2737"/>
                </a:cubicBezTo>
                <a:cubicBezTo>
                  <a:pt x="8963" y="2742"/>
                  <a:pt x="8963" y="2742"/>
                  <a:pt x="8963" y="2742"/>
                </a:cubicBezTo>
                <a:cubicBezTo>
                  <a:pt x="8989" y="2760"/>
                  <a:pt x="9002" y="2769"/>
                  <a:pt x="9009" y="2774"/>
                </a:cubicBezTo>
                <a:cubicBezTo>
                  <a:pt x="9015" y="2778"/>
                  <a:pt x="9015" y="2778"/>
                  <a:pt x="9015" y="2778"/>
                </a:cubicBezTo>
                <a:cubicBezTo>
                  <a:pt x="9026" y="2760"/>
                  <a:pt x="9031" y="2751"/>
                  <a:pt x="9033" y="2746"/>
                </a:cubicBezTo>
                <a:cubicBezTo>
                  <a:pt x="9036" y="2742"/>
                  <a:pt x="9036" y="2742"/>
                  <a:pt x="9036" y="2742"/>
                </a:cubicBezTo>
                <a:cubicBezTo>
                  <a:pt x="9036" y="2742"/>
                  <a:pt x="9041" y="2737"/>
                  <a:pt x="9046" y="2729"/>
                </a:cubicBezTo>
                <a:cubicBezTo>
                  <a:pt x="9052" y="2722"/>
                  <a:pt x="9057" y="2713"/>
                  <a:pt x="9057" y="2704"/>
                </a:cubicBezTo>
                <a:cubicBezTo>
                  <a:pt x="9063" y="2704"/>
                  <a:pt x="9068" y="2695"/>
                  <a:pt x="9071" y="2686"/>
                </a:cubicBezTo>
                <a:cubicBezTo>
                  <a:pt x="9075" y="2677"/>
                  <a:pt x="9078" y="2667"/>
                  <a:pt x="9078" y="2667"/>
                </a:cubicBezTo>
                <a:lnTo>
                  <a:pt x="9109" y="2629"/>
                </a:lnTo>
                <a:lnTo>
                  <a:pt x="9109" y="2575"/>
                </a:lnTo>
                <a:lnTo>
                  <a:pt x="9120" y="2500"/>
                </a:lnTo>
                <a:lnTo>
                  <a:pt x="9140" y="2482"/>
                </a:lnTo>
                <a:cubicBezTo>
                  <a:pt x="9140" y="2473"/>
                  <a:pt x="9148" y="2459"/>
                  <a:pt x="9156" y="2447"/>
                </a:cubicBezTo>
                <a:cubicBezTo>
                  <a:pt x="9164" y="2435"/>
                  <a:pt x="9172" y="2426"/>
                  <a:pt x="9172" y="2426"/>
                </a:cubicBezTo>
                <a:lnTo>
                  <a:pt x="9213" y="2369"/>
                </a:lnTo>
                <a:cubicBezTo>
                  <a:pt x="9219" y="2369"/>
                  <a:pt x="9226" y="2355"/>
                  <a:pt x="9233" y="2342"/>
                </a:cubicBezTo>
                <a:cubicBezTo>
                  <a:pt x="9239" y="2328"/>
                  <a:pt x="9244" y="2315"/>
                  <a:pt x="9244" y="2315"/>
                </a:cubicBezTo>
                <a:cubicBezTo>
                  <a:pt x="9260" y="2315"/>
                  <a:pt x="9268" y="2315"/>
                  <a:pt x="9272" y="2315"/>
                </a:cubicBezTo>
                <a:cubicBezTo>
                  <a:pt x="9276" y="2315"/>
                  <a:pt x="9276" y="2315"/>
                  <a:pt x="9276" y="2315"/>
                </a:cubicBezTo>
                <a:cubicBezTo>
                  <a:pt x="9296" y="2324"/>
                  <a:pt x="9307" y="2329"/>
                  <a:pt x="9312" y="2331"/>
                </a:cubicBezTo>
                <a:cubicBezTo>
                  <a:pt x="9317" y="2333"/>
                  <a:pt x="9318" y="2333"/>
                  <a:pt x="9318" y="2333"/>
                </a:cubicBezTo>
                <a:cubicBezTo>
                  <a:pt x="9349" y="2389"/>
                  <a:pt x="9365" y="2416"/>
                  <a:pt x="9372" y="2430"/>
                </a:cubicBezTo>
                <a:cubicBezTo>
                  <a:pt x="9380" y="2444"/>
                  <a:pt x="9380" y="2444"/>
                  <a:pt x="9380" y="2444"/>
                </a:cubicBezTo>
                <a:cubicBezTo>
                  <a:pt x="9401" y="2518"/>
                  <a:pt x="9411" y="2555"/>
                  <a:pt x="9417" y="2574"/>
                </a:cubicBezTo>
                <a:cubicBezTo>
                  <a:pt x="9422" y="2592"/>
                  <a:pt x="9422" y="2593"/>
                  <a:pt x="9422" y="2593"/>
                </a:cubicBezTo>
                <a:cubicBezTo>
                  <a:pt x="9443" y="2797"/>
                  <a:pt x="9453" y="2899"/>
                  <a:pt x="9458" y="2951"/>
                </a:cubicBezTo>
                <a:cubicBezTo>
                  <a:pt x="9464" y="3002"/>
                  <a:pt x="9464" y="3002"/>
                  <a:pt x="9464" y="3002"/>
                </a:cubicBezTo>
                <a:cubicBezTo>
                  <a:pt x="9479" y="3048"/>
                  <a:pt x="9487" y="3071"/>
                  <a:pt x="9491" y="3082"/>
                </a:cubicBezTo>
                <a:cubicBezTo>
                  <a:pt x="9494" y="3094"/>
                  <a:pt x="9494" y="3094"/>
                  <a:pt x="9494" y="3094"/>
                </a:cubicBezTo>
                <a:cubicBezTo>
                  <a:pt x="9494" y="3132"/>
                  <a:pt x="9494" y="3150"/>
                  <a:pt x="9494" y="3159"/>
                </a:cubicBezTo>
                <a:cubicBezTo>
                  <a:pt x="9494" y="3169"/>
                  <a:pt x="9494" y="3169"/>
                  <a:pt x="9494" y="3169"/>
                </a:cubicBezTo>
                <a:cubicBezTo>
                  <a:pt x="9494" y="3169"/>
                  <a:pt x="9506" y="3225"/>
                  <a:pt x="9506" y="3243"/>
                </a:cubicBezTo>
                <a:cubicBezTo>
                  <a:pt x="9506" y="3262"/>
                  <a:pt x="9506" y="3539"/>
                  <a:pt x="9506" y="3539"/>
                </a:cubicBezTo>
                <a:cubicBezTo>
                  <a:pt x="9433" y="3539"/>
                  <a:pt x="9432" y="3539"/>
                  <a:pt x="9432" y="3539"/>
                </a:cubicBezTo>
                <a:cubicBezTo>
                  <a:pt x="9411" y="3539"/>
                  <a:pt x="9412" y="3539"/>
                  <a:pt x="9412" y="3539"/>
                </a:cubicBezTo>
                <a:cubicBezTo>
                  <a:pt x="9412" y="3567"/>
                  <a:pt x="9412" y="3581"/>
                  <a:pt x="9412" y="3588"/>
                </a:cubicBezTo>
                <a:cubicBezTo>
                  <a:pt x="9412" y="3595"/>
                  <a:pt x="9412" y="3596"/>
                  <a:pt x="9412" y="3596"/>
                </a:cubicBezTo>
                <a:cubicBezTo>
                  <a:pt x="9396" y="3633"/>
                  <a:pt x="9388" y="3651"/>
                  <a:pt x="9384" y="3661"/>
                </a:cubicBezTo>
                <a:cubicBezTo>
                  <a:pt x="9380" y="3670"/>
                  <a:pt x="9380" y="3670"/>
                  <a:pt x="9380" y="3670"/>
                </a:cubicBezTo>
                <a:cubicBezTo>
                  <a:pt x="9375" y="3716"/>
                  <a:pt x="9372" y="3740"/>
                  <a:pt x="9371" y="3751"/>
                </a:cubicBezTo>
                <a:cubicBezTo>
                  <a:pt x="9370" y="3763"/>
                  <a:pt x="9370" y="3762"/>
                  <a:pt x="9370" y="3762"/>
                </a:cubicBezTo>
                <a:cubicBezTo>
                  <a:pt x="9359" y="3800"/>
                  <a:pt x="9354" y="3818"/>
                  <a:pt x="9352" y="3827"/>
                </a:cubicBezTo>
                <a:cubicBezTo>
                  <a:pt x="9349" y="3837"/>
                  <a:pt x="9349" y="3838"/>
                  <a:pt x="9349" y="3837"/>
                </a:cubicBezTo>
                <a:cubicBezTo>
                  <a:pt x="9334" y="3875"/>
                  <a:pt x="9326" y="3893"/>
                  <a:pt x="9322" y="3902"/>
                </a:cubicBezTo>
                <a:cubicBezTo>
                  <a:pt x="9318" y="3912"/>
                  <a:pt x="9318" y="3912"/>
                  <a:pt x="9318" y="3912"/>
                </a:cubicBezTo>
                <a:cubicBezTo>
                  <a:pt x="9302" y="4005"/>
                  <a:pt x="9294" y="4051"/>
                  <a:pt x="9290" y="4074"/>
                </a:cubicBezTo>
                <a:cubicBezTo>
                  <a:pt x="9286" y="4097"/>
                  <a:pt x="9286" y="4097"/>
                  <a:pt x="9286" y="4097"/>
                </a:cubicBezTo>
                <a:cubicBezTo>
                  <a:pt x="9286" y="4153"/>
                  <a:pt x="9286" y="4180"/>
                  <a:pt x="9286" y="4194"/>
                </a:cubicBezTo>
                <a:cubicBezTo>
                  <a:pt x="9286" y="4207"/>
                  <a:pt x="9286" y="4207"/>
                  <a:pt x="9286" y="4207"/>
                </a:cubicBezTo>
                <a:cubicBezTo>
                  <a:pt x="9265" y="4254"/>
                  <a:pt x="9255" y="4277"/>
                  <a:pt x="9249" y="4289"/>
                </a:cubicBezTo>
                <a:cubicBezTo>
                  <a:pt x="9244" y="4300"/>
                  <a:pt x="9244" y="4300"/>
                  <a:pt x="9244" y="4300"/>
                </a:cubicBezTo>
                <a:cubicBezTo>
                  <a:pt x="9228" y="4346"/>
                  <a:pt x="9221" y="4370"/>
                  <a:pt x="9217" y="4381"/>
                </a:cubicBezTo>
                <a:cubicBezTo>
                  <a:pt x="9213" y="4393"/>
                  <a:pt x="9213" y="4393"/>
                  <a:pt x="9213" y="4392"/>
                </a:cubicBezTo>
                <a:cubicBezTo>
                  <a:pt x="9107" y="4425"/>
                  <a:pt x="9071" y="4437"/>
                  <a:pt x="9053" y="4442"/>
                </a:cubicBezTo>
                <a:cubicBezTo>
                  <a:pt x="9034" y="4448"/>
                  <a:pt x="9034" y="4448"/>
                  <a:pt x="9001" y="4458"/>
                </a:cubicBezTo>
                <a:lnTo>
                  <a:pt x="9210" y="4402"/>
                </a:lnTo>
                <a:lnTo>
                  <a:pt x="9309" y="4422"/>
                </a:lnTo>
                <a:lnTo>
                  <a:pt x="9357" y="4445"/>
                </a:lnTo>
                <a:lnTo>
                  <a:pt x="9407" y="4510"/>
                </a:lnTo>
                <a:lnTo>
                  <a:pt x="9419" y="4532"/>
                </a:lnTo>
                <a:lnTo>
                  <a:pt x="9469" y="4553"/>
                </a:lnTo>
                <a:lnTo>
                  <a:pt x="9493" y="4532"/>
                </a:lnTo>
                <a:lnTo>
                  <a:pt x="9530" y="4598"/>
                </a:lnTo>
                <a:lnTo>
                  <a:pt x="9567" y="4641"/>
                </a:lnTo>
                <a:lnTo>
                  <a:pt x="9640" y="4641"/>
                </a:lnTo>
                <a:lnTo>
                  <a:pt x="9690" y="4553"/>
                </a:lnTo>
                <a:lnTo>
                  <a:pt x="9739" y="4510"/>
                </a:lnTo>
                <a:lnTo>
                  <a:pt x="9813" y="4510"/>
                </a:lnTo>
                <a:lnTo>
                  <a:pt x="9874" y="4402"/>
                </a:lnTo>
                <a:lnTo>
                  <a:pt x="9911" y="4379"/>
                </a:lnTo>
                <a:lnTo>
                  <a:pt x="9973" y="4291"/>
                </a:lnTo>
                <a:lnTo>
                  <a:pt x="10060" y="4203"/>
                </a:lnTo>
                <a:lnTo>
                  <a:pt x="10133" y="4094"/>
                </a:lnTo>
                <a:lnTo>
                  <a:pt x="10220" y="4029"/>
                </a:lnTo>
                <a:lnTo>
                  <a:pt x="10281" y="3919"/>
                </a:lnTo>
                <a:lnTo>
                  <a:pt x="10354" y="3832"/>
                </a:lnTo>
                <a:lnTo>
                  <a:pt x="10416" y="3767"/>
                </a:lnTo>
                <a:lnTo>
                  <a:pt x="10478" y="3679"/>
                </a:lnTo>
                <a:lnTo>
                  <a:pt x="10551" y="3591"/>
                </a:lnTo>
                <a:lnTo>
                  <a:pt x="10674" y="3372"/>
                </a:lnTo>
                <a:lnTo>
                  <a:pt x="10700" y="3306"/>
                </a:lnTo>
                <a:lnTo>
                  <a:pt x="10774" y="3176"/>
                </a:lnTo>
                <a:lnTo>
                  <a:pt x="10823" y="3110"/>
                </a:lnTo>
                <a:lnTo>
                  <a:pt x="10823" y="2999"/>
                </a:lnTo>
                <a:lnTo>
                  <a:pt x="10761" y="2780"/>
                </a:lnTo>
                <a:lnTo>
                  <a:pt x="10724" y="2627"/>
                </a:lnTo>
                <a:lnTo>
                  <a:pt x="10774" y="2561"/>
                </a:lnTo>
                <a:lnTo>
                  <a:pt x="10934" y="2496"/>
                </a:lnTo>
                <a:lnTo>
                  <a:pt x="11241" y="2496"/>
                </a:lnTo>
                <a:lnTo>
                  <a:pt x="11327" y="2430"/>
                </a:lnTo>
                <a:lnTo>
                  <a:pt x="11377" y="2430"/>
                </a:lnTo>
                <a:lnTo>
                  <a:pt x="11500" y="2365"/>
                </a:lnTo>
                <a:lnTo>
                  <a:pt x="11574" y="2211"/>
                </a:lnTo>
                <a:lnTo>
                  <a:pt x="11648" y="2146"/>
                </a:lnTo>
                <a:lnTo>
                  <a:pt x="11697" y="2080"/>
                </a:lnTo>
                <a:lnTo>
                  <a:pt x="11697" y="1949"/>
                </a:lnTo>
                <a:lnTo>
                  <a:pt x="11648" y="1839"/>
                </a:lnTo>
                <a:lnTo>
                  <a:pt x="11697" y="1773"/>
                </a:lnTo>
                <a:lnTo>
                  <a:pt x="11708" y="1687"/>
                </a:lnTo>
                <a:lnTo>
                  <a:pt x="11648" y="1730"/>
                </a:lnTo>
                <a:lnTo>
                  <a:pt x="11622" y="1687"/>
                </a:lnTo>
                <a:lnTo>
                  <a:pt x="11598" y="1599"/>
                </a:lnTo>
                <a:lnTo>
                  <a:pt x="11660" y="1511"/>
                </a:lnTo>
                <a:lnTo>
                  <a:pt x="11758" y="1357"/>
                </a:lnTo>
                <a:lnTo>
                  <a:pt x="11795" y="1226"/>
                </a:lnTo>
                <a:lnTo>
                  <a:pt x="11808" y="1118"/>
                </a:lnTo>
                <a:lnTo>
                  <a:pt x="11905" y="899"/>
                </a:lnTo>
                <a:lnTo>
                  <a:pt x="11980" y="723"/>
                </a:lnTo>
                <a:lnTo>
                  <a:pt x="12065" y="614"/>
                </a:lnTo>
                <a:lnTo>
                  <a:pt x="12152" y="569"/>
                </a:lnTo>
                <a:lnTo>
                  <a:pt x="12288" y="504"/>
                </a:lnTo>
                <a:lnTo>
                  <a:pt x="12361" y="438"/>
                </a:lnTo>
                <a:lnTo>
                  <a:pt x="12558" y="396"/>
                </a:lnTo>
                <a:lnTo>
                  <a:pt x="12619" y="396"/>
                </a:lnTo>
                <a:lnTo>
                  <a:pt x="12742" y="307"/>
                </a:lnTo>
                <a:lnTo>
                  <a:pt x="12829" y="264"/>
                </a:lnTo>
                <a:lnTo>
                  <a:pt x="13002" y="219"/>
                </a:lnTo>
                <a:lnTo>
                  <a:pt x="13174" y="131"/>
                </a:lnTo>
                <a:lnTo>
                  <a:pt x="13199" y="46"/>
                </a:lnTo>
                <a:lnTo>
                  <a:pt x="13208" y="0"/>
                </a:lnTo>
                <a:lnTo>
                  <a:pt x="7194" y="0"/>
                </a:lnTo>
                <a:cubicBezTo>
                  <a:pt x="7193" y="1"/>
                  <a:pt x="7191" y="11"/>
                  <a:pt x="7191" y="11"/>
                </a:cubicBezTo>
                <a:cubicBezTo>
                  <a:pt x="7191" y="5"/>
                  <a:pt x="7191" y="5"/>
                  <a:pt x="7191" y="0"/>
                </a:cubicBezTo>
                <a:lnTo>
                  <a:pt x="7165" y="0"/>
                </a:lnTo>
                <a:close/>
                <a:moveTo>
                  <a:pt x="14516" y="0"/>
                </a:moveTo>
                <a:lnTo>
                  <a:pt x="14516" y="22"/>
                </a:lnTo>
                <a:lnTo>
                  <a:pt x="14479" y="22"/>
                </a:lnTo>
                <a:lnTo>
                  <a:pt x="14490" y="111"/>
                </a:lnTo>
                <a:lnTo>
                  <a:pt x="14466" y="131"/>
                </a:lnTo>
                <a:lnTo>
                  <a:pt x="14430" y="88"/>
                </a:lnTo>
                <a:lnTo>
                  <a:pt x="14393" y="22"/>
                </a:lnTo>
                <a:lnTo>
                  <a:pt x="14380" y="46"/>
                </a:lnTo>
                <a:lnTo>
                  <a:pt x="14380" y="88"/>
                </a:lnTo>
                <a:lnTo>
                  <a:pt x="14430" y="176"/>
                </a:lnTo>
                <a:lnTo>
                  <a:pt x="14393" y="242"/>
                </a:lnTo>
                <a:lnTo>
                  <a:pt x="14356" y="264"/>
                </a:lnTo>
                <a:lnTo>
                  <a:pt x="14356" y="131"/>
                </a:lnTo>
                <a:lnTo>
                  <a:pt x="14319" y="111"/>
                </a:lnTo>
                <a:lnTo>
                  <a:pt x="14293" y="131"/>
                </a:lnTo>
                <a:lnTo>
                  <a:pt x="14293" y="264"/>
                </a:lnTo>
                <a:lnTo>
                  <a:pt x="14233" y="264"/>
                </a:lnTo>
                <a:lnTo>
                  <a:pt x="14220" y="219"/>
                </a:lnTo>
                <a:lnTo>
                  <a:pt x="14171" y="131"/>
                </a:lnTo>
                <a:lnTo>
                  <a:pt x="14171" y="176"/>
                </a:lnTo>
                <a:lnTo>
                  <a:pt x="14159" y="242"/>
                </a:lnTo>
                <a:lnTo>
                  <a:pt x="14159" y="285"/>
                </a:lnTo>
                <a:lnTo>
                  <a:pt x="14171" y="350"/>
                </a:lnTo>
                <a:lnTo>
                  <a:pt x="14171" y="396"/>
                </a:lnTo>
                <a:lnTo>
                  <a:pt x="14159" y="481"/>
                </a:lnTo>
                <a:lnTo>
                  <a:pt x="14171" y="549"/>
                </a:lnTo>
                <a:lnTo>
                  <a:pt x="14159" y="635"/>
                </a:lnTo>
                <a:lnTo>
                  <a:pt x="14146" y="680"/>
                </a:lnTo>
                <a:lnTo>
                  <a:pt x="14109" y="700"/>
                </a:lnTo>
                <a:lnTo>
                  <a:pt x="14073" y="635"/>
                </a:lnTo>
                <a:lnTo>
                  <a:pt x="14048" y="635"/>
                </a:lnTo>
                <a:lnTo>
                  <a:pt x="14060" y="746"/>
                </a:lnTo>
                <a:lnTo>
                  <a:pt x="14048" y="811"/>
                </a:lnTo>
                <a:lnTo>
                  <a:pt x="14012" y="834"/>
                </a:lnTo>
                <a:lnTo>
                  <a:pt x="13986" y="811"/>
                </a:lnTo>
                <a:lnTo>
                  <a:pt x="13937" y="811"/>
                </a:lnTo>
                <a:lnTo>
                  <a:pt x="13949" y="854"/>
                </a:lnTo>
                <a:lnTo>
                  <a:pt x="13962" y="854"/>
                </a:lnTo>
                <a:lnTo>
                  <a:pt x="13962" y="942"/>
                </a:lnTo>
                <a:lnTo>
                  <a:pt x="13949" y="942"/>
                </a:lnTo>
                <a:lnTo>
                  <a:pt x="13912" y="876"/>
                </a:lnTo>
                <a:lnTo>
                  <a:pt x="13912" y="942"/>
                </a:lnTo>
                <a:lnTo>
                  <a:pt x="13900" y="964"/>
                </a:lnTo>
                <a:lnTo>
                  <a:pt x="13876" y="985"/>
                </a:lnTo>
                <a:lnTo>
                  <a:pt x="13876" y="964"/>
                </a:lnTo>
                <a:lnTo>
                  <a:pt x="13863" y="942"/>
                </a:lnTo>
                <a:lnTo>
                  <a:pt x="13839" y="985"/>
                </a:lnTo>
                <a:lnTo>
                  <a:pt x="13839" y="1007"/>
                </a:lnTo>
                <a:lnTo>
                  <a:pt x="13814" y="1052"/>
                </a:lnTo>
                <a:lnTo>
                  <a:pt x="13814" y="1118"/>
                </a:lnTo>
                <a:lnTo>
                  <a:pt x="13863" y="1118"/>
                </a:lnTo>
                <a:lnTo>
                  <a:pt x="13863" y="1226"/>
                </a:lnTo>
                <a:lnTo>
                  <a:pt x="13789" y="1226"/>
                </a:lnTo>
                <a:lnTo>
                  <a:pt x="13789" y="1292"/>
                </a:lnTo>
                <a:lnTo>
                  <a:pt x="13777" y="1337"/>
                </a:lnTo>
                <a:lnTo>
                  <a:pt x="13777" y="1402"/>
                </a:lnTo>
                <a:lnTo>
                  <a:pt x="13752" y="1402"/>
                </a:lnTo>
                <a:lnTo>
                  <a:pt x="13740" y="1446"/>
                </a:lnTo>
                <a:lnTo>
                  <a:pt x="13740" y="1576"/>
                </a:lnTo>
                <a:lnTo>
                  <a:pt x="13728" y="1642"/>
                </a:lnTo>
                <a:lnTo>
                  <a:pt x="13728" y="1687"/>
                </a:lnTo>
                <a:lnTo>
                  <a:pt x="13716" y="1667"/>
                </a:lnTo>
                <a:lnTo>
                  <a:pt x="13692" y="1839"/>
                </a:lnTo>
                <a:lnTo>
                  <a:pt x="13703" y="1906"/>
                </a:lnTo>
                <a:lnTo>
                  <a:pt x="13728" y="1972"/>
                </a:lnTo>
                <a:lnTo>
                  <a:pt x="13740" y="2037"/>
                </a:lnTo>
                <a:lnTo>
                  <a:pt x="13802" y="2037"/>
                </a:lnTo>
                <a:lnTo>
                  <a:pt x="13814" y="2080"/>
                </a:lnTo>
                <a:lnTo>
                  <a:pt x="13814" y="2102"/>
                </a:lnTo>
                <a:lnTo>
                  <a:pt x="13765" y="2146"/>
                </a:lnTo>
                <a:lnTo>
                  <a:pt x="13703" y="2256"/>
                </a:lnTo>
                <a:lnTo>
                  <a:pt x="13703" y="2342"/>
                </a:lnTo>
                <a:lnTo>
                  <a:pt x="13716" y="2387"/>
                </a:lnTo>
                <a:lnTo>
                  <a:pt x="13765" y="2387"/>
                </a:lnTo>
                <a:lnTo>
                  <a:pt x="13814" y="2430"/>
                </a:lnTo>
                <a:lnTo>
                  <a:pt x="13863" y="2496"/>
                </a:lnTo>
                <a:lnTo>
                  <a:pt x="13876" y="2561"/>
                </a:lnTo>
                <a:lnTo>
                  <a:pt x="13863" y="2606"/>
                </a:lnTo>
                <a:lnTo>
                  <a:pt x="13876" y="2627"/>
                </a:lnTo>
                <a:lnTo>
                  <a:pt x="13912" y="2672"/>
                </a:lnTo>
                <a:lnTo>
                  <a:pt x="13937" y="2694"/>
                </a:lnTo>
                <a:lnTo>
                  <a:pt x="13949" y="2715"/>
                </a:lnTo>
                <a:lnTo>
                  <a:pt x="13962" y="2760"/>
                </a:lnTo>
                <a:lnTo>
                  <a:pt x="14036" y="2694"/>
                </a:lnTo>
                <a:lnTo>
                  <a:pt x="14085" y="2694"/>
                </a:lnTo>
                <a:lnTo>
                  <a:pt x="14122" y="2672"/>
                </a:lnTo>
                <a:lnTo>
                  <a:pt x="14097" y="2606"/>
                </a:lnTo>
                <a:lnTo>
                  <a:pt x="14060" y="2541"/>
                </a:lnTo>
                <a:lnTo>
                  <a:pt x="14048" y="2496"/>
                </a:lnTo>
                <a:lnTo>
                  <a:pt x="14060" y="2452"/>
                </a:lnTo>
                <a:lnTo>
                  <a:pt x="14073" y="2496"/>
                </a:lnTo>
                <a:lnTo>
                  <a:pt x="14146" y="2584"/>
                </a:lnTo>
                <a:lnTo>
                  <a:pt x="14159" y="2606"/>
                </a:lnTo>
                <a:lnTo>
                  <a:pt x="14183" y="2672"/>
                </a:lnTo>
                <a:lnTo>
                  <a:pt x="14208" y="2694"/>
                </a:lnTo>
                <a:lnTo>
                  <a:pt x="14196" y="2737"/>
                </a:lnTo>
                <a:lnTo>
                  <a:pt x="14171" y="2780"/>
                </a:lnTo>
                <a:lnTo>
                  <a:pt x="14134" y="2803"/>
                </a:lnTo>
                <a:lnTo>
                  <a:pt x="14109" y="2846"/>
                </a:lnTo>
                <a:lnTo>
                  <a:pt x="14060" y="2846"/>
                </a:lnTo>
                <a:lnTo>
                  <a:pt x="14023" y="2891"/>
                </a:lnTo>
                <a:lnTo>
                  <a:pt x="13999" y="2891"/>
                </a:lnTo>
                <a:lnTo>
                  <a:pt x="13999" y="2934"/>
                </a:lnTo>
                <a:lnTo>
                  <a:pt x="13974" y="2979"/>
                </a:lnTo>
                <a:lnTo>
                  <a:pt x="13937" y="3022"/>
                </a:lnTo>
                <a:lnTo>
                  <a:pt x="13937" y="2979"/>
                </a:lnTo>
                <a:lnTo>
                  <a:pt x="13912" y="2846"/>
                </a:lnTo>
                <a:lnTo>
                  <a:pt x="13876" y="2891"/>
                </a:lnTo>
                <a:lnTo>
                  <a:pt x="13876" y="2934"/>
                </a:lnTo>
                <a:lnTo>
                  <a:pt x="13839" y="2979"/>
                </a:lnTo>
                <a:lnTo>
                  <a:pt x="13839" y="3065"/>
                </a:lnTo>
                <a:lnTo>
                  <a:pt x="13814" y="3110"/>
                </a:lnTo>
                <a:lnTo>
                  <a:pt x="13777" y="3110"/>
                </a:lnTo>
                <a:lnTo>
                  <a:pt x="13777" y="3153"/>
                </a:lnTo>
                <a:lnTo>
                  <a:pt x="13752" y="3176"/>
                </a:lnTo>
                <a:lnTo>
                  <a:pt x="13740" y="3153"/>
                </a:lnTo>
                <a:lnTo>
                  <a:pt x="13740" y="3131"/>
                </a:lnTo>
                <a:lnTo>
                  <a:pt x="13716" y="3044"/>
                </a:lnTo>
                <a:lnTo>
                  <a:pt x="13716" y="2999"/>
                </a:lnTo>
                <a:lnTo>
                  <a:pt x="13679" y="2979"/>
                </a:lnTo>
                <a:lnTo>
                  <a:pt x="13666" y="2979"/>
                </a:lnTo>
                <a:lnTo>
                  <a:pt x="13653" y="2999"/>
                </a:lnTo>
                <a:lnTo>
                  <a:pt x="13653" y="3264"/>
                </a:lnTo>
                <a:lnTo>
                  <a:pt x="13580" y="3329"/>
                </a:lnTo>
                <a:lnTo>
                  <a:pt x="13556" y="3372"/>
                </a:lnTo>
                <a:lnTo>
                  <a:pt x="13543" y="3415"/>
                </a:lnTo>
                <a:lnTo>
                  <a:pt x="13469" y="3415"/>
                </a:lnTo>
                <a:lnTo>
                  <a:pt x="13346" y="3503"/>
                </a:lnTo>
                <a:lnTo>
                  <a:pt x="13322" y="3548"/>
                </a:lnTo>
                <a:lnTo>
                  <a:pt x="13272" y="3591"/>
                </a:lnTo>
                <a:lnTo>
                  <a:pt x="13174" y="3591"/>
                </a:lnTo>
                <a:lnTo>
                  <a:pt x="13112" y="3656"/>
                </a:lnTo>
                <a:lnTo>
                  <a:pt x="13051" y="3767"/>
                </a:lnTo>
                <a:lnTo>
                  <a:pt x="13026" y="3787"/>
                </a:lnTo>
                <a:lnTo>
                  <a:pt x="12976" y="3898"/>
                </a:lnTo>
                <a:lnTo>
                  <a:pt x="12928" y="3919"/>
                </a:lnTo>
                <a:lnTo>
                  <a:pt x="12842" y="4137"/>
                </a:lnTo>
                <a:lnTo>
                  <a:pt x="12928" y="4072"/>
                </a:lnTo>
                <a:lnTo>
                  <a:pt x="12989" y="4029"/>
                </a:lnTo>
                <a:lnTo>
                  <a:pt x="13063" y="3941"/>
                </a:lnTo>
                <a:lnTo>
                  <a:pt x="13088" y="3898"/>
                </a:lnTo>
                <a:lnTo>
                  <a:pt x="13162" y="3876"/>
                </a:lnTo>
                <a:lnTo>
                  <a:pt x="13223" y="3853"/>
                </a:lnTo>
                <a:lnTo>
                  <a:pt x="13248" y="3810"/>
                </a:lnTo>
                <a:lnTo>
                  <a:pt x="13322" y="3744"/>
                </a:lnTo>
                <a:lnTo>
                  <a:pt x="13383" y="3614"/>
                </a:lnTo>
                <a:lnTo>
                  <a:pt x="13322" y="3832"/>
                </a:lnTo>
                <a:lnTo>
                  <a:pt x="13383" y="3787"/>
                </a:lnTo>
                <a:lnTo>
                  <a:pt x="13419" y="3699"/>
                </a:lnTo>
                <a:lnTo>
                  <a:pt x="13456" y="3679"/>
                </a:lnTo>
                <a:lnTo>
                  <a:pt x="13506" y="3656"/>
                </a:lnTo>
                <a:lnTo>
                  <a:pt x="13531" y="3656"/>
                </a:lnTo>
                <a:lnTo>
                  <a:pt x="13419" y="3832"/>
                </a:lnTo>
                <a:lnTo>
                  <a:pt x="13322" y="3964"/>
                </a:lnTo>
                <a:lnTo>
                  <a:pt x="13248" y="4029"/>
                </a:lnTo>
                <a:lnTo>
                  <a:pt x="13186" y="4137"/>
                </a:lnTo>
                <a:lnTo>
                  <a:pt x="13088" y="4182"/>
                </a:lnTo>
                <a:lnTo>
                  <a:pt x="12976" y="4248"/>
                </a:lnTo>
                <a:lnTo>
                  <a:pt x="12878" y="4291"/>
                </a:lnTo>
                <a:lnTo>
                  <a:pt x="12816" y="4226"/>
                </a:lnTo>
                <a:lnTo>
                  <a:pt x="12829" y="4248"/>
                </a:lnTo>
                <a:lnTo>
                  <a:pt x="12805" y="4291"/>
                </a:lnTo>
                <a:lnTo>
                  <a:pt x="12779" y="4402"/>
                </a:lnTo>
                <a:lnTo>
                  <a:pt x="12768" y="4510"/>
                </a:lnTo>
                <a:lnTo>
                  <a:pt x="12842" y="4510"/>
                </a:lnTo>
                <a:lnTo>
                  <a:pt x="12866" y="4641"/>
                </a:lnTo>
                <a:lnTo>
                  <a:pt x="12866" y="4906"/>
                </a:lnTo>
                <a:lnTo>
                  <a:pt x="12854" y="5014"/>
                </a:lnTo>
                <a:lnTo>
                  <a:pt x="12842" y="5190"/>
                </a:lnTo>
                <a:lnTo>
                  <a:pt x="12792" y="5276"/>
                </a:lnTo>
                <a:lnTo>
                  <a:pt x="12792" y="5561"/>
                </a:lnTo>
                <a:lnTo>
                  <a:pt x="12731" y="5648"/>
                </a:lnTo>
                <a:lnTo>
                  <a:pt x="12694" y="5736"/>
                </a:lnTo>
                <a:lnTo>
                  <a:pt x="12682" y="5759"/>
                </a:lnTo>
                <a:lnTo>
                  <a:pt x="12669" y="5911"/>
                </a:lnTo>
                <a:lnTo>
                  <a:pt x="12657" y="5911"/>
                </a:lnTo>
                <a:lnTo>
                  <a:pt x="12645" y="5890"/>
                </a:lnTo>
                <a:lnTo>
                  <a:pt x="12645" y="5824"/>
                </a:lnTo>
                <a:lnTo>
                  <a:pt x="12657" y="5736"/>
                </a:lnTo>
                <a:lnTo>
                  <a:pt x="12534" y="5736"/>
                </a:lnTo>
                <a:lnTo>
                  <a:pt x="12497" y="5714"/>
                </a:lnTo>
                <a:lnTo>
                  <a:pt x="12448" y="5671"/>
                </a:lnTo>
                <a:lnTo>
                  <a:pt x="12443" y="5662"/>
                </a:lnTo>
                <a:lnTo>
                  <a:pt x="12422" y="5714"/>
                </a:lnTo>
                <a:lnTo>
                  <a:pt x="12497" y="5978"/>
                </a:lnTo>
                <a:lnTo>
                  <a:pt x="12534" y="6021"/>
                </a:lnTo>
                <a:lnTo>
                  <a:pt x="12571" y="6086"/>
                </a:lnTo>
                <a:lnTo>
                  <a:pt x="12595" y="6109"/>
                </a:lnTo>
                <a:lnTo>
                  <a:pt x="12608" y="6152"/>
                </a:lnTo>
                <a:lnTo>
                  <a:pt x="12645" y="6217"/>
                </a:lnTo>
                <a:lnTo>
                  <a:pt x="12657" y="6394"/>
                </a:lnTo>
                <a:lnTo>
                  <a:pt x="12622" y="6402"/>
                </a:lnTo>
                <a:cubicBezTo>
                  <a:pt x="12622" y="6403"/>
                  <a:pt x="12622" y="6403"/>
                  <a:pt x="12623" y="6435"/>
                </a:cubicBezTo>
                <a:cubicBezTo>
                  <a:pt x="12624" y="6467"/>
                  <a:pt x="12627" y="6531"/>
                  <a:pt x="12632" y="6658"/>
                </a:cubicBezTo>
                <a:cubicBezTo>
                  <a:pt x="12632" y="6658"/>
                  <a:pt x="12632" y="6657"/>
                  <a:pt x="12632" y="6678"/>
                </a:cubicBezTo>
                <a:cubicBezTo>
                  <a:pt x="12632" y="6699"/>
                  <a:pt x="12632" y="6741"/>
                  <a:pt x="12632" y="6825"/>
                </a:cubicBezTo>
                <a:cubicBezTo>
                  <a:pt x="12632" y="6825"/>
                  <a:pt x="12632" y="6825"/>
                  <a:pt x="12630" y="6836"/>
                </a:cubicBezTo>
                <a:cubicBezTo>
                  <a:pt x="12627" y="6848"/>
                  <a:pt x="12622" y="6871"/>
                  <a:pt x="12612" y="6917"/>
                </a:cubicBezTo>
                <a:cubicBezTo>
                  <a:pt x="12612" y="6917"/>
                  <a:pt x="12606" y="6914"/>
                  <a:pt x="12600" y="6907"/>
                </a:cubicBezTo>
                <a:cubicBezTo>
                  <a:pt x="12593" y="6900"/>
                  <a:pt x="12585" y="6891"/>
                  <a:pt x="12580" y="6881"/>
                </a:cubicBezTo>
                <a:lnTo>
                  <a:pt x="12601" y="6825"/>
                </a:lnTo>
                <a:cubicBezTo>
                  <a:pt x="12601" y="6825"/>
                  <a:pt x="12602" y="6825"/>
                  <a:pt x="12603" y="6818"/>
                </a:cubicBezTo>
                <a:cubicBezTo>
                  <a:pt x="12604" y="6811"/>
                  <a:pt x="12606" y="6797"/>
                  <a:pt x="12612" y="6769"/>
                </a:cubicBezTo>
                <a:cubicBezTo>
                  <a:pt x="12612" y="6769"/>
                  <a:pt x="12612" y="6768"/>
                  <a:pt x="12611" y="6761"/>
                </a:cubicBezTo>
                <a:cubicBezTo>
                  <a:pt x="12609" y="6754"/>
                  <a:pt x="12607" y="6740"/>
                  <a:pt x="12601" y="6712"/>
                </a:cubicBezTo>
                <a:cubicBezTo>
                  <a:pt x="12601" y="6712"/>
                  <a:pt x="12601" y="6712"/>
                  <a:pt x="12596" y="6721"/>
                </a:cubicBezTo>
                <a:cubicBezTo>
                  <a:pt x="12591" y="6731"/>
                  <a:pt x="12580" y="6749"/>
                  <a:pt x="12560" y="6787"/>
                </a:cubicBezTo>
                <a:cubicBezTo>
                  <a:pt x="12560" y="6787"/>
                  <a:pt x="12560" y="6938"/>
                  <a:pt x="12560" y="6863"/>
                </a:cubicBezTo>
                <a:cubicBezTo>
                  <a:pt x="12560" y="6863"/>
                  <a:pt x="12560" y="6861"/>
                  <a:pt x="12560" y="6917"/>
                </a:cubicBezTo>
                <a:cubicBezTo>
                  <a:pt x="12560" y="6917"/>
                  <a:pt x="12560" y="6918"/>
                  <a:pt x="12560" y="6939"/>
                </a:cubicBezTo>
                <a:cubicBezTo>
                  <a:pt x="12560" y="6961"/>
                  <a:pt x="12560" y="7003"/>
                  <a:pt x="12560" y="7087"/>
                </a:cubicBezTo>
                <a:cubicBezTo>
                  <a:pt x="12560" y="7087"/>
                  <a:pt x="12559" y="7087"/>
                  <a:pt x="12555" y="7096"/>
                </a:cubicBezTo>
                <a:cubicBezTo>
                  <a:pt x="12551" y="7106"/>
                  <a:pt x="12544" y="7124"/>
                  <a:pt x="12528" y="7161"/>
                </a:cubicBezTo>
                <a:cubicBezTo>
                  <a:pt x="12528" y="7161"/>
                  <a:pt x="12528" y="7162"/>
                  <a:pt x="12524" y="7167"/>
                </a:cubicBezTo>
                <a:cubicBezTo>
                  <a:pt x="12520" y="7172"/>
                  <a:pt x="12512" y="7181"/>
                  <a:pt x="12496" y="7200"/>
                </a:cubicBezTo>
                <a:cubicBezTo>
                  <a:pt x="12496" y="7200"/>
                  <a:pt x="12496" y="7274"/>
                  <a:pt x="12496" y="7236"/>
                </a:cubicBezTo>
                <a:cubicBezTo>
                  <a:pt x="12496" y="7236"/>
                  <a:pt x="12496" y="7236"/>
                  <a:pt x="12496" y="7292"/>
                </a:cubicBezTo>
                <a:cubicBezTo>
                  <a:pt x="12496" y="7292"/>
                  <a:pt x="12496" y="7293"/>
                  <a:pt x="12492" y="7300"/>
                </a:cubicBezTo>
                <a:cubicBezTo>
                  <a:pt x="12489" y="7307"/>
                  <a:pt x="12481" y="7321"/>
                  <a:pt x="12466" y="7349"/>
                </a:cubicBezTo>
                <a:cubicBezTo>
                  <a:pt x="12466" y="7349"/>
                  <a:pt x="12466" y="7349"/>
                  <a:pt x="12464" y="7374"/>
                </a:cubicBezTo>
                <a:cubicBezTo>
                  <a:pt x="12463" y="7400"/>
                  <a:pt x="12461" y="7452"/>
                  <a:pt x="12456" y="7554"/>
                </a:cubicBezTo>
                <a:cubicBezTo>
                  <a:pt x="12456" y="7554"/>
                  <a:pt x="12455" y="7554"/>
                  <a:pt x="12452" y="7571"/>
                </a:cubicBezTo>
                <a:cubicBezTo>
                  <a:pt x="12450" y="7587"/>
                  <a:pt x="12444" y="7620"/>
                  <a:pt x="12434" y="7686"/>
                </a:cubicBezTo>
                <a:cubicBezTo>
                  <a:pt x="12434" y="7686"/>
                  <a:pt x="12434" y="7685"/>
                  <a:pt x="12432" y="7678"/>
                </a:cubicBezTo>
                <a:cubicBezTo>
                  <a:pt x="12429" y="7671"/>
                  <a:pt x="12424" y="7657"/>
                  <a:pt x="12414" y="7629"/>
                </a:cubicBezTo>
                <a:cubicBezTo>
                  <a:pt x="12414" y="7629"/>
                  <a:pt x="12414" y="7629"/>
                  <a:pt x="12412" y="7614"/>
                </a:cubicBezTo>
                <a:cubicBezTo>
                  <a:pt x="12411" y="7600"/>
                  <a:pt x="12409" y="7572"/>
                  <a:pt x="12403" y="7516"/>
                </a:cubicBezTo>
                <a:cubicBezTo>
                  <a:pt x="12403" y="7516"/>
                  <a:pt x="12403" y="7516"/>
                  <a:pt x="12403" y="7492"/>
                </a:cubicBezTo>
                <a:cubicBezTo>
                  <a:pt x="12403" y="7469"/>
                  <a:pt x="12403" y="7422"/>
                  <a:pt x="12403" y="7329"/>
                </a:cubicBezTo>
                <a:cubicBezTo>
                  <a:pt x="12403" y="7329"/>
                  <a:pt x="12403" y="7329"/>
                  <a:pt x="12405" y="7316"/>
                </a:cubicBezTo>
                <a:cubicBezTo>
                  <a:pt x="12406" y="7302"/>
                  <a:pt x="12408" y="7274"/>
                  <a:pt x="12414" y="7218"/>
                </a:cubicBezTo>
                <a:cubicBezTo>
                  <a:pt x="12414" y="7218"/>
                  <a:pt x="12413" y="7218"/>
                  <a:pt x="12417" y="7196"/>
                </a:cubicBezTo>
                <a:cubicBezTo>
                  <a:pt x="12421" y="7175"/>
                  <a:pt x="12428" y="7133"/>
                  <a:pt x="12444" y="7049"/>
                </a:cubicBezTo>
                <a:cubicBezTo>
                  <a:pt x="12444" y="7049"/>
                  <a:pt x="12444" y="7049"/>
                  <a:pt x="12442" y="7037"/>
                </a:cubicBezTo>
                <a:cubicBezTo>
                  <a:pt x="12439" y="7026"/>
                  <a:pt x="12434" y="7003"/>
                  <a:pt x="12424" y="6956"/>
                </a:cubicBezTo>
                <a:cubicBezTo>
                  <a:pt x="12424" y="6956"/>
                  <a:pt x="12424" y="6956"/>
                  <a:pt x="12420" y="6949"/>
                </a:cubicBezTo>
                <a:cubicBezTo>
                  <a:pt x="12416" y="6942"/>
                  <a:pt x="12408" y="6927"/>
                  <a:pt x="12392" y="6899"/>
                </a:cubicBezTo>
                <a:cubicBezTo>
                  <a:pt x="12392" y="6899"/>
                  <a:pt x="12392" y="6900"/>
                  <a:pt x="12394" y="6897"/>
                </a:cubicBezTo>
                <a:cubicBezTo>
                  <a:pt x="12395" y="6895"/>
                  <a:pt x="12398" y="6891"/>
                  <a:pt x="12403" y="6881"/>
                </a:cubicBezTo>
                <a:cubicBezTo>
                  <a:pt x="12403" y="6881"/>
                  <a:pt x="12403" y="6881"/>
                  <a:pt x="12400" y="6869"/>
                </a:cubicBezTo>
                <a:cubicBezTo>
                  <a:pt x="12398" y="6857"/>
                  <a:pt x="12392" y="6834"/>
                  <a:pt x="12382" y="6787"/>
                </a:cubicBezTo>
                <a:cubicBezTo>
                  <a:pt x="12382" y="6787"/>
                  <a:pt x="12381" y="6787"/>
                  <a:pt x="12377" y="6773"/>
                </a:cubicBezTo>
                <a:cubicBezTo>
                  <a:pt x="12373" y="6759"/>
                  <a:pt x="12366" y="6732"/>
                  <a:pt x="12350" y="6676"/>
                </a:cubicBezTo>
                <a:cubicBezTo>
                  <a:pt x="12350" y="6676"/>
                  <a:pt x="12350" y="6676"/>
                  <a:pt x="12345" y="6669"/>
                </a:cubicBezTo>
                <a:cubicBezTo>
                  <a:pt x="12341" y="6662"/>
                  <a:pt x="12330" y="6647"/>
                  <a:pt x="12309" y="6619"/>
                </a:cubicBezTo>
                <a:cubicBezTo>
                  <a:pt x="12309" y="6619"/>
                  <a:pt x="12309" y="6619"/>
                  <a:pt x="12301" y="6619"/>
                </a:cubicBezTo>
                <a:cubicBezTo>
                  <a:pt x="12293" y="6619"/>
                  <a:pt x="12277" y="6619"/>
                  <a:pt x="12246" y="6619"/>
                </a:cubicBezTo>
                <a:cubicBezTo>
                  <a:pt x="12246" y="6619"/>
                  <a:pt x="12246" y="6620"/>
                  <a:pt x="12241" y="6617"/>
                </a:cubicBezTo>
                <a:cubicBezTo>
                  <a:pt x="12236" y="6615"/>
                  <a:pt x="12226" y="6611"/>
                  <a:pt x="12205" y="6601"/>
                </a:cubicBezTo>
                <a:cubicBezTo>
                  <a:pt x="12205" y="6601"/>
                  <a:pt x="12205" y="6601"/>
                  <a:pt x="12202" y="6596"/>
                </a:cubicBezTo>
                <a:cubicBezTo>
                  <a:pt x="12199" y="6591"/>
                  <a:pt x="12194" y="6582"/>
                  <a:pt x="12183" y="6563"/>
                </a:cubicBezTo>
                <a:cubicBezTo>
                  <a:pt x="12183" y="6563"/>
                  <a:pt x="12184" y="6563"/>
                  <a:pt x="12185" y="6559"/>
                </a:cubicBezTo>
                <a:cubicBezTo>
                  <a:pt x="12186" y="6554"/>
                  <a:pt x="12188" y="6546"/>
                  <a:pt x="12194" y="6527"/>
                </a:cubicBezTo>
                <a:cubicBezTo>
                  <a:pt x="12194" y="6527"/>
                  <a:pt x="12194" y="6527"/>
                  <a:pt x="12193" y="6517"/>
                </a:cubicBezTo>
                <a:cubicBezTo>
                  <a:pt x="12191" y="6508"/>
                  <a:pt x="12189" y="6490"/>
                  <a:pt x="12183" y="6452"/>
                </a:cubicBezTo>
                <a:cubicBezTo>
                  <a:pt x="12183" y="6452"/>
                  <a:pt x="12184" y="6452"/>
                  <a:pt x="12188" y="6452"/>
                </a:cubicBezTo>
                <a:cubicBezTo>
                  <a:pt x="12192" y="6452"/>
                  <a:pt x="12200" y="6452"/>
                  <a:pt x="12215" y="6452"/>
                </a:cubicBezTo>
                <a:cubicBezTo>
                  <a:pt x="12215" y="6452"/>
                  <a:pt x="12215" y="6452"/>
                  <a:pt x="12221" y="6442"/>
                </a:cubicBezTo>
                <a:cubicBezTo>
                  <a:pt x="12226" y="6432"/>
                  <a:pt x="12236" y="6413"/>
                  <a:pt x="12257" y="6376"/>
                </a:cubicBezTo>
                <a:cubicBezTo>
                  <a:pt x="12257" y="6376"/>
                  <a:pt x="12257" y="6376"/>
                  <a:pt x="12257" y="6371"/>
                </a:cubicBezTo>
                <a:cubicBezTo>
                  <a:pt x="12257" y="6367"/>
                  <a:pt x="12257" y="6358"/>
                  <a:pt x="12257" y="6339"/>
                </a:cubicBezTo>
                <a:cubicBezTo>
                  <a:pt x="12257" y="6339"/>
                  <a:pt x="12257" y="6339"/>
                  <a:pt x="12252" y="6330"/>
                </a:cubicBezTo>
                <a:cubicBezTo>
                  <a:pt x="12247" y="6321"/>
                  <a:pt x="12236" y="6302"/>
                  <a:pt x="12215" y="6265"/>
                </a:cubicBezTo>
                <a:cubicBezTo>
                  <a:pt x="12215" y="6265"/>
                  <a:pt x="12215" y="6265"/>
                  <a:pt x="12216" y="6262"/>
                </a:cubicBezTo>
                <a:cubicBezTo>
                  <a:pt x="12218" y="6259"/>
                  <a:pt x="12220" y="6254"/>
                  <a:pt x="12226" y="6244"/>
                </a:cubicBezTo>
                <a:cubicBezTo>
                  <a:pt x="12226" y="6244"/>
                  <a:pt x="12225" y="6245"/>
                  <a:pt x="12221" y="6236"/>
                </a:cubicBezTo>
                <a:cubicBezTo>
                  <a:pt x="12217" y="6226"/>
                  <a:pt x="12209" y="6207"/>
                  <a:pt x="12194" y="6170"/>
                </a:cubicBezTo>
                <a:cubicBezTo>
                  <a:pt x="12194" y="6170"/>
                  <a:pt x="12194" y="6170"/>
                  <a:pt x="12191" y="6168"/>
                </a:cubicBezTo>
                <a:cubicBezTo>
                  <a:pt x="12189" y="6166"/>
                  <a:pt x="12184" y="6161"/>
                  <a:pt x="12174" y="6152"/>
                </a:cubicBezTo>
                <a:cubicBezTo>
                  <a:pt x="12174" y="6152"/>
                  <a:pt x="12174" y="6152"/>
                  <a:pt x="12166" y="6148"/>
                </a:cubicBezTo>
                <a:cubicBezTo>
                  <a:pt x="12158" y="6144"/>
                  <a:pt x="12143" y="6134"/>
                  <a:pt x="12111" y="6116"/>
                </a:cubicBezTo>
                <a:cubicBezTo>
                  <a:pt x="12111" y="6116"/>
                  <a:pt x="12111" y="6116"/>
                  <a:pt x="12113" y="6109"/>
                </a:cubicBezTo>
                <a:cubicBezTo>
                  <a:pt x="12116" y="6102"/>
                  <a:pt x="12121" y="6087"/>
                  <a:pt x="12131" y="6059"/>
                </a:cubicBezTo>
                <a:cubicBezTo>
                  <a:pt x="12131" y="6059"/>
                  <a:pt x="12132" y="6059"/>
                  <a:pt x="12138" y="6047"/>
                </a:cubicBezTo>
                <a:cubicBezTo>
                  <a:pt x="12145" y="6035"/>
                  <a:pt x="12157" y="6011"/>
                  <a:pt x="12183" y="5964"/>
                </a:cubicBezTo>
                <a:cubicBezTo>
                  <a:pt x="12183" y="5964"/>
                  <a:pt x="12183" y="5964"/>
                  <a:pt x="12178" y="5964"/>
                </a:cubicBezTo>
                <a:cubicBezTo>
                  <a:pt x="12173" y="5964"/>
                  <a:pt x="12162" y="5964"/>
                  <a:pt x="12142" y="5964"/>
                </a:cubicBezTo>
                <a:cubicBezTo>
                  <a:pt x="12142" y="5964"/>
                  <a:pt x="12142" y="5965"/>
                  <a:pt x="12142" y="5956"/>
                </a:cubicBezTo>
                <a:cubicBezTo>
                  <a:pt x="12142" y="5946"/>
                  <a:pt x="12142" y="5927"/>
                  <a:pt x="12142" y="5890"/>
                </a:cubicBezTo>
                <a:cubicBezTo>
                  <a:pt x="12142" y="5890"/>
                  <a:pt x="12142" y="5891"/>
                  <a:pt x="12145" y="5877"/>
                </a:cubicBezTo>
                <a:cubicBezTo>
                  <a:pt x="12148" y="5863"/>
                  <a:pt x="12153" y="5835"/>
                  <a:pt x="12163" y="5779"/>
                </a:cubicBezTo>
                <a:cubicBezTo>
                  <a:pt x="12163" y="5779"/>
                  <a:pt x="12163" y="5779"/>
                  <a:pt x="12167" y="5776"/>
                </a:cubicBezTo>
                <a:cubicBezTo>
                  <a:pt x="12171" y="5774"/>
                  <a:pt x="12178" y="5769"/>
                  <a:pt x="12194" y="5759"/>
                </a:cubicBezTo>
                <a:cubicBezTo>
                  <a:pt x="12194" y="5759"/>
                  <a:pt x="12194" y="5759"/>
                  <a:pt x="12196" y="5742"/>
                </a:cubicBezTo>
                <a:cubicBezTo>
                  <a:pt x="12197" y="5726"/>
                  <a:pt x="12200" y="5694"/>
                  <a:pt x="12205" y="5628"/>
                </a:cubicBezTo>
                <a:cubicBezTo>
                  <a:pt x="12205" y="5628"/>
                  <a:pt x="12205" y="5628"/>
                  <a:pt x="12202" y="5626"/>
                </a:cubicBezTo>
                <a:cubicBezTo>
                  <a:pt x="12199" y="5624"/>
                  <a:pt x="12194" y="5619"/>
                  <a:pt x="12183" y="5610"/>
                </a:cubicBezTo>
                <a:cubicBezTo>
                  <a:pt x="12183" y="5610"/>
                  <a:pt x="12184" y="5610"/>
                  <a:pt x="12180" y="5624"/>
                </a:cubicBezTo>
                <a:cubicBezTo>
                  <a:pt x="12177" y="5639"/>
                  <a:pt x="12169" y="5667"/>
                  <a:pt x="12153" y="5723"/>
                </a:cubicBezTo>
                <a:cubicBezTo>
                  <a:pt x="12153" y="5723"/>
                  <a:pt x="12153" y="5723"/>
                  <a:pt x="12145" y="5732"/>
                </a:cubicBezTo>
                <a:cubicBezTo>
                  <a:pt x="12137" y="5741"/>
                  <a:pt x="12121" y="5760"/>
                  <a:pt x="12090" y="5797"/>
                </a:cubicBezTo>
                <a:cubicBezTo>
                  <a:pt x="12090" y="5797"/>
                  <a:pt x="12090" y="5798"/>
                  <a:pt x="12086" y="5812"/>
                </a:cubicBezTo>
                <a:cubicBezTo>
                  <a:pt x="12082" y="5826"/>
                  <a:pt x="12075" y="5855"/>
                  <a:pt x="12059" y="5911"/>
                </a:cubicBezTo>
                <a:cubicBezTo>
                  <a:pt x="12059" y="5911"/>
                  <a:pt x="12059" y="5911"/>
                  <a:pt x="12054" y="5911"/>
                </a:cubicBezTo>
                <a:cubicBezTo>
                  <a:pt x="12048" y="5911"/>
                  <a:pt x="12038" y="5911"/>
                  <a:pt x="12017" y="5911"/>
                </a:cubicBezTo>
                <a:cubicBezTo>
                  <a:pt x="12017" y="5911"/>
                  <a:pt x="12017" y="5910"/>
                  <a:pt x="12020" y="5916"/>
                </a:cubicBezTo>
                <a:cubicBezTo>
                  <a:pt x="12022" y="5923"/>
                  <a:pt x="12027" y="5936"/>
                  <a:pt x="12038" y="5964"/>
                </a:cubicBezTo>
                <a:cubicBezTo>
                  <a:pt x="12038" y="5964"/>
                  <a:pt x="12038" y="5965"/>
                  <a:pt x="12042" y="5977"/>
                </a:cubicBezTo>
                <a:cubicBezTo>
                  <a:pt x="12046" y="5989"/>
                  <a:pt x="12053" y="6013"/>
                  <a:pt x="12069" y="6059"/>
                </a:cubicBezTo>
                <a:cubicBezTo>
                  <a:pt x="12069" y="6059"/>
                  <a:pt x="12069" y="6059"/>
                  <a:pt x="12068" y="6076"/>
                </a:cubicBezTo>
                <a:cubicBezTo>
                  <a:pt x="12067" y="6092"/>
                  <a:pt x="12064" y="6125"/>
                  <a:pt x="12059" y="6191"/>
                </a:cubicBezTo>
                <a:cubicBezTo>
                  <a:pt x="12059" y="6191"/>
                  <a:pt x="12059" y="6190"/>
                  <a:pt x="12060" y="6207"/>
                </a:cubicBezTo>
                <a:cubicBezTo>
                  <a:pt x="12062" y="6223"/>
                  <a:pt x="12064" y="6256"/>
                  <a:pt x="12069" y="6321"/>
                </a:cubicBezTo>
                <a:cubicBezTo>
                  <a:pt x="12069" y="6321"/>
                  <a:pt x="12069" y="6322"/>
                  <a:pt x="12069" y="6338"/>
                </a:cubicBezTo>
                <a:cubicBezTo>
                  <a:pt x="12069" y="6355"/>
                  <a:pt x="12069" y="6387"/>
                  <a:pt x="12069" y="6452"/>
                </a:cubicBezTo>
                <a:cubicBezTo>
                  <a:pt x="12069" y="6453"/>
                  <a:pt x="12069" y="6452"/>
                  <a:pt x="12072" y="6459"/>
                </a:cubicBezTo>
                <a:cubicBezTo>
                  <a:pt x="12074" y="6465"/>
                  <a:pt x="12079" y="6479"/>
                  <a:pt x="12090" y="6507"/>
                </a:cubicBezTo>
                <a:cubicBezTo>
                  <a:pt x="12090" y="6507"/>
                  <a:pt x="12090" y="6507"/>
                  <a:pt x="12098" y="6526"/>
                </a:cubicBezTo>
                <a:cubicBezTo>
                  <a:pt x="12106" y="6545"/>
                  <a:pt x="12122" y="6583"/>
                  <a:pt x="12153" y="6658"/>
                </a:cubicBezTo>
                <a:cubicBezTo>
                  <a:pt x="12153" y="6658"/>
                  <a:pt x="12153" y="6695"/>
                  <a:pt x="12153" y="6676"/>
                </a:cubicBezTo>
                <a:cubicBezTo>
                  <a:pt x="12153" y="6676"/>
                  <a:pt x="12153" y="6676"/>
                  <a:pt x="12153" y="6732"/>
                </a:cubicBezTo>
                <a:cubicBezTo>
                  <a:pt x="12153" y="6732"/>
                  <a:pt x="12153" y="6732"/>
                  <a:pt x="12157" y="6739"/>
                </a:cubicBezTo>
                <a:cubicBezTo>
                  <a:pt x="12160" y="6745"/>
                  <a:pt x="12168" y="6759"/>
                  <a:pt x="12183" y="6787"/>
                </a:cubicBezTo>
                <a:cubicBezTo>
                  <a:pt x="12183" y="6787"/>
                  <a:pt x="12184" y="6787"/>
                  <a:pt x="12187" y="6797"/>
                </a:cubicBezTo>
                <a:cubicBezTo>
                  <a:pt x="12189" y="6807"/>
                  <a:pt x="12195" y="6826"/>
                  <a:pt x="12205" y="6863"/>
                </a:cubicBezTo>
                <a:cubicBezTo>
                  <a:pt x="12205" y="6863"/>
                  <a:pt x="12205" y="6863"/>
                  <a:pt x="12201" y="6866"/>
                </a:cubicBezTo>
                <a:cubicBezTo>
                  <a:pt x="12197" y="6868"/>
                  <a:pt x="12189" y="6872"/>
                  <a:pt x="12174" y="6881"/>
                </a:cubicBezTo>
                <a:cubicBezTo>
                  <a:pt x="12174" y="6881"/>
                  <a:pt x="12173" y="6881"/>
                  <a:pt x="12168" y="6876"/>
                </a:cubicBezTo>
                <a:cubicBezTo>
                  <a:pt x="12163" y="6871"/>
                  <a:pt x="12152" y="6862"/>
                  <a:pt x="12131" y="6843"/>
                </a:cubicBezTo>
                <a:cubicBezTo>
                  <a:pt x="12131" y="6843"/>
                  <a:pt x="12132" y="6843"/>
                  <a:pt x="12128" y="6839"/>
                </a:cubicBezTo>
                <a:cubicBezTo>
                  <a:pt x="12123" y="6834"/>
                  <a:pt x="12115" y="6826"/>
                  <a:pt x="12100" y="6807"/>
                </a:cubicBezTo>
                <a:cubicBezTo>
                  <a:pt x="12100" y="6807"/>
                  <a:pt x="12100" y="6806"/>
                  <a:pt x="12083" y="6804"/>
                </a:cubicBezTo>
                <a:cubicBezTo>
                  <a:pt x="12066" y="6801"/>
                  <a:pt x="12033" y="6796"/>
                  <a:pt x="11965" y="6787"/>
                </a:cubicBezTo>
                <a:cubicBezTo>
                  <a:pt x="11965" y="6787"/>
                  <a:pt x="11962" y="6789"/>
                  <a:pt x="11956" y="6792"/>
                </a:cubicBezTo>
                <a:cubicBezTo>
                  <a:pt x="11950" y="6795"/>
                  <a:pt x="11943" y="6799"/>
                  <a:pt x="11934" y="6802"/>
                </a:cubicBezTo>
                <a:lnTo>
                  <a:pt x="11968" y="6832"/>
                </a:lnTo>
                <a:lnTo>
                  <a:pt x="12017" y="6917"/>
                </a:lnTo>
                <a:lnTo>
                  <a:pt x="12054" y="6917"/>
                </a:lnTo>
                <a:lnTo>
                  <a:pt x="12065" y="6875"/>
                </a:lnTo>
                <a:lnTo>
                  <a:pt x="12078" y="6875"/>
                </a:lnTo>
                <a:lnTo>
                  <a:pt x="12115" y="6962"/>
                </a:lnTo>
                <a:lnTo>
                  <a:pt x="12189" y="7051"/>
                </a:lnTo>
                <a:lnTo>
                  <a:pt x="12238" y="7028"/>
                </a:lnTo>
                <a:lnTo>
                  <a:pt x="12238" y="7202"/>
                </a:lnTo>
                <a:lnTo>
                  <a:pt x="12263" y="7290"/>
                </a:lnTo>
                <a:lnTo>
                  <a:pt x="12189" y="7267"/>
                </a:lnTo>
                <a:lnTo>
                  <a:pt x="12177" y="7202"/>
                </a:lnTo>
                <a:lnTo>
                  <a:pt x="12115" y="7182"/>
                </a:lnTo>
                <a:lnTo>
                  <a:pt x="12065" y="7137"/>
                </a:lnTo>
                <a:lnTo>
                  <a:pt x="12065" y="7159"/>
                </a:lnTo>
                <a:lnTo>
                  <a:pt x="12115" y="7290"/>
                </a:lnTo>
                <a:lnTo>
                  <a:pt x="12226" y="7356"/>
                </a:lnTo>
                <a:lnTo>
                  <a:pt x="12251" y="7378"/>
                </a:lnTo>
                <a:lnTo>
                  <a:pt x="12299" y="7509"/>
                </a:lnTo>
                <a:lnTo>
                  <a:pt x="12251" y="7466"/>
                </a:lnTo>
                <a:lnTo>
                  <a:pt x="12226" y="7509"/>
                </a:lnTo>
                <a:lnTo>
                  <a:pt x="12226" y="7554"/>
                </a:lnTo>
                <a:lnTo>
                  <a:pt x="12251" y="7597"/>
                </a:lnTo>
                <a:lnTo>
                  <a:pt x="12275" y="7686"/>
                </a:lnTo>
                <a:lnTo>
                  <a:pt x="12312" y="7728"/>
                </a:lnTo>
                <a:lnTo>
                  <a:pt x="12325" y="7794"/>
                </a:lnTo>
                <a:lnTo>
                  <a:pt x="12386" y="7859"/>
                </a:lnTo>
                <a:lnTo>
                  <a:pt x="12411" y="7859"/>
                </a:lnTo>
                <a:lnTo>
                  <a:pt x="12459" y="7925"/>
                </a:lnTo>
                <a:lnTo>
                  <a:pt x="12497" y="8013"/>
                </a:lnTo>
                <a:lnTo>
                  <a:pt x="12522" y="8124"/>
                </a:lnTo>
                <a:lnTo>
                  <a:pt x="12522" y="8189"/>
                </a:lnTo>
                <a:lnTo>
                  <a:pt x="12459" y="8232"/>
                </a:lnTo>
                <a:lnTo>
                  <a:pt x="12452" y="8234"/>
                </a:lnTo>
                <a:cubicBezTo>
                  <a:pt x="12452" y="8234"/>
                  <a:pt x="12452" y="8235"/>
                  <a:pt x="12456" y="8244"/>
                </a:cubicBezTo>
                <a:cubicBezTo>
                  <a:pt x="12459" y="8253"/>
                  <a:pt x="12467" y="8270"/>
                  <a:pt x="12482" y="8306"/>
                </a:cubicBezTo>
                <a:cubicBezTo>
                  <a:pt x="12482" y="8306"/>
                  <a:pt x="12482" y="8306"/>
                  <a:pt x="12483" y="8312"/>
                </a:cubicBezTo>
                <a:cubicBezTo>
                  <a:pt x="12485" y="8319"/>
                  <a:pt x="12487" y="8333"/>
                  <a:pt x="12492" y="8361"/>
                </a:cubicBezTo>
                <a:cubicBezTo>
                  <a:pt x="12492" y="8361"/>
                  <a:pt x="12492" y="8361"/>
                  <a:pt x="12496" y="8370"/>
                </a:cubicBezTo>
                <a:cubicBezTo>
                  <a:pt x="12500" y="8379"/>
                  <a:pt x="12507" y="8398"/>
                  <a:pt x="12523" y="8435"/>
                </a:cubicBezTo>
                <a:cubicBezTo>
                  <a:pt x="12523" y="8435"/>
                  <a:pt x="12523" y="8435"/>
                  <a:pt x="12523" y="8442"/>
                </a:cubicBezTo>
                <a:cubicBezTo>
                  <a:pt x="12523" y="8450"/>
                  <a:pt x="12523" y="8464"/>
                  <a:pt x="12523" y="8492"/>
                </a:cubicBezTo>
                <a:cubicBezTo>
                  <a:pt x="12523" y="8492"/>
                  <a:pt x="12523" y="8492"/>
                  <a:pt x="12519" y="8492"/>
                </a:cubicBezTo>
                <a:cubicBezTo>
                  <a:pt x="12515" y="8492"/>
                  <a:pt x="12508" y="8492"/>
                  <a:pt x="12492" y="8492"/>
                </a:cubicBezTo>
                <a:cubicBezTo>
                  <a:pt x="12492" y="8492"/>
                  <a:pt x="12492" y="8492"/>
                  <a:pt x="12486" y="8487"/>
                </a:cubicBezTo>
                <a:cubicBezTo>
                  <a:pt x="12479" y="8483"/>
                  <a:pt x="12466" y="8474"/>
                  <a:pt x="12440" y="8456"/>
                </a:cubicBezTo>
                <a:cubicBezTo>
                  <a:pt x="12440" y="8456"/>
                  <a:pt x="12440" y="8456"/>
                  <a:pt x="12438" y="8456"/>
                </a:cubicBezTo>
                <a:cubicBezTo>
                  <a:pt x="12437" y="8456"/>
                  <a:pt x="12434" y="8456"/>
                  <a:pt x="12429" y="8456"/>
                </a:cubicBezTo>
                <a:cubicBezTo>
                  <a:pt x="12429" y="8456"/>
                  <a:pt x="12429" y="8455"/>
                  <a:pt x="12429" y="8457"/>
                </a:cubicBezTo>
                <a:cubicBezTo>
                  <a:pt x="12429" y="8460"/>
                  <a:pt x="12429" y="8464"/>
                  <a:pt x="12429" y="8474"/>
                </a:cubicBezTo>
                <a:cubicBezTo>
                  <a:pt x="12429" y="8474"/>
                  <a:pt x="12429" y="8473"/>
                  <a:pt x="12432" y="8480"/>
                </a:cubicBezTo>
                <a:cubicBezTo>
                  <a:pt x="12434" y="8487"/>
                  <a:pt x="12440" y="8500"/>
                  <a:pt x="12450" y="8528"/>
                </a:cubicBezTo>
                <a:cubicBezTo>
                  <a:pt x="12450" y="8528"/>
                  <a:pt x="12450" y="8528"/>
                  <a:pt x="12452" y="8528"/>
                </a:cubicBezTo>
                <a:cubicBezTo>
                  <a:pt x="12453" y="8528"/>
                  <a:pt x="12455" y="8528"/>
                  <a:pt x="12460" y="8528"/>
                </a:cubicBezTo>
                <a:cubicBezTo>
                  <a:pt x="12460" y="8537"/>
                  <a:pt x="12463" y="8546"/>
                  <a:pt x="12466" y="8554"/>
                </a:cubicBezTo>
                <a:cubicBezTo>
                  <a:pt x="12468" y="8561"/>
                  <a:pt x="12471" y="8566"/>
                  <a:pt x="12471" y="8566"/>
                </a:cubicBezTo>
                <a:cubicBezTo>
                  <a:pt x="12471" y="8566"/>
                  <a:pt x="12471" y="8566"/>
                  <a:pt x="12470" y="8568"/>
                </a:cubicBezTo>
                <a:cubicBezTo>
                  <a:pt x="12468" y="8570"/>
                  <a:pt x="12466" y="8575"/>
                  <a:pt x="12460" y="8584"/>
                </a:cubicBezTo>
                <a:cubicBezTo>
                  <a:pt x="12460" y="8584"/>
                  <a:pt x="12461" y="8585"/>
                  <a:pt x="12459" y="8592"/>
                </a:cubicBezTo>
                <a:cubicBezTo>
                  <a:pt x="12458" y="8599"/>
                  <a:pt x="12455" y="8613"/>
                  <a:pt x="12450" y="8641"/>
                </a:cubicBezTo>
                <a:cubicBezTo>
                  <a:pt x="12450" y="8641"/>
                  <a:pt x="12450" y="8641"/>
                  <a:pt x="12444" y="8641"/>
                </a:cubicBezTo>
                <a:cubicBezTo>
                  <a:pt x="12437" y="8641"/>
                  <a:pt x="12424" y="8641"/>
                  <a:pt x="12398" y="8641"/>
                </a:cubicBezTo>
                <a:cubicBezTo>
                  <a:pt x="12398" y="8641"/>
                  <a:pt x="12398" y="8641"/>
                  <a:pt x="12397" y="8645"/>
                </a:cubicBezTo>
                <a:cubicBezTo>
                  <a:pt x="12396" y="8649"/>
                  <a:pt x="12393" y="8658"/>
                  <a:pt x="12388" y="8677"/>
                </a:cubicBezTo>
                <a:cubicBezTo>
                  <a:pt x="12388" y="8677"/>
                  <a:pt x="12388" y="8678"/>
                  <a:pt x="12383" y="8682"/>
                </a:cubicBezTo>
                <a:cubicBezTo>
                  <a:pt x="12377" y="8687"/>
                  <a:pt x="12367" y="8696"/>
                  <a:pt x="12346" y="8715"/>
                </a:cubicBezTo>
                <a:cubicBezTo>
                  <a:pt x="12346" y="8715"/>
                  <a:pt x="12346" y="8715"/>
                  <a:pt x="12345" y="8715"/>
                </a:cubicBezTo>
                <a:cubicBezTo>
                  <a:pt x="12344" y="8715"/>
                  <a:pt x="12341" y="8715"/>
                  <a:pt x="12336" y="8715"/>
                </a:cubicBezTo>
                <a:cubicBezTo>
                  <a:pt x="12336" y="8715"/>
                  <a:pt x="12336" y="8715"/>
                  <a:pt x="12332" y="8719"/>
                </a:cubicBezTo>
                <a:cubicBezTo>
                  <a:pt x="12328" y="8724"/>
                  <a:pt x="12320" y="8733"/>
                  <a:pt x="12304" y="8751"/>
                </a:cubicBezTo>
                <a:cubicBezTo>
                  <a:pt x="12304" y="8751"/>
                  <a:pt x="12304" y="8752"/>
                  <a:pt x="12303" y="8754"/>
                </a:cubicBezTo>
                <a:cubicBezTo>
                  <a:pt x="12302" y="8756"/>
                  <a:pt x="12299" y="8760"/>
                  <a:pt x="12294" y="8769"/>
                </a:cubicBezTo>
                <a:cubicBezTo>
                  <a:pt x="12294" y="8769"/>
                  <a:pt x="12294" y="8770"/>
                  <a:pt x="12290" y="8775"/>
                </a:cubicBezTo>
                <a:cubicBezTo>
                  <a:pt x="12286" y="8780"/>
                  <a:pt x="12278" y="8790"/>
                  <a:pt x="12263" y="8808"/>
                </a:cubicBezTo>
                <a:cubicBezTo>
                  <a:pt x="12263" y="8808"/>
                  <a:pt x="12263" y="8808"/>
                  <a:pt x="12260" y="8796"/>
                </a:cubicBezTo>
                <a:cubicBezTo>
                  <a:pt x="12258" y="8785"/>
                  <a:pt x="12253" y="8761"/>
                  <a:pt x="12242" y="8715"/>
                </a:cubicBezTo>
                <a:cubicBezTo>
                  <a:pt x="12243" y="8712"/>
                  <a:pt x="12243" y="8707"/>
                  <a:pt x="12241" y="8701"/>
                </a:cubicBezTo>
                <a:cubicBezTo>
                  <a:pt x="12223" y="8652"/>
                  <a:pt x="12225" y="8837"/>
                  <a:pt x="12242" y="8787"/>
                </a:cubicBezTo>
                <a:cubicBezTo>
                  <a:pt x="12242" y="8788"/>
                  <a:pt x="12242" y="8788"/>
                  <a:pt x="12242" y="8793"/>
                </a:cubicBezTo>
                <a:cubicBezTo>
                  <a:pt x="12242" y="8798"/>
                  <a:pt x="12242" y="8808"/>
                  <a:pt x="12242" y="8826"/>
                </a:cubicBezTo>
                <a:cubicBezTo>
                  <a:pt x="12242" y="8826"/>
                  <a:pt x="12242" y="8826"/>
                  <a:pt x="12242" y="8837"/>
                </a:cubicBezTo>
                <a:cubicBezTo>
                  <a:pt x="12242" y="8849"/>
                  <a:pt x="12242" y="8872"/>
                  <a:pt x="12242" y="8919"/>
                </a:cubicBezTo>
                <a:cubicBezTo>
                  <a:pt x="12242" y="8919"/>
                  <a:pt x="12242" y="8918"/>
                  <a:pt x="12243" y="8922"/>
                </a:cubicBezTo>
                <a:cubicBezTo>
                  <a:pt x="12244" y="8927"/>
                  <a:pt x="12247" y="8936"/>
                  <a:pt x="12252" y="8955"/>
                </a:cubicBezTo>
                <a:cubicBezTo>
                  <a:pt x="12252" y="8955"/>
                  <a:pt x="12252" y="8954"/>
                  <a:pt x="12256" y="8945"/>
                </a:cubicBezTo>
                <a:cubicBezTo>
                  <a:pt x="12260" y="8936"/>
                  <a:pt x="12268" y="8917"/>
                  <a:pt x="12284" y="8880"/>
                </a:cubicBezTo>
                <a:cubicBezTo>
                  <a:pt x="12284" y="8880"/>
                  <a:pt x="12284" y="8880"/>
                  <a:pt x="12287" y="8874"/>
                </a:cubicBezTo>
                <a:cubicBezTo>
                  <a:pt x="12291" y="8867"/>
                  <a:pt x="12299" y="8854"/>
                  <a:pt x="12315" y="8826"/>
                </a:cubicBezTo>
                <a:cubicBezTo>
                  <a:pt x="12315" y="8826"/>
                  <a:pt x="12314" y="8826"/>
                  <a:pt x="12322" y="8821"/>
                </a:cubicBezTo>
                <a:cubicBezTo>
                  <a:pt x="12330" y="8816"/>
                  <a:pt x="12345" y="8806"/>
                  <a:pt x="12377" y="8787"/>
                </a:cubicBezTo>
                <a:cubicBezTo>
                  <a:pt x="12377" y="8787"/>
                  <a:pt x="12377" y="8787"/>
                  <a:pt x="12380" y="8787"/>
                </a:cubicBezTo>
                <a:cubicBezTo>
                  <a:pt x="12382" y="8787"/>
                  <a:pt x="12388" y="8787"/>
                  <a:pt x="12398" y="8787"/>
                </a:cubicBezTo>
                <a:cubicBezTo>
                  <a:pt x="12398" y="8787"/>
                  <a:pt x="12398" y="8788"/>
                  <a:pt x="12406" y="8781"/>
                </a:cubicBezTo>
                <a:cubicBezTo>
                  <a:pt x="12414" y="8775"/>
                  <a:pt x="12429" y="8761"/>
                  <a:pt x="12460" y="8733"/>
                </a:cubicBezTo>
                <a:cubicBezTo>
                  <a:pt x="12460" y="8733"/>
                  <a:pt x="12461" y="8733"/>
                  <a:pt x="12465" y="8736"/>
                </a:cubicBezTo>
                <a:cubicBezTo>
                  <a:pt x="12469" y="8738"/>
                  <a:pt x="12477" y="8742"/>
                  <a:pt x="12492" y="8751"/>
                </a:cubicBezTo>
                <a:cubicBezTo>
                  <a:pt x="12492" y="8751"/>
                  <a:pt x="12492" y="8751"/>
                  <a:pt x="12495" y="8761"/>
                </a:cubicBezTo>
                <a:cubicBezTo>
                  <a:pt x="12497" y="8770"/>
                  <a:pt x="12502" y="8789"/>
                  <a:pt x="12512" y="8826"/>
                </a:cubicBezTo>
                <a:cubicBezTo>
                  <a:pt x="12512" y="8826"/>
                  <a:pt x="12513" y="8826"/>
                  <a:pt x="12514" y="8839"/>
                </a:cubicBezTo>
                <a:cubicBezTo>
                  <a:pt x="12515" y="8853"/>
                  <a:pt x="12517" y="8881"/>
                  <a:pt x="12523" y="8937"/>
                </a:cubicBezTo>
                <a:cubicBezTo>
                  <a:pt x="12523" y="8937"/>
                  <a:pt x="12523" y="8937"/>
                  <a:pt x="12527" y="8942"/>
                </a:cubicBezTo>
                <a:cubicBezTo>
                  <a:pt x="12531" y="8947"/>
                  <a:pt x="12539" y="8956"/>
                  <a:pt x="12555" y="8975"/>
                </a:cubicBezTo>
                <a:cubicBezTo>
                  <a:pt x="12555" y="8975"/>
                  <a:pt x="12555" y="8975"/>
                  <a:pt x="12555" y="8970"/>
                </a:cubicBezTo>
                <a:cubicBezTo>
                  <a:pt x="12555" y="8965"/>
                  <a:pt x="12555" y="8955"/>
                  <a:pt x="12555" y="8937"/>
                </a:cubicBezTo>
                <a:cubicBezTo>
                  <a:pt x="12555" y="8937"/>
                  <a:pt x="12554" y="8937"/>
                  <a:pt x="12556" y="8916"/>
                </a:cubicBezTo>
                <a:cubicBezTo>
                  <a:pt x="12557" y="8895"/>
                  <a:pt x="12560" y="8853"/>
                  <a:pt x="12565" y="8769"/>
                </a:cubicBezTo>
                <a:cubicBezTo>
                  <a:pt x="12565" y="8769"/>
                  <a:pt x="12565" y="8770"/>
                  <a:pt x="12566" y="8767"/>
                </a:cubicBezTo>
                <a:cubicBezTo>
                  <a:pt x="12567" y="8765"/>
                  <a:pt x="12569" y="8761"/>
                  <a:pt x="12575" y="8751"/>
                </a:cubicBezTo>
                <a:cubicBezTo>
                  <a:pt x="12575" y="8751"/>
                  <a:pt x="12575" y="8751"/>
                  <a:pt x="12579" y="8751"/>
                </a:cubicBezTo>
                <a:cubicBezTo>
                  <a:pt x="12583" y="8751"/>
                  <a:pt x="12591" y="8751"/>
                  <a:pt x="12607" y="8751"/>
                </a:cubicBezTo>
                <a:cubicBezTo>
                  <a:pt x="12607" y="8751"/>
                  <a:pt x="12606" y="8752"/>
                  <a:pt x="12609" y="8759"/>
                </a:cubicBezTo>
                <a:cubicBezTo>
                  <a:pt x="12611" y="8766"/>
                  <a:pt x="12617" y="8780"/>
                  <a:pt x="12627" y="8808"/>
                </a:cubicBezTo>
                <a:cubicBezTo>
                  <a:pt x="12627" y="8808"/>
                  <a:pt x="12627" y="8808"/>
                  <a:pt x="12630" y="8814"/>
                </a:cubicBezTo>
                <a:cubicBezTo>
                  <a:pt x="12633" y="8821"/>
                  <a:pt x="12638" y="8834"/>
                  <a:pt x="12649" y="8862"/>
                </a:cubicBezTo>
                <a:lnTo>
                  <a:pt x="12669" y="8919"/>
                </a:lnTo>
                <a:cubicBezTo>
                  <a:pt x="12669" y="8919"/>
                  <a:pt x="12669" y="8918"/>
                  <a:pt x="12668" y="8922"/>
                </a:cubicBezTo>
                <a:cubicBezTo>
                  <a:pt x="12666" y="8927"/>
                  <a:pt x="12664" y="8936"/>
                  <a:pt x="12659" y="8955"/>
                </a:cubicBezTo>
                <a:cubicBezTo>
                  <a:pt x="12659" y="8955"/>
                  <a:pt x="12659" y="8955"/>
                  <a:pt x="12659" y="8962"/>
                </a:cubicBezTo>
                <a:cubicBezTo>
                  <a:pt x="12659" y="8969"/>
                  <a:pt x="12659" y="8983"/>
                  <a:pt x="12659" y="9011"/>
                </a:cubicBezTo>
                <a:cubicBezTo>
                  <a:pt x="12659" y="9011"/>
                  <a:pt x="12659" y="9011"/>
                  <a:pt x="12656" y="9015"/>
                </a:cubicBezTo>
                <a:cubicBezTo>
                  <a:pt x="12654" y="9019"/>
                  <a:pt x="12649" y="9029"/>
                  <a:pt x="12638" y="9047"/>
                </a:cubicBezTo>
                <a:cubicBezTo>
                  <a:pt x="12638" y="9047"/>
                  <a:pt x="12638" y="9048"/>
                  <a:pt x="12637" y="9043"/>
                </a:cubicBezTo>
                <a:cubicBezTo>
                  <a:pt x="12635" y="9039"/>
                  <a:pt x="12632" y="9030"/>
                  <a:pt x="12627" y="9011"/>
                </a:cubicBezTo>
                <a:cubicBezTo>
                  <a:pt x="12627" y="9011"/>
                  <a:pt x="12627" y="9011"/>
                  <a:pt x="12625" y="9011"/>
                </a:cubicBezTo>
                <a:cubicBezTo>
                  <a:pt x="12622" y="9011"/>
                  <a:pt x="12617" y="9011"/>
                  <a:pt x="12607" y="9011"/>
                </a:cubicBezTo>
                <a:cubicBezTo>
                  <a:pt x="12607" y="9011"/>
                  <a:pt x="12607" y="9011"/>
                  <a:pt x="12605" y="9021"/>
                </a:cubicBezTo>
                <a:cubicBezTo>
                  <a:pt x="12604" y="9030"/>
                  <a:pt x="12602" y="9049"/>
                  <a:pt x="12596" y="9086"/>
                </a:cubicBezTo>
                <a:cubicBezTo>
                  <a:pt x="12596" y="9086"/>
                  <a:pt x="12596" y="9086"/>
                  <a:pt x="12596" y="9090"/>
                </a:cubicBezTo>
                <a:cubicBezTo>
                  <a:pt x="12596" y="9094"/>
                  <a:pt x="12596" y="9103"/>
                  <a:pt x="12596" y="9122"/>
                </a:cubicBezTo>
                <a:cubicBezTo>
                  <a:pt x="12596" y="9122"/>
                  <a:pt x="12597" y="9122"/>
                  <a:pt x="12595" y="9129"/>
                </a:cubicBezTo>
                <a:cubicBezTo>
                  <a:pt x="12594" y="9137"/>
                  <a:pt x="12591" y="9150"/>
                  <a:pt x="12586" y="9178"/>
                </a:cubicBezTo>
                <a:cubicBezTo>
                  <a:pt x="12586" y="9178"/>
                  <a:pt x="12586" y="9178"/>
                  <a:pt x="12585" y="9182"/>
                </a:cubicBezTo>
                <a:cubicBezTo>
                  <a:pt x="12583" y="9187"/>
                  <a:pt x="12580" y="9196"/>
                  <a:pt x="12575" y="9214"/>
                </a:cubicBezTo>
                <a:cubicBezTo>
                  <a:pt x="12575" y="9214"/>
                  <a:pt x="12575" y="9214"/>
                  <a:pt x="12575" y="9224"/>
                </a:cubicBezTo>
                <a:cubicBezTo>
                  <a:pt x="12575" y="9233"/>
                  <a:pt x="12575" y="9252"/>
                  <a:pt x="12575" y="9289"/>
                </a:cubicBezTo>
                <a:cubicBezTo>
                  <a:pt x="12575" y="9289"/>
                  <a:pt x="12575" y="9289"/>
                  <a:pt x="12574" y="9291"/>
                </a:cubicBezTo>
                <a:cubicBezTo>
                  <a:pt x="12572" y="9293"/>
                  <a:pt x="12570" y="9298"/>
                  <a:pt x="12565" y="9307"/>
                </a:cubicBezTo>
                <a:cubicBezTo>
                  <a:pt x="12565" y="9307"/>
                  <a:pt x="12565" y="9307"/>
                  <a:pt x="12557" y="9307"/>
                </a:cubicBezTo>
                <a:cubicBezTo>
                  <a:pt x="12549" y="9307"/>
                  <a:pt x="12534" y="9307"/>
                  <a:pt x="12502" y="9307"/>
                </a:cubicBezTo>
                <a:cubicBezTo>
                  <a:pt x="12502" y="9307"/>
                  <a:pt x="12502" y="9307"/>
                  <a:pt x="12497" y="9307"/>
                </a:cubicBezTo>
                <a:cubicBezTo>
                  <a:pt x="12492" y="9307"/>
                  <a:pt x="12481" y="9307"/>
                  <a:pt x="12460" y="9307"/>
                </a:cubicBezTo>
                <a:cubicBezTo>
                  <a:pt x="12460" y="9307"/>
                  <a:pt x="12461" y="9307"/>
                  <a:pt x="12458" y="9305"/>
                </a:cubicBezTo>
                <a:cubicBezTo>
                  <a:pt x="12456" y="9303"/>
                  <a:pt x="12450" y="9298"/>
                  <a:pt x="12440" y="9289"/>
                </a:cubicBezTo>
                <a:cubicBezTo>
                  <a:pt x="12440" y="9289"/>
                  <a:pt x="12440" y="9289"/>
                  <a:pt x="12438" y="9291"/>
                </a:cubicBezTo>
                <a:cubicBezTo>
                  <a:pt x="12437" y="9293"/>
                  <a:pt x="12434" y="9298"/>
                  <a:pt x="12429" y="9307"/>
                </a:cubicBezTo>
                <a:cubicBezTo>
                  <a:pt x="12429" y="9307"/>
                  <a:pt x="12429" y="9307"/>
                  <a:pt x="12425" y="9307"/>
                </a:cubicBezTo>
                <a:cubicBezTo>
                  <a:pt x="12422" y="9307"/>
                  <a:pt x="12414" y="9307"/>
                  <a:pt x="12398" y="9307"/>
                </a:cubicBezTo>
                <a:cubicBezTo>
                  <a:pt x="12398" y="9307"/>
                  <a:pt x="12398" y="9308"/>
                  <a:pt x="12395" y="9303"/>
                </a:cubicBezTo>
                <a:cubicBezTo>
                  <a:pt x="12393" y="9299"/>
                  <a:pt x="12387" y="9289"/>
                  <a:pt x="12377" y="9271"/>
                </a:cubicBezTo>
                <a:cubicBezTo>
                  <a:pt x="12377" y="9271"/>
                  <a:pt x="12377" y="9271"/>
                  <a:pt x="12375" y="9259"/>
                </a:cubicBezTo>
                <a:cubicBezTo>
                  <a:pt x="12374" y="9248"/>
                  <a:pt x="12372" y="9224"/>
                  <a:pt x="12367" y="9178"/>
                </a:cubicBezTo>
                <a:cubicBezTo>
                  <a:pt x="12367" y="9178"/>
                  <a:pt x="12367" y="9178"/>
                  <a:pt x="12363" y="9178"/>
                </a:cubicBezTo>
                <a:cubicBezTo>
                  <a:pt x="12359" y="9178"/>
                  <a:pt x="12352" y="9178"/>
                  <a:pt x="12336" y="9178"/>
                </a:cubicBezTo>
                <a:cubicBezTo>
                  <a:pt x="12336" y="9178"/>
                  <a:pt x="12336" y="9178"/>
                  <a:pt x="12333" y="9181"/>
                </a:cubicBezTo>
                <a:cubicBezTo>
                  <a:pt x="12330" y="9183"/>
                  <a:pt x="12325" y="9187"/>
                  <a:pt x="12315" y="9196"/>
                </a:cubicBezTo>
                <a:cubicBezTo>
                  <a:pt x="12315" y="9196"/>
                  <a:pt x="12314" y="9196"/>
                  <a:pt x="12316" y="9201"/>
                </a:cubicBezTo>
                <a:cubicBezTo>
                  <a:pt x="12317" y="9205"/>
                  <a:pt x="12320" y="9214"/>
                  <a:pt x="12325" y="9232"/>
                </a:cubicBezTo>
                <a:cubicBezTo>
                  <a:pt x="12325" y="9232"/>
                  <a:pt x="12325" y="9233"/>
                  <a:pt x="12326" y="9236"/>
                </a:cubicBezTo>
                <a:cubicBezTo>
                  <a:pt x="12328" y="9238"/>
                  <a:pt x="12331" y="9243"/>
                  <a:pt x="12336" y="9252"/>
                </a:cubicBezTo>
                <a:cubicBezTo>
                  <a:pt x="12336" y="9252"/>
                  <a:pt x="12336" y="9252"/>
                  <a:pt x="12337" y="9257"/>
                </a:cubicBezTo>
                <a:cubicBezTo>
                  <a:pt x="12338" y="9261"/>
                  <a:pt x="12341" y="9270"/>
                  <a:pt x="12346" y="9289"/>
                </a:cubicBezTo>
                <a:cubicBezTo>
                  <a:pt x="12346" y="9289"/>
                  <a:pt x="12346" y="9289"/>
                  <a:pt x="12345" y="9294"/>
                </a:cubicBezTo>
                <a:cubicBezTo>
                  <a:pt x="12344" y="9299"/>
                  <a:pt x="12341" y="9309"/>
                  <a:pt x="12336" y="9327"/>
                </a:cubicBezTo>
                <a:cubicBezTo>
                  <a:pt x="12336" y="9327"/>
                  <a:pt x="12336" y="9327"/>
                  <a:pt x="12331" y="9322"/>
                </a:cubicBezTo>
                <a:cubicBezTo>
                  <a:pt x="12325" y="9317"/>
                  <a:pt x="12315" y="9307"/>
                  <a:pt x="12294" y="9289"/>
                </a:cubicBezTo>
                <a:lnTo>
                  <a:pt x="12294" y="9364"/>
                </a:lnTo>
                <a:cubicBezTo>
                  <a:pt x="12294" y="9364"/>
                  <a:pt x="12294" y="9363"/>
                  <a:pt x="12302" y="9371"/>
                </a:cubicBezTo>
                <a:cubicBezTo>
                  <a:pt x="12310" y="9378"/>
                  <a:pt x="12325" y="9392"/>
                  <a:pt x="12356" y="9420"/>
                </a:cubicBezTo>
                <a:cubicBezTo>
                  <a:pt x="12356" y="9420"/>
                  <a:pt x="12357" y="9420"/>
                  <a:pt x="12361" y="9420"/>
                </a:cubicBezTo>
                <a:cubicBezTo>
                  <a:pt x="12365" y="9420"/>
                  <a:pt x="12372" y="9420"/>
                  <a:pt x="12388" y="9420"/>
                </a:cubicBezTo>
                <a:cubicBezTo>
                  <a:pt x="12388" y="9420"/>
                  <a:pt x="12388" y="9420"/>
                  <a:pt x="12388" y="9424"/>
                </a:cubicBezTo>
                <a:cubicBezTo>
                  <a:pt x="12388" y="9429"/>
                  <a:pt x="12388" y="9438"/>
                  <a:pt x="12388" y="9456"/>
                </a:cubicBezTo>
                <a:cubicBezTo>
                  <a:pt x="12388" y="9456"/>
                  <a:pt x="12388" y="9456"/>
                  <a:pt x="12385" y="9460"/>
                </a:cubicBezTo>
                <a:cubicBezTo>
                  <a:pt x="12382" y="9464"/>
                  <a:pt x="12377" y="9473"/>
                  <a:pt x="12367" y="9492"/>
                </a:cubicBezTo>
                <a:cubicBezTo>
                  <a:pt x="12367" y="9492"/>
                  <a:pt x="12366" y="9492"/>
                  <a:pt x="12365" y="9492"/>
                </a:cubicBezTo>
                <a:cubicBezTo>
                  <a:pt x="12364" y="9492"/>
                  <a:pt x="12362" y="9492"/>
                  <a:pt x="12356" y="9492"/>
                </a:cubicBezTo>
                <a:cubicBezTo>
                  <a:pt x="12356" y="9492"/>
                  <a:pt x="12357" y="9492"/>
                  <a:pt x="12355" y="9499"/>
                </a:cubicBezTo>
                <a:cubicBezTo>
                  <a:pt x="12354" y="9507"/>
                  <a:pt x="12351" y="9521"/>
                  <a:pt x="12346" y="9549"/>
                </a:cubicBezTo>
                <a:cubicBezTo>
                  <a:pt x="12346" y="9549"/>
                  <a:pt x="12346" y="9549"/>
                  <a:pt x="12347" y="9554"/>
                </a:cubicBezTo>
                <a:cubicBezTo>
                  <a:pt x="12348" y="9559"/>
                  <a:pt x="12351" y="9568"/>
                  <a:pt x="12356" y="9587"/>
                </a:cubicBezTo>
                <a:cubicBezTo>
                  <a:pt x="12356" y="9587"/>
                  <a:pt x="12356" y="9587"/>
                  <a:pt x="12356" y="9591"/>
                </a:cubicBezTo>
                <a:cubicBezTo>
                  <a:pt x="12356" y="9596"/>
                  <a:pt x="12356" y="9605"/>
                  <a:pt x="12356" y="9623"/>
                </a:cubicBezTo>
                <a:cubicBezTo>
                  <a:pt x="12356" y="9623"/>
                  <a:pt x="12356" y="9623"/>
                  <a:pt x="12352" y="9627"/>
                </a:cubicBezTo>
                <a:cubicBezTo>
                  <a:pt x="12348" y="9632"/>
                  <a:pt x="12340" y="9641"/>
                  <a:pt x="12325" y="9659"/>
                </a:cubicBezTo>
                <a:cubicBezTo>
                  <a:pt x="12325" y="9659"/>
                  <a:pt x="12325" y="9659"/>
                  <a:pt x="12318" y="9659"/>
                </a:cubicBezTo>
                <a:cubicBezTo>
                  <a:pt x="12312" y="9659"/>
                  <a:pt x="12298" y="9659"/>
                  <a:pt x="12272" y="9659"/>
                </a:cubicBezTo>
                <a:cubicBezTo>
                  <a:pt x="12272" y="9659"/>
                  <a:pt x="12273" y="9660"/>
                  <a:pt x="12270" y="9657"/>
                </a:cubicBezTo>
                <a:cubicBezTo>
                  <a:pt x="12268" y="9655"/>
                  <a:pt x="12263" y="9651"/>
                  <a:pt x="12252" y="9641"/>
                </a:cubicBezTo>
                <a:cubicBezTo>
                  <a:pt x="12252" y="9641"/>
                  <a:pt x="12252" y="9641"/>
                  <a:pt x="12250" y="9641"/>
                </a:cubicBezTo>
                <a:cubicBezTo>
                  <a:pt x="12247" y="9641"/>
                  <a:pt x="12242" y="9641"/>
                  <a:pt x="12232" y="9641"/>
                </a:cubicBezTo>
                <a:cubicBezTo>
                  <a:pt x="12232" y="9641"/>
                  <a:pt x="12232" y="9641"/>
                  <a:pt x="12230" y="9643"/>
                </a:cubicBezTo>
                <a:cubicBezTo>
                  <a:pt x="12229" y="9645"/>
                  <a:pt x="12226" y="9650"/>
                  <a:pt x="12220" y="9659"/>
                </a:cubicBezTo>
                <a:cubicBezTo>
                  <a:pt x="12220" y="9659"/>
                  <a:pt x="12220" y="9735"/>
                  <a:pt x="12220" y="9697"/>
                </a:cubicBezTo>
                <a:cubicBezTo>
                  <a:pt x="12220" y="9697"/>
                  <a:pt x="12220" y="9697"/>
                  <a:pt x="12220" y="9734"/>
                </a:cubicBezTo>
                <a:cubicBezTo>
                  <a:pt x="12220" y="9734"/>
                  <a:pt x="12221" y="9734"/>
                  <a:pt x="12231" y="9739"/>
                </a:cubicBezTo>
                <a:cubicBezTo>
                  <a:pt x="12242" y="9744"/>
                  <a:pt x="12263" y="9754"/>
                  <a:pt x="12304" y="9772"/>
                </a:cubicBezTo>
                <a:cubicBezTo>
                  <a:pt x="12304" y="9772"/>
                  <a:pt x="12305" y="9772"/>
                  <a:pt x="12309" y="9772"/>
                </a:cubicBezTo>
                <a:cubicBezTo>
                  <a:pt x="12313" y="9772"/>
                  <a:pt x="12320" y="9772"/>
                  <a:pt x="12336" y="9772"/>
                </a:cubicBezTo>
                <a:cubicBezTo>
                  <a:pt x="12336" y="9772"/>
                  <a:pt x="12336" y="9772"/>
                  <a:pt x="12343" y="9765"/>
                </a:cubicBezTo>
                <a:cubicBezTo>
                  <a:pt x="12349" y="9758"/>
                  <a:pt x="12362" y="9743"/>
                  <a:pt x="12388" y="9716"/>
                </a:cubicBezTo>
                <a:cubicBezTo>
                  <a:pt x="12388" y="9716"/>
                  <a:pt x="12388" y="9716"/>
                  <a:pt x="12390" y="9712"/>
                </a:cubicBezTo>
                <a:cubicBezTo>
                  <a:pt x="12393" y="9707"/>
                  <a:pt x="12398" y="9698"/>
                  <a:pt x="12408" y="9679"/>
                </a:cubicBezTo>
                <a:cubicBezTo>
                  <a:pt x="12408" y="9679"/>
                  <a:pt x="12408" y="9679"/>
                  <a:pt x="12411" y="9679"/>
                </a:cubicBezTo>
                <a:cubicBezTo>
                  <a:pt x="12413" y="9679"/>
                  <a:pt x="12418" y="9679"/>
                  <a:pt x="12429" y="9679"/>
                </a:cubicBezTo>
                <a:cubicBezTo>
                  <a:pt x="12429" y="9679"/>
                  <a:pt x="12429" y="9679"/>
                  <a:pt x="12431" y="9674"/>
                </a:cubicBezTo>
                <a:cubicBezTo>
                  <a:pt x="12432" y="9669"/>
                  <a:pt x="12435" y="9660"/>
                  <a:pt x="12440" y="9641"/>
                </a:cubicBezTo>
                <a:cubicBezTo>
                  <a:pt x="12440" y="9641"/>
                  <a:pt x="12448" y="9637"/>
                  <a:pt x="12457" y="9632"/>
                </a:cubicBezTo>
                <a:cubicBezTo>
                  <a:pt x="12466" y="9628"/>
                  <a:pt x="12477" y="9623"/>
                  <a:pt x="12482" y="9623"/>
                </a:cubicBezTo>
                <a:cubicBezTo>
                  <a:pt x="12487" y="9614"/>
                  <a:pt x="12493" y="9623"/>
                  <a:pt x="12496" y="9634"/>
                </a:cubicBezTo>
                <a:cubicBezTo>
                  <a:pt x="12500" y="9646"/>
                  <a:pt x="12502" y="9659"/>
                  <a:pt x="12502" y="9659"/>
                </a:cubicBezTo>
                <a:cubicBezTo>
                  <a:pt x="12502" y="9659"/>
                  <a:pt x="12502" y="9659"/>
                  <a:pt x="12501" y="9664"/>
                </a:cubicBezTo>
                <a:cubicBezTo>
                  <a:pt x="12500" y="9669"/>
                  <a:pt x="12498" y="9679"/>
                  <a:pt x="12492" y="9697"/>
                </a:cubicBezTo>
                <a:cubicBezTo>
                  <a:pt x="12492" y="9698"/>
                  <a:pt x="12492" y="9697"/>
                  <a:pt x="12491" y="9702"/>
                </a:cubicBezTo>
                <a:cubicBezTo>
                  <a:pt x="12490" y="9706"/>
                  <a:pt x="12487" y="9715"/>
                  <a:pt x="12482" y="9734"/>
                </a:cubicBezTo>
                <a:cubicBezTo>
                  <a:pt x="12482" y="9734"/>
                  <a:pt x="12482" y="9734"/>
                  <a:pt x="12480" y="9746"/>
                </a:cubicBezTo>
                <a:cubicBezTo>
                  <a:pt x="12479" y="9757"/>
                  <a:pt x="12476" y="9780"/>
                  <a:pt x="12471" y="9826"/>
                </a:cubicBezTo>
                <a:cubicBezTo>
                  <a:pt x="12471" y="9826"/>
                  <a:pt x="12471" y="9826"/>
                  <a:pt x="12468" y="9836"/>
                </a:cubicBezTo>
                <a:cubicBezTo>
                  <a:pt x="12466" y="9845"/>
                  <a:pt x="12461" y="9864"/>
                  <a:pt x="12450" y="9901"/>
                </a:cubicBezTo>
                <a:cubicBezTo>
                  <a:pt x="12450" y="9901"/>
                  <a:pt x="12450" y="9902"/>
                  <a:pt x="12445" y="9895"/>
                </a:cubicBezTo>
                <a:cubicBezTo>
                  <a:pt x="12440" y="9888"/>
                  <a:pt x="12429" y="9875"/>
                  <a:pt x="12408" y="9847"/>
                </a:cubicBezTo>
                <a:cubicBezTo>
                  <a:pt x="12408" y="9847"/>
                  <a:pt x="12408" y="9847"/>
                  <a:pt x="12408" y="9849"/>
                </a:cubicBezTo>
                <a:cubicBezTo>
                  <a:pt x="12408" y="9851"/>
                  <a:pt x="12408" y="9856"/>
                  <a:pt x="12408" y="9865"/>
                </a:cubicBezTo>
                <a:cubicBezTo>
                  <a:pt x="12408" y="9865"/>
                  <a:pt x="12408" y="9865"/>
                  <a:pt x="12406" y="9867"/>
                </a:cubicBezTo>
                <a:cubicBezTo>
                  <a:pt x="12403" y="9869"/>
                  <a:pt x="12398" y="9874"/>
                  <a:pt x="12388" y="9883"/>
                </a:cubicBezTo>
                <a:cubicBezTo>
                  <a:pt x="12388" y="9883"/>
                  <a:pt x="12388" y="9882"/>
                  <a:pt x="12384" y="9887"/>
                </a:cubicBezTo>
                <a:cubicBezTo>
                  <a:pt x="12380" y="9891"/>
                  <a:pt x="12372" y="9900"/>
                  <a:pt x="12356" y="9919"/>
                </a:cubicBezTo>
                <a:cubicBezTo>
                  <a:pt x="12356" y="9919"/>
                  <a:pt x="12356" y="9919"/>
                  <a:pt x="12354" y="9919"/>
                </a:cubicBezTo>
                <a:cubicBezTo>
                  <a:pt x="12351" y="9919"/>
                  <a:pt x="12346" y="9919"/>
                  <a:pt x="12336" y="9919"/>
                </a:cubicBezTo>
                <a:cubicBezTo>
                  <a:pt x="12336" y="9919"/>
                  <a:pt x="12336" y="9919"/>
                  <a:pt x="12331" y="9924"/>
                </a:cubicBezTo>
                <a:cubicBezTo>
                  <a:pt x="12325" y="9929"/>
                  <a:pt x="12315" y="9939"/>
                  <a:pt x="12294" y="9957"/>
                </a:cubicBezTo>
                <a:cubicBezTo>
                  <a:pt x="12294" y="9957"/>
                  <a:pt x="12294" y="9957"/>
                  <a:pt x="12287" y="9962"/>
                </a:cubicBezTo>
                <a:cubicBezTo>
                  <a:pt x="12281" y="9966"/>
                  <a:pt x="12268" y="9975"/>
                  <a:pt x="12242" y="9994"/>
                </a:cubicBezTo>
                <a:cubicBezTo>
                  <a:pt x="12242" y="9994"/>
                  <a:pt x="12242" y="9994"/>
                  <a:pt x="12239" y="9989"/>
                </a:cubicBezTo>
                <a:cubicBezTo>
                  <a:pt x="12236" y="9985"/>
                  <a:pt x="12231" y="9976"/>
                  <a:pt x="12220" y="9957"/>
                </a:cubicBezTo>
                <a:cubicBezTo>
                  <a:pt x="12220" y="9958"/>
                  <a:pt x="12220" y="9957"/>
                  <a:pt x="12220" y="9959"/>
                </a:cubicBezTo>
                <a:cubicBezTo>
                  <a:pt x="12220" y="9962"/>
                  <a:pt x="12220" y="9966"/>
                  <a:pt x="12220" y="9976"/>
                </a:cubicBezTo>
                <a:cubicBezTo>
                  <a:pt x="12220" y="9976"/>
                  <a:pt x="12221" y="9975"/>
                  <a:pt x="12218" y="9977"/>
                </a:cubicBezTo>
                <a:cubicBezTo>
                  <a:pt x="12216" y="9980"/>
                  <a:pt x="12210" y="9984"/>
                  <a:pt x="12200" y="9994"/>
                </a:cubicBezTo>
                <a:cubicBezTo>
                  <a:pt x="12200" y="9994"/>
                  <a:pt x="12200" y="10069"/>
                  <a:pt x="12200" y="10032"/>
                </a:cubicBezTo>
                <a:cubicBezTo>
                  <a:pt x="12200" y="10032"/>
                  <a:pt x="12200" y="10031"/>
                  <a:pt x="12200" y="10068"/>
                </a:cubicBezTo>
                <a:cubicBezTo>
                  <a:pt x="12200" y="10068"/>
                  <a:pt x="12200" y="10068"/>
                  <a:pt x="12196" y="10070"/>
                </a:cubicBezTo>
                <a:cubicBezTo>
                  <a:pt x="12192" y="10072"/>
                  <a:pt x="12184" y="10077"/>
                  <a:pt x="12168" y="10086"/>
                </a:cubicBezTo>
                <a:cubicBezTo>
                  <a:pt x="12168" y="10086"/>
                  <a:pt x="12169" y="10086"/>
                  <a:pt x="12164" y="10091"/>
                </a:cubicBezTo>
                <a:cubicBezTo>
                  <a:pt x="12159" y="10096"/>
                  <a:pt x="12149" y="10106"/>
                  <a:pt x="12128" y="10124"/>
                </a:cubicBezTo>
                <a:cubicBezTo>
                  <a:pt x="12128" y="10124"/>
                  <a:pt x="12127" y="10124"/>
                  <a:pt x="12126" y="10115"/>
                </a:cubicBezTo>
                <a:cubicBezTo>
                  <a:pt x="12124" y="10106"/>
                  <a:pt x="12121" y="10087"/>
                  <a:pt x="12116" y="10050"/>
                </a:cubicBezTo>
                <a:cubicBezTo>
                  <a:pt x="12116" y="10050"/>
                  <a:pt x="12116" y="10050"/>
                  <a:pt x="12115" y="10048"/>
                </a:cubicBezTo>
                <a:cubicBezTo>
                  <a:pt x="12114" y="10046"/>
                  <a:pt x="12111" y="10041"/>
                  <a:pt x="12106" y="10032"/>
                </a:cubicBezTo>
                <a:cubicBezTo>
                  <a:pt x="12106" y="10032"/>
                  <a:pt x="12106" y="10032"/>
                  <a:pt x="12105" y="10032"/>
                </a:cubicBezTo>
                <a:cubicBezTo>
                  <a:pt x="12104" y="10032"/>
                  <a:pt x="12101" y="10032"/>
                  <a:pt x="12096" y="10032"/>
                </a:cubicBezTo>
                <a:cubicBezTo>
                  <a:pt x="12096" y="10032"/>
                  <a:pt x="12096" y="10032"/>
                  <a:pt x="12095" y="10034"/>
                </a:cubicBezTo>
                <a:cubicBezTo>
                  <a:pt x="12094" y="10036"/>
                  <a:pt x="12091" y="10041"/>
                  <a:pt x="12086" y="10050"/>
                </a:cubicBezTo>
                <a:cubicBezTo>
                  <a:pt x="12086" y="10050"/>
                  <a:pt x="12086" y="10050"/>
                  <a:pt x="12086" y="10054"/>
                </a:cubicBezTo>
                <a:cubicBezTo>
                  <a:pt x="12086" y="10059"/>
                  <a:pt x="12086" y="10068"/>
                  <a:pt x="12086" y="10086"/>
                </a:cubicBezTo>
                <a:cubicBezTo>
                  <a:pt x="12086" y="10086"/>
                  <a:pt x="12086" y="10086"/>
                  <a:pt x="12085" y="10088"/>
                </a:cubicBezTo>
                <a:cubicBezTo>
                  <a:pt x="12083" y="10090"/>
                  <a:pt x="12081" y="10095"/>
                  <a:pt x="12075" y="10104"/>
                </a:cubicBezTo>
                <a:cubicBezTo>
                  <a:pt x="12075" y="10104"/>
                  <a:pt x="12076" y="10104"/>
                  <a:pt x="12077" y="10109"/>
                </a:cubicBezTo>
                <a:cubicBezTo>
                  <a:pt x="12078" y="10114"/>
                  <a:pt x="12080" y="10124"/>
                  <a:pt x="12086" y="10142"/>
                </a:cubicBezTo>
                <a:cubicBezTo>
                  <a:pt x="12086" y="10143"/>
                  <a:pt x="12086" y="10143"/>
                  <a:pt x="12087" y="10150"/>
                </a:cubicBezTo>
                <a:cubicBezTo>
                  <a:pt x="12088" y="10157"/>
                  <a:pt x="12091" y="10171"/>
                  <a:pt x="12096" y="10199"/>
                </a:cubicBezTo>
                <a:cubicBezTo>
                  <a:pt x="12096" y="10199"/>
                  <a:pt x="12096" y="10199"/>
                  <a:pt x="12096" y="10203"/>
                </a:cubicBezTo>
                <a:cubicBezTo>
                  <a:pt x="12096" y="10208"/>
                  <a:pt x="12096" y="10216"/>
                  <a:pt x="12096" y="10235"/>
                </a:cubicBezTo>
                <a:cubicBezTo>
                  <a:pt x="12096" y="10235"/>
                  <a:pt x="12096" y="10235"/>
                  <a:pt x="12091" y="10242"/>
                </a:cubicBezTo>
                <a:cubicBezTo>
                  <a:pt x="12085" y="10250"/>
                  <a:pt x="12075" y="10264"/>
                  <a:pt x="12054" y="10292"/>
                </a:cubicBezTo>
                <a:cubicBezTo>
                  <a:pt x="12054" y="10292"/>
                  <a:pt x="12054" y="10291"/>
                  <a:pt x="12049" y="10305"/>
                </a:cubicBezTo>
                <a:cubicBezTo>
                  <a:pt x="12043" y="10319"/>
                  <a:pt x="12033" y="10347"/>
                  <a:pt x="12012" y="10402"/>
                </a:cubicBezTo>
                <a:cubicBezTo>
                  <a:pt x="12012" y="10402"/>
                  <a:pt x="12012" y="10402"/>
                  <a:pt x="12009" y="10418"/>
                </a:cubicBezTo>
                <a:cubicBezTo>
                  <a:pt x="12005" y="10434"/>
                  <a:pt x="11997" y="10466"/>
                  <a:pt x="11982" y="10531"/>
                </a:cubicBezTo>
                <a:cubicBezTo>
                  <a:pt x="11982" y="10531"/>
                  <a:pt x="11981" y="10531"/>
                  <a:pt x="11980" y="10552"/>
                </a:cubicBezTo>
                <a:cubicBezTo>
                  <a:pt x="11978" y="10573"/>
                  <a:pt x="11975" y="10615"/>
                  <a:pt x="11970" y="10698"/>
                </a:cubicBezTo>
                <a:cubicBezTo>
                  <a:pt x="11970" y="10698"/>
                  <a:pt x="11970" y="10698"/>
                  <a:pt x="11966" y="10706"/>
                </a:cubicBezTo>
                <a:cubicBezTo>
                  <a:pt x="11963" y="10713"/>
                  <a:pt x="11955" y="10727"/>
                  <a:pt x="11940" y="10754"/>
                </a:cubicBezTo>
                <a:cubicBezTo>
                  <a:pt x="11940" y="10754"/>
                  <a:pt x="11939" y="10755"/>
                  <a:pt x="11937" y="10762"/>
                </a:cubicBezTo>
                <a:cubicBezTo>
                  <a:pt x="11934" y="10769"/>
                  <a:pt x="11928" y="10783"/>
                  <a:pt x="11918" y="10811"/>
                </a:cubicBezTo>
                <a:cubicBezTo>
                  <a:pt x="11918" y="10811"/>
                  <a:pt x="11918" y="10811"/>
                  <a:pt x="11907" y="10813"/>
                </a:cubicBezTo>
                <a:cubicBezTo>
                  <a:pt x="11895" y="10815"/>
                  <a:pt x="11872" y="10820"/>
                  <a:pt x="11826" y="10829"/>
                </a:cubicBezTo>
                <a:cubicBezTo>
                  <a:pt x="11826" y="10829"/>
                  <a:pt x="11825" y="10829"/>
                  <a:pt x="11822" y="10829"/>
                </a:cubicBezTo>
                <a:cubicBezTo>
                  <a:pt x="11820" y="10829"/>
                  <a:pt x="11814" y="10829"/>
                  <a:pt x="11804" y="10829"/>
                </a:cubicBezTo>
                <a:cubicBezTo>
                  <a:pt x="11804" y="10829"/>
                  <a:pt x="11804" y="10829"/>
                  <a:pt x="11792" y="10839"/>
                </a:cubicBezTo>
                <a:cubicBezTo>
                  <a:pt x="11780" y="10848"/>
                  <a:pt x="11757" y="10867"/>
                  <a:pt x="11710" y="10904"/>
                </a:cubicBezTo>
                <a:cubicBezTo>
                  <a:pt x="11710" y="10904"/>
                  <a:pt x="11668" y="10850"/>
                  <a:pt x="11623" y="10791"/>
                </a:cubicBezTo>
                <a:cubicBezTo>
                  <a:pt x="11579" y="10733"/>
                  <a:pt x="11531" y="10670"/>
                  <a:pt x="11519" y="10655"/>
                </a:cubicBezTo>
                <a:cubicBezTo>
                  <a:pt x="11559" y="10707"/>
                  <a:pt x="11558" y="10707"/>
                  <a:pt x="11572" y="10726"/>
                </a:cubicBezTo>
                <a:cubicBezTo>
                  <a:pt x="11586" y="10744"/>
                  <a:pt x="11614" y="10780"/>
                  <a:pt x="11708" y="10906"/>
                </a:cubicBezTo>
                <a:cubicBezTo>
                  <a:pt x="11708" y="10906"/>
                  <a:pt x="11708" y="10906"/>
                  <a:pt x="11706" y="10910"/>
                </a:cubicBezTo>
                <a:cubicBezTo>
                  <a:pt x="11704" y="10914"/>
                  <a:pt x="11698" y="10923"/>
                  <a:pt x="11688" y="10942"/>
                </a:cubicBezTo>
                <a:cubicBezTo>
                  <a:pt x="11688" y="10942"/>
                  <a:pt x="11688" y="10942"/>
                  <a:pt x="11679" y="10956"/>
                </a:cubicBezTo>
                <a:cubicBezTo>
                  <a:pt x="11669" y="10969"/>
                  <a:pt x="11651" y="10997"/>
                  <a:pt x="11615" y="11053"/>
                </a:cubicBezTo>
                <a:cubicBezTo>
                  <a:pt x="11615" y="11052"/>
                  <a:pt x="11615" y="11053"/>
                  <a:pt x="11612" y="11058"/>
                </a:cubicBezTo>
                <a:cubicBezTo>
                  <a:pt x="11610" y="11063"/>
                  <a:pt x="11605" y="11073"/>
                  <a:pt x="11594" y="11091"/>
                </a:cubicBezTo>
                <a:cubicBezTo>
                  <a:pt x="11594" y="11091"/>
                  <a:pt x="11594" y="11091"/>
                  <a:pt x="11593" y="11096"/>
                </a:cubicBezTo>
                <a:cubicBezTo>
                  <a:pt x="11592" y="11100"/>
                  <a:pt x="11589" y="11109"/>
                  <a:pt x="11584" y="11128"/>
                </a:cubicBezTo>
                <a:cubicBezTo>
                  <a:pt x="11584" y="11128"/>
                  <a:pt x="11584" y="11127"/>
                  <a:pt x="11581" y="11137"/>
                </a:cubicBezTo>
                <a:cubicBezTo>
                  <a:pt x="11578" y="11146"/>
                  <a:pt x="11573" y="11165"/>
                  <a:pt x="11563" y="11202"/>
                </a:cubicBezTo>
                <a:cubicBezTo>
                  <a:pt x="11563" y="11202"/>
                  <a:pt x="11563" y="11202"/>
                  <a:pt x="11560" y="11216"/>
                </a:cubicBezTo>
                <a:cubicBezTo>
                  <a:pt x="11558" y="11229"/>
                  <a:pt x="11553" y="11257"/>
                  <a:pt x="11542" y="11313"/>
                </a:cubicBezTo>
                <a:cubicBezTo>
                  <a:pt x="11542" y="11313"/>
                  <a:pt x="11542" y="11312"/>
                  <a:pt x="11538" y="11321"/>
                </a:cubicBezTo>
                <a:cubicBezTo>
                  <a:pt x="11534" y="11329"/>
                  <a:pt x="11526" y="11348"/>
                  <a:pt x="11510" y="11385"/>
                </a:cubicBezTo>
                <a:cubicBezTo>
                  <a:pt x="11510" y="11385"/>
                  <a:pt x="11510" y="11385"/>
                  <a:pt x="11509" y="11390"/>
                </a:cubicBezTo>
                <a:cubicBezTo>
                  <a:pt x="11508" y="11395"/>
                  <a:pt x="11505" y="11405"/>
                  <a:pt x="11500" y="11423"/>
                </a:cubicBezTo>
                <a:cubicBezTo>
                  <a:pt x="11500" y="11423"/>
                  <a:pt x="11500" y="11423"/>
                  <a:pt x="11500" y="11429"/>
                </a:cubicBezTo>
                <a:cubicBezTo>
                  <a:pt x="11500" y="11436"/>
                  <a:pt x="11500" y="11450"/>
                  <a:pt x="11500" y="11478"/>
                </a:cubicBezTo>
                <a:cubicBezTo>
                  <a:pt x="11500" y="11478"/>
                  <a:pt x="11459" y="11478"/>
                  <a:pt x="11480" y="11478"/>
                </a:cubicBezTo>
                <a:cubicBezTo>
                  <a:pt x="11480" y="11478"/>
                  <a:pt x="11479" y="11478"/>
                  <a:pt x="11458" y="11478"/>
                </a:cubicBezTo>
                <a:cubicBezTo>
                  <a:pt x="11458" y="11477"/>
                  <a:pt x="11458" y="11477"/>
                  <a:pt x="11461" y="11487"/>
                </a:cubicBezTo>
                <a:cubicBezTo>
                  <a:pt x="11464" y="11496"/>
                  <a:pt x="11469" y="11515"/>
                  <a:pt x="11480" y="11552"/>
                </a:cubicBezTo>
                <a:cubicBezTo>
                  <a:pt x="11480" y="11552"/>
                  <a:pt x="11480" y="11552"/>
                  <a:pt x="11482" y="11556"/>
                </a:cubicBezTo>
                <a:cubicBezTo>
                  <a:pt x="11485" y="11561"/>
                  <a:pt x="11490" y="11570"/>
                  <a:pt x="11500" y="11588"/>
                </a:cubicBezTo>
                <a:cubicBezTo>
                  <a:pt x="11500" y="11588"/>
                  <a:pt x="11500" y="11588"/>
                  <a:pt x="11498" y="11596"/>
                </a:cubicBezTo>
                <a:cubicBezTo>
                  <a:pt x="11495" y="11603"/>
                  <a:pt x="11490" y="11617"/>
                  <a:pt x="11480" y="11644"/>
                </a:cubicBezTo>
                <a:cubicBezTo>
                  <a:pt x="11480" y="11644"/>
                  <a:pt x="11480" y="11645"/>
                  <a:pt x="11476" y="11656"/>
                </a:cubicBezTo>
                <a:cubicBezTo>
                  <a:pt x="11472" y="11668"/>
                  <a:pt x="11464" y="11691"/>
                  <a:pt x="11448" y="11737"/>
                </a:cubicBezTo>
                <a:cubicBezTo>
                  <a:pt x="11448" y="11737"/>
                  <a:pt x="11448" y="11737"/>
                  <a:pt x="11442" y="11739"/>
                </a:cubicBezTo>
                <a:cubicBezTo>
                  <a:pt x="11435" y="11742"/>
                  <a:pt x="11422" y="11746"/>
                  <a:pt x="11396" y="11755"/>
                </a:cubicBezTo>
                <a:cubicBezTo>
                  <a:pt x="11396" y="11755"/>
                  <a:pt x="11396" y="11755"/>
                  <a:pt x="11391" y="11761"/>
                </a:cubicBezTo>
                <a:cubicBezTo>
                  <a:pt x="11385" y="11768"/>
                  <a:pt x="11375" y="11782"/>
                  <a:pt x="11354" y="11809"/>
                </a:cubicBezTo>
                <a:cubicBezTo>
                  <a:pt x="11354" y="11809"/>
                  <a:pt x="11354" y="11810"/>
                  <a:pt x="11349" y="11826"/>
                </a:cubicBezTo>
                <a:cubicBezTo>
                  <a:pt x="11345" y="11843"/>
                  <a:pt x="11334" y="11875"/>
                  <a:pt x="11313" y="11940"/>
                </a:cubicBezTo>
                <a:cubicBezTo>
                  <a:pt x="11313" y="11940"/>
                  <a:pt x="11313" y="11940"/>
                  <a:pt x="11310" y="11947"/>
                </a:cubicBezTo>
                <a:cubicBezTo>
                  <a:pt x="11308" y="11954"/>
                  <a:pt x="11302" y="11967"/>
                  <a:pt x="11292" y="11994"/>
                </a:cubicBezTo>
                <a:cubicBezTo>
                  <a:pt x="11292" y="11994"/>
                  <a:pt x="11292" y="11995"/>
                  <a:pt x="11289" y="12000"/>
                </a:cubicBezTo>
                <a:cubicBezTo>
                  <a:pt x="11287" y="12005"/>
                  <a:pt x="11282" y="12015"/>
                  <a:pt x="11271" y="12033"/>
                </a:cubicBezTo>
                <a:cubicBezTo>
                  <a:pt x="11271" y="12033"/>
                  <a:pt x="11271" y="12032"/>
                  <a:pt x="11266" y="12028"/>
                </a:cubicBezTo>
                <a:cubicBezTo>
                  <a:pt x="11261" y="12023"/>
                  <a:pt x="11250" y="12013"/>
                  <a:pt x="11230" y="11994"/>
                </a:cubicBezTo>
                <a:cubicBezTo>
                  <a:pt x="11230" y="11994"/>
                  <a:pt x="11230" y="11995"/>
                  <a:pt x="11227" y="11997"/>
                </a:cubicBezTo>
                <a:cubicBezTo>
                  <a:pt x="11225" y="11999"/>
                  <a:pt x="11220" y="12003"/>
                  <a:pt x="11209" y="12013"/>
                </a:cubicBezTo>
                <a:cubicBezTo>
                  <a:pt x="11209" y="12013"/>
                  <a:pt x="11209" y="12013"/>
                  <a:pt x="11209" y="12016"/>
                </a:cubicBezTo>
                <a:cubicBezTo>
                  <a:pt x="11209" y="12018"/>
                  <a:pt x="11209" y="12024"/>
                  <a:pt x="11209" y="12033"/>
                </a:cubicBezTo>
                <a:cubicBezTo>
                  <a:pt x="11209" y="12033"/>
                  <a:pt x="11209" y="12032"/>
                  <a:pt x="11213" y="12037"/>
                </a:cubicBezTo>
                <a:cubicBezTo>
                  <a:pt x="11216" y="12041"/>
                  <a:pt x="11224" y="12050"/>
                  <a:pt x="11240" y="12069"/>
                </a:cubicBezTo>
                <a:cubicBezTo>
                  <a:pt x="11240" y="12069"/>
                  <a:pt x="11240" y="12069"/>
                  <a:pt x="11241" y="12076"/>
                </a:cubicBezTo>
                <a:cubicBezTo>
                  <a:pt x="11242" y="12082"/>
                  <a:pt x="11245" y="12095"/>
                  <a:pt x="11250" y="12123"/>
                </a:cubicBezTo>
                <a:cubicBezTo>
                  <a:pt x="11250" y="12123"/>
                  <a:pt x="11250" y="12123"/>
                  <a:pt x="11246" y="12133"/>
                </a:cubicBezTo>
                <a:cubicBezTo>
                  <a:pt x="11243" y="12142"/>
                  <a:pt x="11235" y="12161"/>
                  <a:pt x="11219" y="12198"/>
                </a:cubicBezTo>
                <a:cubicBezTo>
                  <a:pt x="11219" y="12197"/>
                  <a:pt x="11219" y="12198"/>
                  <a:pt x="11214" y="12205"/>
                </a:cubicBezTo>
                <a:cubicBezTo>
                  <a:pt x="11209" y="12212"/>
                  <a:pt x="11198" y="12227"/>
                  <a:pt x="11178" y="12254"/>
                </a:cubicBezTo>
                <a:cubicBezTo>
                  <a:pt x="11178" y="12254"/>
                  <a:pt x="11177" y="12254"/>
                  <a:pt x="11174" y="12254"/>
                </a:cubicBezTo>
                <a:cubicBezTo>
                  <a:pt x="11172" y="12254"/>
                  <a:pt x="11166" y="12254"/>
                  <a:pt x="11156" y="12254"/>
                </a:cubicBezTo>
                <a:cubicBezTo>
                  <a:pt x="11156" y="12254"/>
                  <a:pt x="11156" y="12254"/>
                  <a:pt x="11152" y="12249"/>
                </a:cubicBezTo>
                <a:cubicBezTo>
                  <a:pt x="11149" y="12244"/>
                  <a:pt x="11141" y="12234"/>
                  <a:pt x="11126" y="12216"/>
                </a:cubicBezTo>
                <a:cubicBezTo>
                  <a:pt x="11126" y="12216"/>
                  <a:pt x="11125" y="12216"/>
                  <a:pt x="11124" y="12214"/>
                </a:cubicBezTo>
                <a:cubicBezTo>
                  <a:pt x="11123" y="12212"/>
                  <a:pt x="11121" y="12207"/>
                  <a:pt x="11115" y="12198"/>
                </a:cubicBezTo>
                <a:cubicBezTo>
                  <a:pt x="11115" y="12197"/>
                  <a:pt x="11115" y="12198"/>
                  <a:pt x="11111" y="12200"/>
                </a:cubicBezTo>
                <a:cubicBezTo>
                  <a:pt x="11107" y="12202"/>
                  <a:pt x="11099" y="12206"/>
                  <a:pt x="11083" y="12216"/>
                </a:cubicBezTo>
                <a:cubicBezTo>
                  <a:pt x="11083" y="12216"/>
                  <a:pt x="11083" y="12216"/>
                  <a:pt x="11083" y="12221"/>
                </a:cubicBezTo>
                <a:cubicBezTo>
                  <a:pt x="11083" y="12226"/>
                  <a:pt x="11083" y="12236"/>
                  <a:pt x="11083" y="12254"/>
                </a:cubicBezTo>
                <a:cubicBezTo>
                  <a:pt x="11083" y="12254"/>
                  <a:pt x="11083" y="12254"/>
                  <a:pt x="11086" y="12256"/>
                </a:cubicBezTo>
                <a:cubicBezTo>
                  <a:pt x="11088" y="12258"/>
                  <a:pt x="11093" y="12263"/>
                  <a:pt x="11104" y="12273"/>
                </a:cubicBezTo>
                <a:cubicBezTo>
                  <a:pt x="11104" y="12273"/>
                  <a:pt x="11104" y="12273"/>
                  <a:pt x="11107" y="12273"/>
                </a:cubicBezTo>
                <a:cubicBezTo>
                  <a:pt x="11110" y="12273"/>
                  <a:pt x="11115" y="12273"/>
                  <a:pt x="11126" y="12273"/>
                </a:cubicBezTo>
                <a:cubicBezTo>
                  <a:pt x="11126" y="12273"/>
                  <a:pt x="11125" y="12272"/>
                  <a:pt x="11128" y="12274"/>
                </a:cubicBezTo>
                <a:cubicBezTo>
                  <a:pt x="11130" y="12277"/>
                  <a:pt x="11135" y="12281"/>
                  <a:pt x="11146" y="12291"/>
                </a:cubicBezTo>
                <a:cubicBezTo>
                  <a:pt x="11146" y="12291"/>
                  <a:pt x="11146" y="12290"/>
                  <a:pt x="11146" y="12293"/>
                </a:cubicBezTo>
                <a:cubicBezTo>
                  <a:pt x="11146" y="12295"/>
                  <a:pt x="11146" y="12299"/>
                  <a:pt x="11146" y="12308"/>
                </a:cubicBezTo>
                <a:cubicBezTo>
                  <a:pt x="11146" y="12308"/>
                  <a:pt x="11146" y="12308"/>
                  <a:pt x="11139" y="12316"/>
                </a:cubicBezTo>
                <a:cubicBezTo>
                  <a:pt x="11133" y="12323"/>
                  <a:pt x="11120" y="12337"/>
                  <a:pt x="11094" y="12365"/>
                </a:cubicBezTo>
                <a:cubicBezTo>
                  <a:pt x="11094" y="12365"/>
                  <a:pt x="11010" y="12365"/>
                  <a:pt x="11052" y="12365"/>
                </a:cubicBezTo>
                <a:cubicBezTo>
                  <a:pt x="11052" y="12365"/>
                  <a:pt x="11052" y="12365"/>
                  <a:pt x="11021" y="12365"/>
                </a:cubicBezTo>
                <a:cubicBezTo>
                  <a:pt x="11021" y="12365"/>
                  <a:pt x="11021" y="12364"/>
                  <a:pt x="11023" y="12373"/>
                </a:cubicBezTo>
                <a:cubicBezTo>
                  <a:pt x="11024" y="12382"/>
                  <a:pt x="11026" y="12400"/>
                  <a:pt x="11031" y="12437"/>
                </a:cubicBezTo>
                <a:cubicBezTo>
                  <a:pt x="11031" y="12437"/>
                  <a:pt x="11031" y="12438"/>
                  <a:pt x="11031" y="12441"/>
                </a:cubicBezTo>
                <a:cubicBezTo>
                  <a:pt x="11031" y="12443"/>
                  <a:pt x="11031" y="12448"/>
                  <a:pt x="11031" y="12458"/>
                </a:cubicBezTo>
                <a:cubicBezTo>
                  <a:pt x="11031" y="12458"/>
                  <a:pt x="11032" y="12457"/>
                  <a:pt x="11030" y="12471"/>
                </a:cubicBezTo>
                <a:cubicBezTo>
                  <a:pt x="11029" y="12485"/>
                  <a:pt x="11026" y="12513"/>
                  <a:pt x="11021" y="12568"/>
                </a:cubicBezTo>
                <a:cubicBezTo>
                  <a:pt x="11021" y="12568"/>
                  <a:pt x="11021" y="12568"/>
                  <a:pt x="11016" y="12570"/>
                </a:cubicBezTo>
                <a:cubicBezTo>
                  <a:pt x="11011" y="12572"/>
                  <a:pt x="11000" y="12577"/>
                  <a:pt x="10979" y="12586"/>
                </a:cubicBezTo>
                <a:cubicBezTo>
                  <a:pt x="10979" y="12586"/>
                  <a:pt x="10979" y="12586"/>
                  <a:pt x="10975" y="12581"/>
                </a:cubicBezTo>
                <a:cubicBezTo>
                  <a:pt x="10971" y="12576"/>
                  <a:pt x="10963" y="12566"/>
                  <a:pt x="10948" y="12548"/>
                </a:cubicBezTo>
                <a:cubicBezTo>
                  <a:pt x="10948" y="12548"/>
                  <a:pt x="10947" y="12548"/>
                  <a:pt x="10946" y="12546"/>
                </a:cubicBezTo>
                <a:cubicBezTo>
                  <a:pt x="10945" y="12543"/>
                  <a:pt x="10943" y="12539"/>
                  <a:pt x="10937" y="12530"/>
                </a:cubicBezTo>
                <a:cubicBezTo>
                  <a:pt x="10937" y="12530"/>
                  <a:pt x="10937" y="12530"/>
                  <a:pt x="10932" y="12523"/>
                </a:cubicBezTo>
                <a:cubicBezTo>
                  <a:pt x="10927" y="12517"/>
                  <a:pt x="10916" y="12503"/>
                  <a:pt x="10895" y="12476"/>
                </a:cubicBezTo>
                <a:cubicBezTo>
                  <a:pt x="10895" y="12476"/>
                  <a:pt x="10895" y="12475"/>
                  <a:pt x="10894" y="12484"/>
                </a:cubicBezTo>
                <a:cubicBezTo>
                  <a:pt x="10893" y="12493"/>
                  <a:pt x="10891" y="12511"/>
                  <a:pt x="10885" y="12548"/>
                </a:cubicBezTo>
                <a:cubicBezTo>
                  <a:pt x="10885" y="12548"/>
                  <a:pt x="10885" y="12548"/>
                  <a:pt x="10885" y="12551"/>
                </a:cubicBezTo>
                <a:cubicBezTo>
                  <a:pt x="10885" y="12554"/>
                  <a:pt x="10885" y="12559"/>
                  <a:pt x="10885" y="12568"/>
                </a:cubicBezTo>
                <a:cubicBezTo>
                  <a:pt x="10885" y="12568"/>
                  <a:pt x="10888" y="12577"/>
                  <a:pt x="10892" y="12586"/>
                </a:cubicBezTo>
                <a:cubicBezTo>
                  <a:pt x="10896" y="12595"/>
                  <a:pt x="10902" y="12604"/>
                  <a:pt x="10907" y="12604"/>
                </a:cubicBezTo>
                <a:lnTo>
                  <a:pt x="10948" y="12623"/>
                </a:lnTo>
                <a:cubicBezTo>
                  <a:pt x="10948" y="12623"/>
                  <a:pt x="10948" y="12623"/>
                  <a:pt x="10949" y="12623"/>
                </a:cubicBezTo>
                <a:cubicBezTo>
                  <a:pt x="10951" y="12623"/>
                  <a:pt x="10954" y="12623"/>
                  <a:pt x="10959" y="12623"/>
                </a:cubicBezTo>
                <a:cubicBezTo>
                  <a:pt x="10959" y="12623"/>
                  <a:pt x="10962" y="12627"/>
                  <a:pt x="10964" y="12634"/>
                </a:cubicBezTo>
                <a:cubicBezTo>
                  <a:pt x="10967" y="12642"/>
                  <a:pt x="10969" y="12651"/>
                  <a:pt x="10969" y="12661"/>
                </a:cubicBezTo>
                <a:lnTo>
                  <a:pt x="10948" y="12679"/>
                </a:lnTo>
                <a:cubicBezTo>
                  <a:pt x="10948" y="12679"/>
                  <a:pt x="10947" y="12679"/>
                  <a:pt x="10946" y="12679"/>
                </a:cubicBezTo>
                <a:cubicBezTo>
                  <a:pt x="10945" y="12679"/>
                  <a:pt x="10943" y="12679"/>
                  <a:pt x="10937" y="12679"/>
                </a:cubicBezTo>
                <a:cubicBezTo>
                  <a:pt x="10937" y="12679"/>
                  <a:pt x="10937" y="12679"/>
                  <a:pt x="10931" y="12679"/>
                </a:cubicBezTo>
                <a:cubicBezTo>
                  <a:pt x="10924" y="12679"/>
                  <a:pt x="10911" y="12679"/>
                  <a:pt x="10885" y="12679"/>
                </a:cubicBezTo>
                <a:cubicBezTo>
                  <a:pt x="10885" y="12679"/>
                  <a:pt x="10885" y="12678"/>
                  <a:pt x="10883" y="12681"/>
                </a:cubicBezTo>
                <a:cubicBezTo>
                  <a:pt x="10880" y="12683"/>
                  <a:pt x="10875" y="12688"/>
                  <a:pt x="10865" y="12697"/>
                </a:cubicBezTo>
                <a:cubicBezTo>
                  <a:pt x="10865" y="12697"/>
                  <a:pt x="10865" y="12697"/>
                  <a:pt x="10865" y="12711"/>
                </a:cubicBezTo>
                <a:cubicBezTo>
                  <a:pt x="10865" y="12724"/>
                  <a:pt x="10865" y="12752"/>
                  <a:pt x="10865" y="12808"/>
                </a:cubicBezTo>
                <a:cubicBezTo>
                  <a:pt x="10865" y="12807"/>
                  <a:pt x="10865" y="12808"/>
                  <a:pt x="10862" y="12806"/>
                </a:cubicBezTo>
                <a:cubicBezTo>
                  <a:pt x="10859" y="12803"/>
                  <a:pt x="10854" y="12799"/>
                  <a:pt x="10843" y="12789"/>
                </a:cubicBezTo>
                <a:cubicBezTo>
                  <a:pt x="10843" y="12789"/>
                  <a:pt x="10844" y="12790"/>
                  <a:pt x="10841" y="12788"/>
                </a:cubicBezTo>
                <a:cubicBezTo>
                  <a:pt x="10839" y="12785"/>
                  <a:pt x="10834" y="12780"/>
                  <a:pt x="10823" y="12771"/>
                </a:cubicBezTo>
                <a:cubicBezTo>
                  <a:pt x="10823" y="12771"/>
                  <a:pt x="10823" y="12771"/>
                  <a:pt x="10822" y="12764"/>
                </a:cubicBezTo>
                <a:cubicBezTo>
                  <a:pt x="10821" y="12757"/>
                  <a:pt x="10818" y="12743"/>
                  <a:pt x="10813" y="12715"/>
                </a:cubicBezTo>
                <a:cubicBezTo>
                  <a:pt x="10813" y="12715"/>
                  <a:pt x="10813" y="12715"/>
                  <a:pt x="10813" y="12706"/>
                </a:cubicBezTo>
                <a:cubicBezTo>
                  <a:pt x="10813" y="12696"/>
                  <a:pt x="10813" y="12678"/>
                  <a:pt x="10813" y="12641"/>
                </a:cubicBezTo>
                <a:cubicBezTo>
                  <a:pt x="10813" y="12641"/>
                  <a:pt x="10813" y="12640"/>
                  <a:pt x="10813" y="12638"/>
                </a:cubicBezTo>
                <a:cubicBezTo>
                  <a:pt x="10813" y="12636"/>
                  <a:pt x="10813" y="12632"/>
                  <a:pt x="10813" y="12623"/>
                </a:cubicBezTo>
                <a:cubicBezTo>
                  <a:pt x="10813" y="12623"/>
                  <a:pt x="10813" y="12622"/>
                  <a:pt x="10807" y="12613"/>
                </a:cubicBezTo>
                <a:cubicBezTo>
                  <a:pt x="10802" y="12603"/>
                  <a:pt x="10792" y="12584"/>
                  <a:pt x="10771" y="12548"/>
                </a:cubicBezTo>
                <a:cubicBezTo>
                  <a:pt x="10771" y="12548"/>
                  <a:pt x="10771" y="12548"/>
                  <a:pt x="10770" y="12541"/>
                </a:cubicBezTo>
                <a:cubicBezTo>
                  <a:pt x="10769" y="12535"/>
                  <a:pt x="10766" y="12521"/>
                  <a:pt x="10761" y="12494"/>
                </a:cubicBezTo>
                <a:cubicBezTo>
                  <a:pt x="10761" y="12494"/>
                  <a:pt x="10761" y="12421"/>
                  <a:pt x="10761" y="12458"/>
                </a:cubicBezTo>
                <a:cubicBezTo>
                  <a:pt x="10761" y="12458"/>
                  <a:pt x="10761" y="12455"/>
                  <a:pt x="10761" y="12437"/>
                </a:cubicBezTo>
                <a:cubicBezTo>
                  <a:pt x="10760" y="12433"/>
                  <a:pt x="10759" y="12432"/>
                  <a:pt x="10757" y="12433"/>
                </a:cubicBezTo>
                <a:cubicBezTo>
                  <a:pt x="10754" y="12435"/>
                  <a:pt x="10754" y="12442"/>
                  <a:pt x="10757" y="12444"/>
                </a:cubicBezTo>
                <a:cubicBezTo>
                  <a:pt x="10757" y="12444"/>
                  <a:pt x="10757" y="12480"/>
                  <a:pt x="10757" y="12462"/>
                </a:cubicBezTo>
                <a:cubicBezTo>
                  <a:pt x="10757" y="12462"/>
                  <a:pt x="10757" y="12461"/>
                  <a:pt x="10757" y="12498"/>
                </a:cubicBezTo>
                <a:cubicBezTo>
                  <a:pt x="10757" y="12498"/>
                  <a:pt x="10757" y="12498"/>
                  <a:pt x="10758" y="12506"/>
                </a:cubicBezTo>
                <a:cubicBezTo>
                  <a:pt x="10759" y="12513"/>
                  <a:pt x="10762" y="12527"/>
                  <a:pt x="10767" y="12554"/>
                </a:cubicBezTo>
                <a:cubicBezTo>
                  <a:pt x="10767" y="12554"/>
                  <a:pt x="10767" y="12554"/>
                  <a:pt x="10773" y="12564"/>
                </a:cubicBezTo>
                <a:cubicBezTo>
                  <a:pt x="10778" y="12573"/>
                  <a:pt x="10788" y="12592"/>
                  <a:pt x="10809" y="12629"/>
                </a:cubicBezTo>
                <a:cubicBezTo>
                  <a:pt x="10809" y="12629"/>
                  <a:pt x="10809" y="12665"/>
                  <a:pt x="10809" y="12647"/>
                </a:cubicBezTo>
                <a:cubicBezTo>
                  <a:pt x="10809" y="12647"/>
                  <a:pt x="10809" y="12648"/>
                  <a:pt x="10809" y="12722"/>
                </a:cubicBezTo>
                <a:cubicBezTo>
                  <a:pt x="10809" y="12722"/>
                  <a:pt x="10809" y="12722"/>
                  <a:pt x="10810" y="12728"/>
                </a:cubicBezTo>
                <a:cubicBezTo>
                  <a:pt x="10811" y="12735"/>
                  <a:pt x="10814" y="12748"/>
                  <a:pt x="10819" y="12776"/>
                </a:cubicBezTo>
                <a:cubicBezTo>
                  <a:pt x="10819" y="12776"/>
                  <a:pt x="10819" y="12777"/>
                  <a:pt x="10822" y="12779"/>
                </a:cubicBezTo>
                <a:cubicBezTo>
                  <a:pt x="10825" y="12782"/>
                  <a:pt x="10830" y="12787"/>
                  <a:pt x="10841" y="12796"/>
                </a:cubicBezTo>
                <a:lnTo>
                  <a:pt x="10861" y="12814"/>
                </a:lnTo>
                <a:cubicBezTo>
                  <a:pt x="10861" y="12814"/>
                  <a:pt x="10861" y="12814"/>
                  <a:pt x="10862" y="12816"/>
                </a:cubicBezTo>
                <a:cubicBezTo>
                  <a:pt x="10863" y="12818"/>
                  <a:pt x="10866" y="12823"/>
                  <a:pt x="10871" y="12833"/>
                </a:cubicBezTo>
                <a:cubicBezTo>
                  <a:pt x="10871" y="12832"/>
                  <a:pt x="10871" y="12832"/>
                  <a:pt x="10869" y="12836"/>
                </a:cubicBezTo>
                <a:cubicBezTo>
                  <a:pt x="10866" y="12841"/>
                  <a:pt x="10861" y="12850"/>
                  <a:pt x="10851" y="12869"/>
                </a:cubicBezTo>
                <a:cubicBezTo>
                  <a:pt x="10851" y="12869"/>
                  <a:pt x="10851" y="12869"/>
                  <a:pt x="10851" y="12874"/>
                </a:cubicBezTo>
                <a:cubicBezTo>
                  <a:pt x="10851" y="12879"/>
                  <a:pt x="10851" y="12888"/>
                  <a:pt x="10851" y="12907"/>
                </a:cubicBezTo>
                <a:cubicBezTo>
                  <a:pt x="10851" y="12907"/>
                  <a:pt x="10851" y="12907"/>
                  <a:pt x="10851" y="12913"/>
                </a:cubicBezTo>
                <a:cubicBezTo>
                  <a:pt x="10851" y="12920"/>
                  <a:pt x="10851" y="12933"/>
                  <a:pt x="10851" y="12961"/>
                </a:cubicBezTo>
                <a:cubicBezTo>
                  <a:pt x="10851" y="12961"/>
                  <a:pt x="10851" y="12962"/>
                  <a:pt x="10849" y="12964"/>
                </a:cubicBezTo>
                <a:cubicBezTo>
                  <a:pt x="10846" y="12967"/>
                  <a:pt x="10841" y="12972"/>
                  <a:pt x="10831" y="12981"/>
                </a:cubicBezTo>
                <a:cubicBezTo>
                  <a:pt x="10831" y="12981"/>
                  <a:pt x="10831" y="12981"/>
                  <a:pt x="10825" y="12981"/>
                </a:cubicBezTo>
                <a:cubicBezTo>
                  <a:pt x="10820" y="12981"/>
                  <a:pt x="10810" y="12981"/>
                  <a:pt x="10789" y="12981"/>
                </a:cubicBezTo>
                <a:cubicBezTo>
                  <a:pt x="10789" y="12981"/>
                  <a:pt x="10789" y="12981"/>
                  <a:pt x="10788" y="12978"/>
                </a:cubicBezTo>
                <a:cubicBezTo>
                  <a:pt x="10786" y="12975"/>
                  <a:pt x="10784" y="12971"/>
                  <a:pt x="10779" y="12961"/>
                </a:cubicBezTo>
                <a:cubicBezTo>
                  <a:pt x="10779" y="12961"/>
                  <a:pt x="10778" y="12961"/>
                  <a:pt x="10777" y="12966"/>
                </a:cubicBezTo>
                <a:cubicBezTo>
                  <a:pt x="10775" y="12971"/>
                  <a:pt x="10773" y="12981"/>
                  <a:pt x="10767" y="12999"/>
                </a:cubicBezTo>
                <a:lnTo>
                  <a:pt x="10789" y="13036"/>
                </a:lnTo>
                <a:lnTo>
                  <a:pt x="10831" y="13036"/>
                </a:lnTo>
                <a:cubicBezTo>
                  <a:pt x="10831" y="13036"/>
                  <a:pt x="10830" y="13036"/>
                  <a:pt x="10829" y="13043"/>
                </a:cubicBezTo>
                <a:cubicBezTo>
                  <a:pt x="10827" y="13050"/>
                  <a:pt x="10825" y="13064"/>
                  <a:pt x="10819" y="13092"/>
                </a:cubicBezTo>
                <a:cubicBezTo>
                  <a:pt x="10819" y="13092"/>
                  <a:pt x="10819" y="13092"/>
                  <a:pt x="10813" y="13092"/>
                </a:cubicBezTo>
                <a:cubicBezTo>
                  <a:pt x="10806" y="13092"/>
                  <a:pt x="10793" y="13092"/>
                  <a:pt x="10767" y="13092"/>
                </a:cubicBezTo>
                <a:cubicBezTo>
                  <a:pt x="10767" y="13092"/>
                  <a:pt x="10767" y="13092"/>
                  <a:pt x="10765" y="13092"/>
                </a:cubicBezTo>
                <a:cubicBezTo>
                  <a:pt x="10762" y="13092"/>
                  <a:pt x="10757" y="13092"/>
                  <a:pt x="10747" y="13092"/>
                </a:cubicBezTo>
                <a:cubicBezTo>
                  <a:pt x="10747" y="13092"/>
                  <a:pt x="10749" y="13101"/>
                  <a:pt x="10752" y="13113"/>
                </a:cubicBezTo>
                <a:cubicBezTo>
                  <a:pt x="10754" y="13125"/>
                  <a:pt x="10757" y="13139"/>
                  <a:pt x="10757" y="13149"/>
                </a:cubicBezTo>
                <a:cubicBezTo>
                  <a:pt x="10757" y="13149"/>
                  <a:pt x="10762" y="13153"/>
                  <a:pt x="10769" y="13159"/>
                </a:cubicBezTo>
                <a:cubicBezTo>
                  <a:pt x="10776" y="13166"/>
                  <a:pt x="10784" y="13175"/>
                  <a:pt x="10789" y="13184"/>
                </a:cubicBezTo>
                <a:cubicBezTo>
                  <a:pt x="10799" y="13194"/>
                  <a:pt x="10804" y="13198"/>
                  <a:pt x="10807" y="13201"/>
                </a:cubicBezTo>
                <a:cubicBezTo>
                  <a:pt x="10809" y="13203"/>
                  <a:pt x="10809" y="13203"/>
                  <a:pt x="10809" y="13203"/>
                </a:cubicBezTo>
                <a:cubicBezTo>
                  <a:pt x="10809" y="13212"/>
                  <a:pt x="10806" y="13221"/>
                  <a:pt x="10804" y="13229"/>
                </a:cubicBezTo>
                <a:cubicBezTo>
                  <a:pt x="10801" y="13236"/>
                  <a:pt x="10799" y="13241"/>
                  <a:pt x="10799" y="13241"/>
                </a:cubicBezTo>
                <a:lnTo>
                  <a:pt x="10779" y="13221"/>
                </a:lnTo>
                <a:cubicBezTo>
                  <a:pt x="10773" y="13221"/>
                  <a:pt x="10765" y="13221"/>
                  <a:pt x="10759" y="13221"/>
                </a:cubicBezTo>
                <a:cubicBezTo>
                  <a:pt x="10752" y="13221"/>
                  <a:pt x="10747" y="13221"/>
                  <a:pt x="10747" y="13221"/>
                </a:cubicBezTo>
                <a:cubicBezTo>
                  <a:pt x="10747" y="13221"/>
                  <a:pt x="10747" y="13333"/>
                  <a:pt x="10747" y="13278"/>
                </a:cubicBezTo>
                <a:cubicBezTo>
                  <a:pt x="10747" y="13277"/>
                  <a:pt x="10747" y="13278"/>
                  <a:pt x="10747" y="13408"/>
                </a:cubicBezTo>
                <a:cubicBezTo>
                  <a:pt x="10747" y="13408"/>
                  <a:pt x="10747" y="13408"/>
                  <a:pt x="10747" y="13414"/>
                </a:cubicBezTo>
                <a:cubicBezTo>
                  <a:pt x="10747" y="13421"/>
                  <a:pt x="10747" y="13435"/>
                  <a:pt x="10747" y="13463"/>
                </a:cubicBezTo>
                <a:lnTo>
                  <a:pt x="10737" y="13481"/>
                </a:lnTo>
                <a:cubicBezTo>
                  <a:pt x="10737" y="13499"/>
                  <a:pt x="10727" y="13537"/>
                  <a:pt x="10727" y="13519"/>
                </a:cubicBezTo>
                <a:lnTo>
                  <a:pt x="10727" y="13537"/>
                </a:lnTo>
                <a:cubicBezTo>
                  <a:pt x="10727" y="13537"/>
                  <a:pt x="10726" y="13537"/>
                  <a:pt x="10730" y="13539"/>
                </a:cubicBezTo>
                <a:cubicBezTo>
                  <a:pt x="10734" y="13541"/>
                  <a:pt x="10741" y="13546"/>
                  <a:pt x="10757" y="13555"/>
                </a:cubicBezTo>
                <a:cubicBezTo>
                  <a:pt x="10757" y="13555"/>
                  <a:pt x="10757" y="13555"/>
                  <a:pt x="10755" y="13566"/>
                </a:cubicBezTo>
                <a:cubicBezTo>
                  <a:pt x="10752" y="13578"/>
                  <a:pt x="10747" y="13601"/>
                  <a:pt x="10737" y="13648"/>
                </a:cubicBezTo>
                <a:cubicBezTo>
                  <a:pt x="10737" y="13647"/>
                  <a:pt x="10736" y="13648"/>
                  <a:pt x="10734" y="13653"/>
                </a:cubicBezTo>
                <a:cubicBezTo>
                  <a:pt x="10731" y="13658"/>
                  <a:pt x="10725" y="13668"/>
                  <a:pt x="10715" y="13686"/>
                </a:cubicBezTo>
                <a:cubicBezTo>
                  <a:pt x="10715" y="13686"/>
                  <a:pt x="10715" y="13686"/>
                  <a:pt x="10711" y="13688"/>
                </a:cubicBezTo>
                <a:cubicBezTo>
                  <a:pt x="10708" y="13690"/>
                  <a:pt x="10700" y="13695"/>
                  <a:pt x="10685" y="13704"/>
                </a:cubicBezTo>
                <a:cubicBezTo>
                  <a:pt x="10685" y="13704"/>
                  <a:pt x="10685" y="13704"/>
                  <a:pt x="10686" y="13708"/>
                </a:cubicBezTo>
                <a:cubicBezTo>
                  <a:pt x="10687" y="13713"/>
                  <a:pt x="10690" y="13721"/>
                  <a:pt x="10695" y="13740"/>
                </a:cubicBezTo>
                <a:cubicBezTo>
                  <a:pt x="10695" y="13759"/>
                  <a:pt x="10697" y="13777"/>
                  <a:pt x="10700" y="13791"/>
                </a:cubicBezTo>
                <a:cubicBezTo>
                  <a:pt x="10702" y="13805"/>
                  <a:pt x="10705" y="13815"/>
                  <a:pt x="10705" y="13815"/>
                </a:cubicBezTo>
                <a:cubicBezTo>
                  <a:pt x="10705" y="13815"/>
                  <a:pt x="10643" y="13815"/>
                  <a:pt x="10674" y="13815"/>
                </a:cubicBezTo>
                <a:cubicBezTo>
                  <a:pt x="10674" y="13815"/>
                  <a:pt x="10674" y="13815"/>
                  <a:pt x="10653" y="13815"/>
                </a:cubicBezTo>
                <a:cubicBezTo>
                  <a:pt x="10653" y="13815"/>
                  <a:pt x="10642" y="13814"/>
                  <a:pt x="10653" y="13833"/>
                </a:cubicBezTo>
                <a:cubicBezTo>
                  <a:pt x="10663" y="13851"/>
                  <a:pt x="10664" y="13871"/>
                  <a:pt x="10674" y="13889"/>
                </a:cubicBezTo>
                <a:cubicBezTo>
                  <a:pt x="10680" y="13889"/>
                  <a:pt x="10685" y="13894"/>
                  <a:pt x="10689" y="13898"/>
                </a:cubicBezTo>
                <a:cubicBezTo>
                  <a:pt x="10692" y="13903"/>
                  <a:pt x="10695" y="13908"/>
                  <a:pt x="10695" y="13908"/>
                </a:cubicBezTo>
                <a:cubicBezTo>
                  <a:pt x="10695" y="13908"/>
                  <a:pt x="10697" y="13908"/>
                  <a:pt x="10700" y="13911"/>
                </a:cubicBezTo>
                <a:cubicBezTo>
                  <a:pt x="10702" y="13913"/>
                  <a:pt x="10705" y="13918"/>
                  <a:pt x="10705" y="13928"/>
                </a:cubicBezTo>
                <a:lnTo>
                  <a:pt x="10695" y="14000"/>
                </a:lnTo>
                <a:cubicBezTo>
                  <a:pt x="10695" y="14000"/>
                  <a:pt x="10695" y="14001"/>
                  <a:pt x="10693" y="14008"/>
                </a:cubicBezTo>
                <a:cubicBezTo>
                  <a:pt x="10692" y="14015"/>
                  <a:pt x="10689" y="14029"/>
                  <a:pt x="10685" y="14054"/>
                </a:cubicBezTo>
                <a:lnTo>
                  <a:pt x="10687" y="14054"/>
                </a:lnTo>
                <a:lnTo>
                  <a:pt x="10700" y="14165"/>
                </a:lnTo>
                <a:lnTo>
                  <a:pt x="10711" y="14230"/>
                </a:lnTo>
                <a:lnTo>
                  <a:pt x="10761" y="14273"/>
                </a:lnTo>
                <a:lnTo>
                  <a:pt x="10798" y="14384"/>
                </a:lnTo>
                <a:lnTo>
                  <a:pt x="10860" y="14668"/>
                </a:lnTo>
                <a:lnTo>
                  <a:pt x="10934" y="14888"/>
                </a:lnTo>
                <a:lnTo>
                  <a:pt x="11031" y="15215"/>
                </a:lnTo>
                <a:lnTo>
                  <a:pt x="11081" y="15369"/>
                </a:lnTo>
                <a:lnTo>
                  <a:pt x="11204" y="15698"/>
                </a:lnTo>
                <a:lnTo>
                  <a:pt x="11265" y="15784"/>
                </a:lnTo>
                <a:lnTo>
                  <a:pt x="11302" y="15849"/>
                </a:lnTo>
                <a:lnTo>
                  <a:pt x="11302" y="16114"/>
                </a:lnTo>
                <a:lnTo>
                  <a:pt x="11265" y="15895"/>
                </a:lnTo>
                <a:lnTo>
                  <a:pt x="11254" y="16114"/>
                </a:lnTo>
                <a:lnTo>
                  <a:pt x="11327" y="16333"/>
                </a:lnTo>
                <a:lnTo>
                  <a:pt x="11414" y="16552"/>
                </a:lnTo>
                <a:lnTo>
                  <a:pt x="11500" y="16836"/>
                </a:lnTo>
                <a:lnTo>
                  <a:pt x="11561" y="17011"/>
                </a:lnTo>
                <a:lnTo>
                  <a:pt x="11635" y="17164"/>
                </a:lnTo>
                <a:lnTo>
                  <a:pt x="11672" y="17361"/>
                </a:lnTo>
                <a:lnTo>
                  <a:pt x="11697" y="17690"/>
                </a:lnTo>
                <a:lnTo>
                  <a:pt x="11697" y="18237"/>
                </a:lnTo>
                <a:lnTo>
                  <a:pt x="11660" y="18302"/>
                </a:lnTo>
                <a:lnTo>
                  <a:pt x="11635" y="18390"/>
                </a:lnTo>
                <a:lnTo>
                  <a:pt x="11635" y="18499"/>
                </a:lnTo>
                <a:lnTo>
                  <a:pt x="11648" y="18629"/>
                </a:lnTo>
                <a:lnTo>
                  <a:pt x="11635" y="18783"/>
                </a:lnTo>
                <a:lnTo>
                  <a:pt x="11598" y="18937"/>
                </a:lnTo>
                <a:lnTo>
                  <a:pt x="11561" y="18982"/>
                </a:lnTo>
                <a:lnTo>
                  <a:pt x="11524" y="19003"/>
                </a:lnTo>
                <a:lnTo>
                  <a:pt x="11548" y="18914"/>
                </a:lnTo>
                <a:lnTo>
                  <a:pt x="11574" y="18871"/>
                </a:lnTo>
                <a:lnTo>
                  <a:pt x="11574" y="18763"/>
                </a:lnTo>
                <a:lnTo>
                  <a:pt x="11561" y="18763"/>
                </a:lnTo>
                <a:lnTo>
                  <a:pt x="11487" y="18849"/>
                </a:lnTo>
                <a:lnTo>
                  <a:pt x="11438" y="18871"/>
                </a:lnTo>
                <a:lnTo>
                  <a:pt x="11401" y="18849"/>
                </a:lnTo>
                <a:lnTo>
                  <a:pt x="11364" y="18871"/>
                </a:lnTo>
                <a:lnTo>
                  <a:pt x="11327" y="18914"/>
                </a:lnTo>
                <a:lnTo>
                  <a:pt x="11302" y="18894"/>
                </a:lnTo>
                <a:lnTo>
                  <a:pt x="11254" y="18871"/>
                </a:lnTo>
                <a:lnTo>
                  <a:pt x="11228" y="18806"/>
                </a:lnTo>
                <a:lnTo>
                  <a:pt x="11241" y="18763"/>
                </a:lnTo>
                <a:lnTo>
                  <a:pt x="11254" y="18763"/>
                </a:lnTo>
                <a:lnTo>
                  <a:pt x="11340" y="18783"/>
                </a:lnTo>
                <a:lnTo>
                  <a:pt x="11364" y="18763"/>
                </a:lnTo>
                <a:lnTo>
                  <a:pt x="11352" y="18740"/>
                </a:lnTo>
                <a:lnTo>
                  <a:pt x="11315" y="18698"/>
                </a:lnTo>
                <a:lnTo>
                  <a:pt x="11265" y="18718"/>
                </a:lnTo>
                <a:lnTo>
                  <a:pt x="11228" y="18653"/>
                </a:lnTo>
                <a:lnTo>
                  <a:pt x="11191" y="18544"/>
                </a:lnTo>
                <a:lnTo>
                  <a:pt x="11143" y="18456"/>
                </a:lnTo>
                <a:lnTo>
                  <a:pt x="11130" y="18390"/>
                </a:lnTo>
                <a:lnTo>
                  <a:pt x="11094" y="18302"/>
                </a:lnTo>
                <a:lnTo>
                  <a:pt x="11031" y="18279"/>
                </a:lnTo>
                <a:lnTo>
                  <a:pt x="10983" y="18237"/>
                </a:lnTo>
                <a:lnTo>
                  <a:pt x="10934" y="18214"/>
                </a:lnTo>
                <a:lnTo>
                  <a:pt x="10884" y="17974"/>
                </a:lnTo>
                <a:lnTo>
                  <a:pt x="10860" y="17887"/>
                </a:lnTo>
                <a:lnTo>
                  <a:pt x="10823" y="17821"/>
                </a:lnTo>
                <a:lnTo>
                  <a:pt x="10810" y="17776"/>
                </a:lnTo>
                <a:lnTo>
                  <a:pt x="10774" y="17711"/>
                </a:lnTo>
                <a:lnTo>
                  <a:pt x="10737" y="17668"/>
                </a:lnTo>
                <a:lnTo>
                  <a:pt x="10748" y="17579"/>
                </a:lnTo>
                <a:lnTo>
                  <a:pt x="10761" y="17536"/>
                </a:lnTo>
                <a:lnTo>
                  <a:pt x="10724" y="17406"/>
                </a:lnTo>
                <a:lnTo>
                  <a:pt x="10687" y="17426"/>
                </a:lnTo>
                <a:lnTo>
                  <a:pt x="10687" y="17579"/>
                </a:lnTo>
                <a:lnTo>
                  <a:pt x="10663" y="17579"/>
                </a:lnTo>
                <a:lnTo>
                  <a:pt x="10601" y="17471"/>
                </a:lnTo>
                <a:lnTo>
                  <a:pt x="10540" y="17295"/>
                </a:lnTo>
                <a:lnTo>
                  <a:pt x="10490" y="17207"/>
                </a:lnTo>
                <a:lnTo>
                  <a:pt x="10503" y="17164"/>
                </a:lnTo>
                <a:lnTo>
                  <a:pt x="10478" y="17076"/>
                </a:lnTo>
                <a:lnTo>
                  <a:pt x="10441" y="17056"/>
                </a:lnTo>
                <a:lnTo>
                  <a:pt x="10478" y="16923"/>
                </a:lnTo>
                <a:lnTo>
                  <a:pt x="10503" y="16857"/>
                </a:lnTo>
                <a:lnTo>
                  <a:pt x="10527" y="16726"/>
                </a:lnTo>
                <a:lnTo>
                  <a:pt x="10503" y="16660"/>
                </a:lnTo>
                <a:lnTo>
                  <a:pt x="10490" y="16748"/>
                </a:lnTo>
                <a:lnTo>
                  <a:pt x="10466" y="16726"/>
                </a:lnTo>
                <a:lnTo>
                  <a:pt x="10466" y="16683"/>
                </a:lnTo>
                <a:lnTo>
                  <a:pt x="10428" y="16595"/>
                </a:lnTo>
                <a:lnTo>
                  <a:pt x="10416" y="16595"/>
                </a:lnTo>
                <a:lnTo>
                  <a:pt x="10416" y="16618"/>
                </a:lnTo>
                <a:lnTo>
                  <a:pt x="10428" y="16660"/>
                </a:lnTo>
                <a:lnTo>
                  <a:pt x="10441" y="16726"/>
                </a:lnTo>
                <a:lnTo>
                  <a:pt x="10441" y="16814"/>
                </a:lnTo>
                <a:lnTo>
                  <a:pt x="10416" y="16857"/>
                </a:lnTo>
                <a:lnTo>
                  <a:pt x="10380" y="16791"/>
                </a:lnTo>
                <a:lnTo>
                  <a:pt x="10343" y="16683"/>
                </a:lnTo>
                <a:lnTo>
                  <a:pt x="10330" y="16638"/>
                </a:lnTo>
                <a:lnTo>
                  <a:pt x="10330" y="16419"/>
                </a:lnTo>
                <a:lnTo>
                  <a:pt x="10354" y="16333"/>
                </a:lnTo>
                <a:lnTo>
                  <a:pt x="10367" y="16157"/>
                </a:lnTo>
                <a:lnTo>
                  <a:pt x="10367" y="16048"/>
                </a:lnTo>
                <a:lnTo>
                  <a:pt x="10354" y="15895"/>
                </a:lnTo>
                <a:lnTo>
                  <a:pt x="10330" y="15741"/>
                </a:lnTo>
                <a:lnTo>
                  <a:pt x="10293" y="15698"/>
                </a:lnTo>
                <a:lnTo>
                  <a:pt x="10256" y="15588"/>
                </a:lnTo>
                <a:lnTo>
                  <a:pt x="10183" y="15565"/>
                </a:lnTo>
                <a:lnTo>
                  <a:pt x="10146" y="15565"/>
                </a:lnTo>
                <a:lnTo>
                  <a:pt x="10120" y="15479"/>
                </a:lnTo>
                <a:lnTo>
                  <a:pt x="10084" y="15457"/>
                </a:lnTo>
                <a:lnTo>
                  <a:pt x="10034" y="15346"/>
                </a:lnTo>
                <a:lnTo>
                  <a:pt x="9986" y="15326"/>
                </a:lnTo>
                <a:lnTo>
                  <a:pt x="9973" y="15215"/>
                </a:lnTo>
                <a:lnTo>
                  <a:pt x="9948" y="15172"/>
                </a:lnTo>
                <a:lnTo>
                  <a:pt x="9874" y="15061"/>
                </a:lnTo>
                <a:lnTo>
                  <a:pt x="9813" y="14976"/>
                </a:lnTo>
                <a:lnTo>
                  <a:pt x="9764" y="14931"/>
                </a:lnTo>
                <a:lnTo>
                  <a:pt x="9714" y="14865"/>
                </a:lnTo>
                <a:lnTo>
                  <a:pt x="9677" y="14843"/>
                </a:lnTo>
                <a:lnTo>
                  <a:pt x="9616" y="14843"/>
                </a:lnTo>
                <a:lnTo>
                  <a:pt x="9554" y="14865"/>
                </a:lnTo>
                <a:lnTo>
                  <a:pt x="9542" y="14931"/>
                </a:lnTo>
                <a:lnTo>
                  <a:pt x="9554" y="14996"/>
                </a:lnTo>
                <a:lnTo>
                  <a:pt x="9542" y="15041"/>
                </a:lnTo>
                <a:lnTo>
                  <a:pt x="9517" y="15041"/>
                </a:lnTo>
                <a:lnTo>
                  <a:pt x="9493" y="14996"/>
                </a:lnTo>
                <a:lnTo>
                  <a:pt x="9431" y="15084"/>
                </a:lnTo>
                <a:lnTo>
                  <a:pt x="9357" y="15194"/>
                </a:lnTo>
                <a:lnTo>
                  <a:pt x="9271" y="15238"/>
                </a:lnTo>
                <a:lnTo>
                  <a:pt x="9136" y="15303"/>
                </a:lnTo>
                <a:lnTo>
                  <a:pt x="9136" y="15172"/>
                </a:lnTo>
                <a:lnTo>
                  <a:pt x="9099" y="15106"/>
                </a:lnTo>
                <a:lnTo>
                  <a:pt x="9062" y="15084"/>
                </a:lnTo>
                <a:lnTo>
                  <a:pt x="9000" y="15019"/>
                </a:lnTo>
                <a:lnTo>
                  <a:pt x="9050" y="14976"/>
                </a:lnTo>
                <a:lnTo>
                  <a:pt x="9062" y="14953"/>
                </a:lnTo>
                <a:lnTo>
                  <a:pt x="8976" y="14931"/>
                </a:lnTo>
                <a:lnTo>
                  <a:pt x="8976" y="14865"/>
                </a:lnTo>
                <a:lnTo>
                  <a:pt x="9000" y="14865"/>
                </a:lnTo>
                <a:lnTo>
                  <a:pt x="9013" y="14822"/>
                </a:lnTo>
                <a:lnTo>
                  <a:pt x="9013" y="14777"/>
                </a:lnTo>
                <a:lnTo>
                  <a:pt x="9000" y="14777"/>
                </a:lnTo>
                <a:lnTo>
                  <a:pt x="8976" y="14799"/>
                </a:lnTo>
                <a:lnTo>
                  <a:pt x="8976" y="14822"/>
                </a:lnTo>
                <a:lnTo>
                  <a:pt x="8963" y="14843"/>
                </a:lnTo>
                <a:lnTo>
                  <a:pt x="8939" y="14799"/>
                </a:lnTo>
                <a:lnTo>
                  <a:pt x="8877" y="14799"/>
                </a:lnTo>
                <a:lnTo>
                  <a:pt x="8902" y="14865"/>
                </a:lnTo>
                <a:lnTo>
                  <a:pt x="8914" y="14865"/>
                </a:lnTo>
                <a:lnTo>
                  <a:pt x="8927" y="14953"/>
                </a:lnTo>
                <a:lnTo>
                  <a:pt x="8914" y="14953"/>
                </a:lnTo>
                <a:lnTo>
                  <a:pt x="8865" y="14910"/>
                </a:lnTo>
                <a:lnTo>
                  <a:pt x="8816" y="14843"/>
                </a:lnTo>
                <a:lnTo>
                  <a:pt x="8766" y="14822"/>
                </a:lnTo>
                <a:lnTo>
                  <a:pt x="8656" y="14822"/>
                </a:lnTo>
                <a:lnTo>
                  <a:pt x="8619" y="14777"/>
                </a:lnTo>
                <a:lnTo>
                  <a:pt x="8594" y="14734"/>
                </a:lnTo>
                <a:lnTo>
                  <a:pt x="8557" y="14734"/>
                </a:lnTo>
                <a:lnTo>
                  <a:pt x="8434" y="14777"/>
                </a:lnTo>
                <a:lnTo>
                  <a:pt x="8349" y="14777"/>
                </a:lnTo>
                <a:lnTo>
                  <a:pt x="8286" y="14843"/>
                </a:lnTo>
                <a:lnTo>
                  <a:pt x="8249" y="14865"/>
                </a:lnTo>
                <a:lnTo>
                  <a:pt x="8237" y="14888"/>
                </a:lnTo>
                <a:lnTo>
                  <a:pt x="8188" y="14910"/>
                </a:lnTo>
                <a:lnTo>
                  <a:pt x="8176" y="14910"/>
                </a:lnTo>
                <a:lnTo>
                  <a:pt x="8152" y="14953"/>
                </a:lnTo>
                <a:lnTo>
                  <a:pt x="8089" y="14976"/>
                </a:lnTo>
                <a:lnTo>
                  <a:pt x="8040" y="14996"/>
                </a:lnTo>
                <a:lnTo>
                  <a:pt x="8016" y="15019"/>
                </a:lnTo>
                <a:lnTo>
                  <a:pt x="8040" y="14976"/>
                </a:lnTo>
                <a:lnTo>
                  <a:pt x="8040" y="14910"/>
                </a:lnTo>
                <a:lnTo>
                  <a:pt x="8016" y="14865"/>
                </a:lnTo>
                <a:lnTo>
                  <a:pt x="7991" y="14843"/>
                </a:lnTo>
                <a:lnTo>
                  <a:pt x="7979" y="14822"/>
                </a:lnTo>
                <a:lnTo>
                  <a:pt x="7966" y="14777"/>
                </a:lnTo>
                <a:lnTo>
                  <a:pt x="7979" y="14734"/>
                </a:lnTo>
                <a:lnTo>
                  <a:pt x="7979" y="14668"/>
                </a:lnTo>
                <a:lnTo>
                  <a:pt x="7966" y="14626"/>
                </a:lnTo>
                <a:lnTo>
                  <a:pt x="7929" y="14646"/>
                </a:lnTo>
                <a:lnTo>
                  <a:pt x="7905" y="14691"/>
                </a:lnTo>
                <a:lnTo>
                  <a:pt x="7892" y="14777"/>
                </a:lnTo>
                <a:lnTo>
                  <a:pt x="7905" y="14865"/>
                </a:lnTo>
                <a:lnTo>
                  <a:pt x="7892" y="14931"/>
                </a:lnTo>
                <a:lnTo>
                  <a:pt x="7843" y="14910"/>
                </a:lnTo>
                <a:lnTo>
                  <a:pt x="7806" y="14888"/>
                </a:lnTo>
                <a:lnTo>
                  <a:pt x="7782" y="14888"/>
                </a:lnTo>
                <a:lnTo>
                  <a:pt x="7745" y="14953"/>
                </a:lnTo>
                <a:lnTo>
                  <a:pt x="7695" y="14910"/>
                </a:lnTo>
                <a:lnTo>
                  <a:pt x="7560" y="14910"/>
                </a:lnTo>
                <a:lnTo>
                  <a:pt x="7498" y="14953"/>
                </a:lnTo>
                <a:lnTo>
                  <a:pt x="7449" y="14976"/>
                </a:lnTo>
                <a:lnTo>
                  <a:pt x="7363" y="14976"/>
                </a:lnTo>
                <a:lnTo>
                  <a:pt x="7363" y="15061"/>
                </a:lnTo>
                <a:lnTo>
                  <a:pt x="7326" y="15106"/>
                </a:lnTo>
                <a:lnTo>
                  <a:pt x="7302" y="15127"/>
                </a:lnTo>
                <a:lnTo>
                  <a:pt x="7239" y="15194"/>
                </a:lnTo>
                <a:lnTo>
                  <a:pt x="7228" y="15194"/>
                </a:lnTo>
                <a:lnTo>
                  <a:pt x="7228" y="15238"/>
                </a:lnTo>
                <a:lnTo>
                  <a:pt x="7191" y="15281"/>
                </a:lnTo>
                <a:lnTo>
                  <a:pt x="7154" y="15303"/>
                </a:lnTo>
                <a:lnTo>
                  <a:pt x="7117" y="15346"/>
                </a:lnTo>
                <a:lnTo>
                  <a:pt x="7117" y="15369"/>
                </a:lnTo>
                <a:lnTo>
                  <a:pt x="7154" y="15369"/>
                </a:lnTo>
                <a:lnTo>
                  <a:pt x="7191" y="15346"/>
                </a:lnTo>
                <a:lnTo>
                  <a:pt x="7314" y="15281"/>
                </a:lnTo>
                <a:lnTo>
                  <a:pt x="7326" y="15281"/>
                </a:lnTo>
                <a:lnTo>
                  <a:pt x="7363" y="15346"/>
                </a:lnTo>
                <a:lnTo>
                  <a:pt x="7399" y="15457"/>
                </a:lnTo>
                <a:lnTo>
                  <a:pt x="7375" y="15499"/>
                </a:lnTo>
                <a:lnTo>
                  <a:pt x="7314" y="15499"/>
                </a:lnTo>
                <a:lnTo>
                  <a:pt x="7302" y="15544"/>
                </a:lnTo>
                <a:lnTo>
                  <a:pt x="7239" y="15544"/>
                </a:lnTo>
                <a:lnTo>
                  <a:pt x="7215" y="15588"/>
                </a:lnTo>
                <a:lnTo>
                  <a:pt x="7179" y="15588"/>
                </a:lnTo>
                <a:lnTo>
                  <a:pt x="7202" y="15631"/>
                </a:lnTo>
                <a:lnTo>
                  <a:pt x="7239" y="15676"/>
                </a:lnTo>
                <a:lnTo>
                  <a:pt x="7277" y="15698"/>
                </a:lnTo>
                <a:lnTo>
                  <a:pt x="7302" y="15741"/>
                </a:lnTo>
                <a:lnTo>
                  <a:pt x="7363" y="15829"/>
                </a:lnTo>
                <a:lnTo>
                  <a:pt x="7375" y="15829"/>
                </a:lnTo>
                <a:lnTo>
                  <a:pt x="7438" y="15895"/>
                </a:lnTo>
                <a:lnTo>
                  <a:pt x="7462" y="15915"/>
                </a:lnTo>
                <a:lnTo>
                  <a:pt x="7498" y="15915"/>
                </a:lnTo>
                <a:lnTo>
                  <a:pt x="7535" y="15960"/>
                </a:lnTo>
                <a:lnTo>
                  <a:pt x="7560" y="15960"/>
                </a:lnTo>
                <a:lnTo>
                  <a:pt x="7572" y="16048"/>
                </a:lnTo>
                <a:lnTo>
                  <a:pt x="7523" y="16134"/>
                </a:lnTo>
                <a:lnTo>
                  <a:pt x="7498" y="16199"/>
                </a:lnTo>
                <a:lnTo>
                  <a:pt x="7498" y="16157"/>
                </a:lnTo>
                <a:lnTo>
                  <a:pt x="7462" y="16114"/>
                </a:lnTo>
                <a:lnTo>
                  <a:pt x="7438" y="16157"/>
                </a:lnTo>
                <a:lnTo>
                  <a:pt x="7412" y="16222"/>
                </a:lnTo>
                <a:lnTo>
                  <a:pt x="7363" y="16222"/>
                </a:lnTo>
                <a:lnTo>
                  <a:pt x="7375" y="16134"/>
                </a:lnTo>
                <a:lnTo>
                  <a:pt x="7399" y="16069"/>
                </a:lnTo>
                <a:lnTo>
                  <a:pt x="7363" y="16003"/>
                </a:lnTo>
                <a:lnTo>
                  <a:pt x="7277" y="15938"/>
                </a:lnTo>
                <a:lnTo>
                  <a:pt x="7179" y="15915"/>
                </a:lnTo>
                <a:lnTo>
                  <a:pt x="7179" y="15829"/>
                </a:lnTo>
                <a:lnTo>
                  <a:pt x="7129" y="15784"/>
                </a:lnTo>
                <a:lnTo>
                  <a:pt x="7079" y="15784"/>
                </a:lnTo>
                <a:lnTo>
                  <a:pt x="7055" y="15829"/>
                </a:lnTo>
                <a:lnTo>
                  <a:pt x="7055" y="15872"/>
                </a:lnTo>
                <a:lnTo>
                  <a:pt x="7079" y="16048"/>
                </a:lnTo>
                <a:lnTo>
                  <a:pt x="7055" y="16091"/>
                </a:lnTo>
                <a:lnTo>
                  <a:pt x="7006" y="16091"/>
                </a:lnTo>
                <a:lnTo>
                  <a:pt x="6957" y="15983"/>
                </a:lnTo>
                <a:lnTo>
                  <a:pt x="6908" y="15960"/>
                </a:lnTo>
                <a:lnTo>
                  <a:pt x="6871" y="15983"/>
                </a:lnTo>
                <a:lnTo>
                  <a:pt x="6821" y="16069"/>
                </a:lnTo>
                <a:lnTo>
                  <a:pt x="6797" y="16157"/>
                </a:lnTo>
                <a:lnTo>
                  <a:pt x="6748" y="16157"/>
                </a:lnTo>
                <a:lnTo>
                  <a:pt x="6698" y="16091"/>
                </a:lnTo>
                <a:lnTo>
                  <a:pt x="6637" y="16091"/>
                </a:lnTo>
                <a:lnTo>
                  <a:pt x="6562" y="16048"/>
                </a:lnTo>
                <a:lnTo>
                  <a:pt x="6538" y="15983"/>
                </a:lnTo>
                <a:lnTo>
                  <a:pt x="6562" y="15849"/>
                </a:lnTo>
                <a:lnTo>
                  <a:pt x="6575" y="15764"/>
                </a:lnTo>
                <a:lnTo>
                  <a:pt x="6525" y="15807"/>
                </a:lnTo>
                <a:lnTo>
                  <a:pt x="6452" y="15784"/>
                </a:lnTo>
                <a:lnTo>
                  <a:pt x="6365" y="15653"/>
                </a:lnTo>
                <a:lnTo>
                  <a:pt x="6280" y="15588"/>
                </a:lnTo>
                <a:lnTo>
                  <a:pt x="6218" y="15588"/>
                </a:lnTo>
                <a:lnTo>
                  <a:pt x="6205" y="15631"/>
                </a:lnTo>
                <a:lnTo>
                  <a:pt x="6194" y="15698"/>
                </a:lnTo>
                <a:lnTo>
                  <a:pt x="6218" y="15719"/>
                </a:lnTo>
                <a:lnTo>
                  <a:pt x="6292" y="15719"/>
                </a:lnTo>
                <a:lnTo>
                  <a:pt x="6317" y="15784"/>
                </a:lnTo>
                <a:lnTo>
                  <a:pt x="6305" y="15807"/>
                </a:lnTo>
                <a:lnTo>
                  <a:pt x="5960" y="15807"/>
                </a:lnTo>
                <a:lnTo>
                  <a:pt x="5874" y="15741"/>
                </a:lnTo>
                <a:lnTo>
                  <a:pt x="5812" y="15698"/>
                </a:lnTo>
                <a:lnTo>
                  <a:pt x="5751" y="15676"/>
                </a:lnTo>
                <a:lnTo>
                  <a:pt x="5640" y="15631"/>
                </a:lnTo>
                <a:lnTo>
                  <a:pt x="5554" y="15631"/>
                </a:lnTo>
                <a:lnTo>
                  <a:pt x="5517" y="15676"/>
                </a:lnTo>
                <a:lnTo>
                  <a:pt x="5405" y="15676"/>
                </a:lnTo>
                <a:lnTo>
                  <a:pt x="5381" y="15698"/>
                </a:lnTo>
                <a:lnTo>
                  <a:pt x="5197" y="15829"/>
                </a:lnTo>
                <a:lnTo>
                  <a:pt x="5135" y="15849"/>
                </a:lnTo>
                <a:lnTo>
                  <a:pt x="5061" y="15960"/>
                </a:lnTo>
                <a:lnTo>
                  <a:pt x="5048" y="15938"/>
                </a:lnTo>
                <a:lnTo>
                  <a:pt x="5048" y="15653"/>
                </a:lnTo>
                <a:lnTo>
                  <a:pt x="5024" y="15653"/>
                </a:lnTo>
                <a:lnTo>
                  <a:pt x="4987" y="15698"/>
                </a:lnTo>
                <a:lnTo>
                  <a:pt x="4938" y="15764"/>
                </a:lnTo>
                <a:lnTo>
                  <a:pt x="4926" y="15829"/>
                </a:lnTo>
                <a:lnTo>
                  <a:pt x="4938" y="15872"/>
                </a:lnTo>
                <a:lnTo>
                  <a:pt x="4950" y="15895"/>
                </a:lnTo>
                <a:lnTo>
                  <a:pt x="4974" y="16026"/>
                </a:lnTo>
                <a:lnTo>
                  <a:pt x="4938" y="16069"/>
                </a:lnTo>
                <a:lnTo>
                  <a:pt x="4926" y="16091"/>
                </a:lnTo>
                <a:lnTo>
                  <a:pt x="4888" y="16114"/>
                </a:lnTo>
                <a:lnTo>
                  <a:pt x="4851" y="16157"/>
                </a:lnTo>
                <a:lnTo>
                  <a:pt x="4840" y="16268"/>
                </a:lnTo>
                <a:lnTo>
                  <a:pt x="4803" y="16398"/>
                </a:lnTo>
                <a:lnTo>
                  <a:pt x="4667" y="16529"/>
                </a:lnTo>
                <a:lnTo>
                  <a:pt x="4581" y="16552"/>
                </a:lnTo>
                <a:lnTo>
                  <a:pt x="4494" y="16595"/>
                </a:lnTo>
                <a:lnTo>
                  <a:pt x="4421" y="16683"/>
                </a:lnTo>
                <a:lnTo>
                  <a:pt x="4384" y="16638"/>
                </a:lnTo>
                <a:lnTo>
                  <a:pt x="4371" y="16595"/>
                </a:lnTo>
                <a:lnTo>
                  <a:pt x="4334" y="16638"/>
                </a:lnTo>
                <a:lnTo>
                  <a:pt x="4310" y="16595"/>
                </a:lnTo>
                <a:lnTo>
                  <a:pt x="4273" y="16638"/>
                </a:lnTo>
                <a:lnTo>
                  <a:pt x="4236" y="16638"/>
                </a:lnTo>
                <a:lnTo>
                  <a:pt x="4224" y="16660"/>
                </a:lnTo>
                <a:lnTo>
                  <a:pt x="4261" y="16748"/>
                </a:lnTo>
                <a:lnTo>
                  <a:pt x="4273" y="16836"/>
                </a:lnTo>
                <a:lnTo>
                  <a:pt x="4249" y="16879"/>
                </a:lnTo>
                <a:lnTo>
                  <a:pt x="4187" y="16879"/>
                </a:lnTo>
                <a:lnTo>
                  <a:pt x="4162" y="16857"/>
                </a:lnTo>
                <a:lnTo>
                  <a:pt x="4137" y="16814"/>
                </a:lnTo>
                <a:lnTo>
                  <a:pt x="4113" y="16945"/>
                </a:lnTo>
                <a:lnTo>
                  <a:pt x="4126" y="17033"/>
                </a:lnTo>
                <a:lnTo>
                  <a:pt x="4174" y="16968"/>
                </a:lnTo>
                <a:lnTo>
                  <a:pt x="4199" y="16968"/>
                </a:lnTo>
                <a:lnTo>
                  <a:pt x="4137" y="17056"/>
                </a:lnTo>
                <a:lnTo>
                  <a:pt x="4100" y="17076"/>
                </a:lnTo>
                <a:lnTo>
                  <a:pt x="4076" y="17056"/>
                </a:lnTo>
                <a:lnTo>
                  <a:pt x="3966" y="17056"/>
                </a:lnTo>
                <a:lnTo>
                  <a:pt x="3940" y="17076"/>
                </a:lnTo>
                <a:lnTo>
                  <a:pt x="3940" y="17121"/>
                </a:lnTo>
                <a:lnTo>
                  <a:pt x="3953" y="17164"/>
                </a:lnTo>
                <a:lnTo>
                  <a:pt x="3990" y="17164"/>
                </a:lnTo>
                <a:lnTo>
                  <a:pt x="3953" y="17295"/>
                </a:lnTo>
                <a:lnTo>
                  <a:pt x="3940" y="17295"/>
                </a:lnTo>
                <a:lnTo>
                  <a:pt x="3830" y="17318"/>
                </a:lnTo>
                <a:lnTo>
                  <a:pt x="3806" y="17295"/>
                </a:lnTo>
                <a:lnTo>
                  <a:pt x="3806" y="17340"/>
                </a:lnTo>
                <a:lnTo>
                  <a:pt x="3843" y="17406"/>
                </a:lnTo>
                <a:lnTo>
                  <a:pt x="3879" y="17449"/>
                </a:lnTo>
                <a:lnTo>
                  <a:pt x="3891" y="17491"/>
                </a:lnTo>
                <a:lnTo>
                  <a:pt x="3843" y="17711"/>
                </a:lnTo>
                <a:lnTo>
                  <a:pt x="3769" y="18106"/>
                </a:lnTo>
                <a:lnTo>
                  <a:pt x="3769" y="18237"/>
                </a:lnTo>
                <a:lnTo>
                  <a:pt x="3806" y="18390"/>
                </a:lnTo>
                <a:lnTo>
                  <a:pt x="3817" y="18521"/>
                </a:lnTo>
                <a:lnTo>
                  <a:pt x="3843" y="18653"/>
                </a:lnTo>
                <a:lnTo>
                  <a:pt x="3879" y="18698"/>
                </a:lnTo>
                <a:lnTo>
                  <a:pt x="3903" y="18871"/>
                </a:lnTo>
                <a:lnTo>
                  <a:pt x="3903" y="18937"/>
                </a:lnTo>
                <a:lnTo>
                  <a:pt x="3929" y="19048"/>
                </a:lnTo>
                <a:lnTo>
                  <a:pt x="3843" y="19068"/>
                </a:lnTo>
                <a:lnTo>
                  <a:pt x="3830" y="19113"/>
                </a:lnTo>
                <a:lnTo>
                  <a:pt x="3793" y="19156"/>
                </a:lnTo>
                <a:lnTo>
                  <a:pt x="3731" y="19068"/>
                </a:lnTo>
                <a:lnTo>
                  <a:pt x="3694" y="19003"/>
                </a:lnTo>
                <a:lnTo>
                  <a:pt x="3694" y="18982"/>
                </a:lnTo>
                <a:lnTo>
                  <a:pt x="3572" y="18937"/>
                </a:lnTo>
                <a:lnTo>
                  <a:pt x="3559" y="18982"/>
                </a:lnTo>
                <a:lnTo>
                  <a:pt x="3497" y="18959"/>
                </a:lnTo>
                <a:lnTo>
                  <a:pt x="3473" y="18894"/>
                </a:lnTo>
                <a:lnTo>
                  <a:pt x="3423" y="18894"/>
                </a:lnTo>
                <a:lnTo>
                  <a:pt x="3337" y="18740"/>
                </a:lnTo>
                <a:lnTo>
                  <a:pt x="3226" y="18740"/>
                </a:lnTo>
                <a:lnTo>
                  <a:pt x="3165" y="18629"/>
                </a:lnTo>
                <a:lnTo>
                  <a:pt x="3066" y="18609"/>
                </a:lnTo>
                <a:lnTo>
                  <a:pt x="3042" y="18499"/>
                </a:lnTo>
                <a:lnTo>
                  <a:pt x="3006" y="18390"/>
                </a:lnTo>
                <a:lnTo>
                  <a:pt x="2969" y="18259"/>
                </a:lnTo>
                <a:lnTo>
                  <a:pt x="2894" y="18018"/>
                </a:lnTo>
                <a:lnTo>
                  <a:pt x="2894" y="17887"/>
                </a:lnTo>
                <a:lnTo>
                  <a:pt x="2833" y="17776"/>
                </a:lnTo>
                <a:lnTo>
                  <a:pt x="2857" y="17733"/>
                </a:lnTo>
                <a:lnTo>
                  <a:pt x="2869" y="17536"/>
                </a:lnTo>
                <a:lnTo>
                  <a:pt x="2808" y="17491"/>
                </a:lnTo>
                <a:lnTo>
                  <a:pt x="2685" y="17229"/>
                </a:lnTo>
                <a:lnTo>
                  <a:pt x="2660" y="17056"/>
                </a:lnTo>
                <a:lnTo>
                  <a:pt x="2562" y="16902"/>
                </a:lnTo>
                <a:lnTo>
                  <a:pt x="2525" y="16726"/>
                </a:lnTo>
                <a:lnTo>
                  <a:pt x="2525" y="16660"/>
                </a:lnTo>
                <a:lnTo>
                  <a:pt x="2476" y="16484"/>
                </a:lnTo>
                <a:lnTo>
                  <a:pt x="2439" y="16398"/>
                </a:lnTo>
                <a:lnTo>
                  <a:pt x="2389" y="16134"/>
                </a:lnTo>
                <a:lnTo>
                  <a:pt x="2315" y="15960"/>
                </a:lnTo>
                <a:lnTo>
                  <a:pt x="2279" y="15829"/>
                </a:lnTo>
                <a:lnTo>
                  <a:pt x="2229" y="15784"/>
                </a:lnTo>
                <a:lnTo>
                  <a:pt x="2168" y="15676"/>
                </a:lnTo>
                <a:lnTo>
                  <a:pt x="2143" y="15676"/>
                </a:lnTo>
                <a:lnTo>
                  <a:pt x="2106" y="15544"/>
                </a:lnTo>
                <a:lnTo>
                  <a:pt x="2069" y="15499"/>
                </a:lnTo>
                <a:lnTo>
                  <a:pt x="1971" y="15479"/>
                </a:lnTo>
                <a:lnTo>
                  <a:pt x="1934" y="15479"/>
                </a:lnTo>
                <a:lnTo>
                  <a:pt x="1859" y="15457"/>
                </a:lnTo>
                <a:lnTo>
                  <a:pt x="1799" y="15411"/>
                </a:lnTo>
                <a:lnTo>
                  <a:pt x="1737" y="15411"/>
                </a:lnTo>
                <a:lnTo>
                  <a:pt x="1688" y="15434"/>
                </a:lnTo>
                <a:lnTo>
                  <a:pt x="1602" y="15457"/>
                </a:lnTo>
                <a:lnTo>
                  <a:pt x="1539" y="15588"/>
                </a:lnTo>
                <a:lnTo>
                  <a:pt x="1515" y="15698"/>
                </a:lnTo>
                <a:lnTo>
                  <a:pt x="1491" y="15784"/>
                </a:lnTo>
                <a:lnTo>
                  <a:pt x="1491" y="15895"/>
                </a:lnTo>
                <a:lnTo>
                  <a:pt x="1454" y="15915"/>
                </a:lnTo>
                <a:lnTo>
                  <a:pt x="1392" y="16026"/>
                </a:lnTo>
                <a:lnTo>
                  <a:pt x="1368" y="16114"/>
                </a:lnTo>
                <a:lnTo>
                  <a:pt x="1318" y="16114"/>
                </a:lnTo>
                <a:lnTo>
                  <a:pt x="1258" y="16069"/>
                </a:lnTo>
                <a:lnTo>
                  <a:pt x="1221" y="16048"/>
                </a:lnTo>
                <a:lnTo>
                  <a:pt x="1134" y="15938"/>
                </a:lnTo>
                <a:lnTo>
                  <a:pt x="1060" y="15872"/>
                </a:lnTo>
                <a:lnTo>
                  <a:pt x="1011" y="15807"/>
                </a:lnTo>
                <a:lnTo>
                  <a:pt x="974" y="15784"/>
                </a:lnTo>
                <a:lnTo>
                  <a:pt x="937" y="15719"/>
                </a:lnTo>
                <a:lnTo>
                  <a:pt x="888" y="15653"/>
                </a:lnTo>
                <a:lnTo>
                  <a:pt x="789" y="15479"/>
                </a:lnTo>
                <a:lnTo>
                  <a:pt x="777" y="15411"/>
                </a:lnTo>
                <a:lnTo>
                  <a:pt x="715" y="15303"/>
                </a:lnTo>
                <a:lnTo>
                  <a:pt x="702" y="15172"/>
                </a:lnTo>
                <a:lnTo>
                  <a:pt x="702" y="15061"/>
                </a:lnTo>
                <a:lnTo>
                  <a:pt x="715" y="14976"/>
                </a:lnTo>
                <a:lnTo>
                  <a:pt x="702" y="14888"/>
                </a:lnTo>
                <a:lnTo>
                  <a:pt x="654" y="14756"/>
                </a:lnTo>
                <a:lnTo>
                  <a:pt x="654" y="14603"/>
                </a:lnTo>
                <a:lnTo>
                  <a:pt x="629" y="14515"/>
                </a:lnTo>
                <a:lnTo>
                  <a:pt x="567" y="14427"/>
                </a:lnTo>
                <a:lnTo>
                  <a:pt x="518" y="14361"/>
                </a:lnTo>
                <a:lnTo>
                  <a:pt x="481" y="14296"/>
                </a:lnTo>
                <a:lnTo>
                  <a:pt x="444" y="14296"/>
                </a:lnTo>
                <a:lnTo>
                  <a:pt x="345" y="14054"/>
                </a:lnTo>
                <a:lnTo>
                  <a:pt x="297" y="13989"/>
                </a:lnTo>
                <a:lnTo>
                  <a:pt x="247" y="13880"/>
                </a:lnTo>
                <a:lnTo>
                  <a:pt x="235" y="13815"/>
                </a:lnTo>
                <a:lnTo>
                  <a:pt x="161" y="13727"/>
                </a:lnTo>
                <a:lnTo>
                  <a:pt x="137" y="13704"/>
                </a:lnTo>
                <a:lnTo>
                  <a:pt x="111" y="13618"/>
                </a:lnTo>
                <a:lnTo>
                  <a:pt x="100" y="13553"/>
                </a:lnTo>
                <a:lnTo>
                  <a:pt x="63" y="13464"/>
                </a:lnTo>
                <a:lnTo>
                  <a:pt x="1" y="13399"/>
                </a:lnTo>
                <a:lnTo>
                  <a:pt x="0" y="13396"/>
                </a:lnTo>
                <a:lnTo>
                  <a:pt x="0" y="21600"/>
                </a:lnTo>
                <a:lnTo>
                  <a:pt x="21600" y="21600"/>
                </a:lnTo>
                <a:lnTo>
                  <a:pt x="21600" y="0"/>
                </a:lnTo>
                <a:lnTo>
                  <a:pt x="14516" y="0"/>
                </a:lnTo>
                <a:close/>
                <a:moveTo>
                  <a:pt x="5901" y="422"/>
                </a:moveTo>
                <a:lnTo>
                  <a:pt x="5874" y="461"/>
                </a:lnTo>
                <a:lnTo>
                  <a:pt x="5883" y="454"/>
                </a:lnTo>
                <a:cubicBezTo>
                  <a:pt x="5883" y="454"/>
                  <a:pt x="5886" y="448"/>
                  <a:pt x="5890" y="441"/>
                </a:cubicBezTo>
                <a:cubicBezTo>
                  <a:pt x="5894" y="433"/>
                  <a:pt x="5899" y="425"/>
                  <a:pt x="5901" y="422"/>
                </a:cubicBezTo>
                <a:close/>
                <a:moveTo>
                  <a:pt x="8286" y="698"/>
                </a:moveTo>
                <a:cubicBezTo>
                  <a:pt x="8250" y="735"/>
                  <a:pt x="8231" y="754"/>
                  <a:pt x="8222" y="763"/>
                </a:cubicBezTo>
                <a:cubicBezTo>
                  <a:pt x="8213" y="772"/>
                  <a:pt x="8213" y="773"/>
                  <a:pt x="8212" y="772"/>
                </a:cubicBezTo>
                <a:cubicBezTo>
                  <a:pt x="8192" y="810"/>
                  <a:pt x="8181" y="828"/>
                  <a:pt x="8176" y="837"/>
                </a:cubicBezTo>
                <a:cubicBezTo>
                  <a:pt x="8171" y="847"/>
                  <a:pt x="8171" y="847"/>
                  <a:pt x="8171" y="847"/>
                </a:cubicBezTo>
                <a:cubicBezTo>
                  <a:pt x="8134" y="856"/>
                  <a:pt x="8116" y="861"/>
                  <a:pt x="8107" y="863"/>
                </a:cubicBezTo>
                <a:cubicBezTo>
                  <a:pt x="8098" y="865"/>
                  <a:pt x="8098" y="865"/>
                  <a:pt x="8098" y="865"/>
                </a:cubicBezTo>
                <a:cubicBezTo>
                  <a:pt x="8057" y="865"/>
                  <a:pt x="8036" y="865"/>
                  <a:pt x="8025" y="865"/>
                </a:cubicBezTo>
                <a:cubicBezTo>
                  <a:pt x="8015" y="865"/>
                  <a:pt x="8014" y="865"/>
                  <a:pt x="8014" y="865"/>
                </a:cubicBezTo>
                <a:cubicBezTo>
                  <a:pt x="7993" y="893"/>
                  <a:pt x="7983" y="907"/>
                  <a:pt x="7978" y="914"/>
                </a:cubicBezTo>
                <a:cubicBezTo>
                  <a:pt x="7972" y="922"/>
                  <a:pt x="7972" y="922"/>
                  <a:pt x="7972" y="922"/>
                </a:cubicBezTo>
                <a:cubicBezTo>
                  <a:pt x="7946" y="1005"/>
                  <a:pt x="7933" y="1047"/>
                  <a:pt x="7927" y="1068"/>
                </a:cubicBezTo>
                <a:cubicBezTo>
                  <a:pt x="7920" y="1089"/>
                  <a:pt x="7920" y="1089"/>
                  <a:pt x="7920" y="1089"/>
                </a:cubicBezTo>
                <a:cubicBezTo>
                  <a:pt x="7889" y="1126"/>
                  <a:pt x="7874" y="1144"/>
                  <a:pt x="7866" y="1154"/>
                </a:cubicBezTo>
                <a:cubicBezTo>
                  <a:pt x="7858" y="1163"/>
                  <a:pt x="7858" y="1163"/>
                  <a:pt x="7858" y="1163"/>
                </a:cubicBezTo>
                <a:cubicBezTo>
                  <a:pt x="7853" y="1154"/>
                  <a:pt x="7850" y="1150"/>
                  <a:pt x="7849" y="1147"/>
                </a:cubicBezTo>
                <a:cubicBezTo>
                  <a:pt x="7848" y="1145"/>
                  <a:pt x="7848" y="1145"/>
                  <a:pt x="7848" y="1145"/>
                </a:cubicBezTo>
                <a:cubicBezTo>
                  <a:pt x="7858" y="1108"/>
                  <a:pt x="7863" y="1089"/>
                  <a:pt x="7866" y="1080"/>
                </a:cubicBezTo>
                <a:cubicBezTo>
                  <a:pt x="7868" y="1071"/>
                  <a:pt x="7868" y="1071"/>
                  <a:pt x="7868" y="1071"/>
                </a:cubicBezTo>
                <a:cubicBezTo>
                  <a:pt x="7884" y="1043"/>
                  <a:pt x="7892" y="1028"/>
                  <a:pt x="7896" y="1021"/>
                </a:cubicBezTo>
                <a:cubicBezTo>
                  <a:pt x="7900" y="1014"/>
                  <a:pt x="7900" y="1014"/>
                  <a:pt x="7900" y="1014"/>
                </a:cubicBezTo>
                <a:cubicBezTo>
                  <a:pt x="7890" y="987"/>
                  <a:pt x="7885" y="972"/>
                  <a:pt x="7882" y="965"/>
                </a:cubicBezTo>
                <a:cubicBezTo>
                  <a:pt x="7880" y="958"/>
                  <a:pt x="7880" y="957"/>
                  <a:pt x="7880" y="957"/>
                </a:cubicBezTo>
                <a:cubicBezTo>
                  <a:pt x="7859" y="976"/>
                  <a:pt x="7848" y="986"/>
                  <a:pt x="7843" y="991"/>
                </a:cubicBezTo>
                <a:cubicBezTo>
                  <a:pt x="7838" y="996"/>
                  <a:pt x="7838" y="996"/>
                  <a:pt x="7838" y="996"/>
                </a:cubicBezTo>
                <a:cubicBezTo>
                  <a:pt x="7827" y="1006"/>
                  <a:pt x="7822" y="1010"/>
                  <a:pt x="7819" y="1012"/>
                </a:cubicBezTo>
                <a:cubicBezTo>
                  <a:pt x="7816" y="1014"/>
                  <a:pt x="7816" y="1014"/>
                  <a:pt x="7816" y="1014"/>
                </a:cubicBezTo>
                <a:cubicBezTo>
                  <a:pt x="7806" y="1052"/>
                  <a:pt x="7800" y="1070"/>
                  <a:pt x="7798" y="1079"/>
                </a:cubicBezTo>
                <a:cubicBezTo>
                  <a:pt x="7796" y="1089"/>
                  <a:pt x="7796" y="1089"/>
                  <a:pt x="7796" y="1089"/>
                </a:cubicBezTo>
                <a:cubicBezTo>
                  <a:pt x="7785" y="1098"/>
                  <a:pt x="7780" y="1103"/>
                  <a:pt x="7778" y="1105"/>
                </a:cubicBezTo>
                <a:cubicBezTo>
                  <a:pt x="7775" y="1107"/>
                  <a:pt x="7776" y="1107"/>
                  <a:pt x="7776" y="1107"/>
                </a:cubicBezTo>
                <a:cubicBezTo>
                  <a:pt x="7770" y="1107"/>
                  <a:pt x="7768" y="1107"/>
                  <a:pt x="7766" y="1107"/>
                </a:cubicBezTo>
                <a:cubicBezTo>
                  <a:pt x="7764" y="1107"/>
                  <a:pt x="7764" y="1107"/>
                  <a:pt x="7764" y="1107"/>
                </a:cubicBezTo>
                <a:cubicBezTo>
                  <a:pt x="7753" y="1042"/>
                  <a:pt x="7748" y="1010"/>
                  <a:pt x="7746" y="994"/>
                </a:cubicBezTo>
                <a:cubicBezTo>
                  <a:pt x="7744" y="978"/>
                  <a:pt x="7744" y="978"/>
                  <a:pt x="7744" y="978"/>
                </a:cubicBezTo>
                <a:cubicBezTo>
                  <a:pt x="7739" y="978"/>
                  <a:pt x="7736" y="978"/>
                  <a:pt x="7735" y="978"/>
                </a:cubicBezTo>
                <a:cubicBezTo>
                  <a:pt x="7733" y="978"/>
                  <a:pt x="7734" y="978"/>
                  <a:pt x="7734" y="978"/>
                </a:cubicBezTo>
                <a:cubicBezTo>
                  <a:pt x="7723" y="1034"/>
                  <a:pt x="7718" y="1061"/>
                  <a:pt x="7715" y="1075"/>
                </a:cubicBezTo>
                <a:cubicBezTo>
                  <a:pt x="7712" y="1089"/>
                  <a:pt x="7712" y="1089"/>
                  <a:pt x="7712" y="1089"/>
                </a:cubicBezTo>
                <a:cubicBezTo>
                  <a:pt x="7707" y="1126"/>
                  <a:pt x="7704" y="1144"/>
                  <a:pt x="7703" y="1154"/>
                </a:cubicBezTo>
                <a:cubicBezTo>
                  <a:pt x="7702" y="1163"/>
                  <a:pt x="7702" y="1163"/>
                  <a:pt x="7702" y="1163"/>
                </a:cubicBezTo>
                <a:cubicBezTo>
                  <a:pt x="7681" y="1210"/>
                  <a:pt x="7670" y="1233"/>
                  <a:pt x="7665" y="1244"/>
                </a:cubicBezTo>
                <a:cubicBezTo>
                  <a:pt x="7660" y="1256"/>
                  <a:pt x="7660" y="1256"/>
                  <a:pt x="7660" y="1256"/>
                </a:cubicBezTo>
                <a:cubicBezTo>
                  <a:pt x="7644" y="1358"/>
                  <a:pt x="7636" y="1409"/>
                  <a:pt x="7633" y="1434"/>
                </a:cubicBezTo>
                <a:cubicBezTo>
                  <a:pt x="7629" y="1460"/>
                  <a:pt x="7629" y="1459"/>
                  <a:pt x="7629" y="1459"/>
                </a:cubicBezTo>
                <a:cubicBezTo>
                  <a:pt x="7619" y="1515"/>
                  <a:pt x="7613" y="1543"/>
                  <a:pt x="7611" y="1557"/>
                </a:cubicBezTo>
                <a:cubicBezTo>
                  <a:pt x="7608" y="1572"/>
                  <a:pt x="7608" y="1572"/>
                  <a:pt x="7608" y="1572"/>
                </a:cubicBezTo>
                <a:cubicBezTo>
                  <a:pt x="7577" y="1618"/>
                  <a:pt x="7561" y="1642"/>
                  <a:pt x="7553" y="1653"/>
                </a:cubicBezTo>
                <a:cubicBezTo>
                  <a:pt x="7546" y="1665"/>
                  <a:pt x="7546" y="1664"/>
                  <a:pt x="7546" y="1664"/>
                </a:cubicBezTo>
                <a:cubicBezTo>
                  <a:pt x="7541" y="1648"/>
                  <a:pt x="7539" y="1642"/>
                  <a:pt x="7539" y="1639"/>
                </a:cubicBezTo>
                <a:cubicBezTo>
                  <a:pt x="7538" y="1636"/>
                  <a:pt x="7538" y="1636"/>
                  <a:pt x="7537" y="1631"/>
                </a:cubicBezTo>
                <a:cubicBezTo>
                  <a:pt x="7537" y="1631"/>
                  <a:pt x="7537" y="1631"/>
                  <a:pt x="7536" y="1636"/>
                </a:cubicBezTo>
                <a:cubicBezTo>
                  <a:pt x="7535" y="1640"/>
                  <a:pt x="7532" y="1648"/>
                  <a:pt x="7528" y="1664"/>
                </a:cubicBezTo>
                <a:cubicBezTo>
                  <a:pt x="7528" y="1664"/>
                  <a:pt x="7528" y="1665"/>
                  <a:pt x="7529" y="1676"/>
                </a:cubicBezTo>
                <a:cubicBezTo>
                  <a:pt x="7530" y="1688"/>
                  <a:pt x="7533" y="1711"/>
                  <a:pt x="7538" y="1757"/>
                </a:cubicBezTo>
                <a:cubicBezTo>
                  <a:pt x="7538" y="1757"/>
                  <a:pt x="7538" y="1757"/>
                  <a:pt x="7537" y="1761"/>
                </a:cubicBezTo>
                <a:cubicBezTo>
                  <a:pt x="7536" y="1766"/>
                  <a:pt x="7533" y="1775"/>
                  <a:pt x="7528" y="1793"/>
                </a:cubicBezTo>
                <a:cubicBezTo>
                  <a:pt x="7528" y="1793"/>
                  <a:pt x="7528" y="1794"/>
                  <a:pt x="7526" y="1799"/>
                </a:cubicBezTo>
                <a:cubicBezTo>
                  <a:pt x="7523" y="1804"/>
                  <a:pt x="7518" y="1813"/>
                  <a:pt x="7508" y="1832"/>
                </a:cubicBezTo>
                <a:cubicBezTo>
                  <a:pt x="7508" y="1832"/>
                  <a:pt x="7507" y="1831"/>
                  <a:pt x="7504" y="1836"/>
                </a:cubicBezTo>
                <a:cubicBezTo>
                  <a:pt x="7502" y="1840"/>
                  <a:pt x="7496" y="1850"/>
                  <a:pt x="7486" y="1868"/>
                </a:cubicBezTo>
                <a:cubicBezTo>
                  <a:pt x="7486" y="1868"/>
                  <a:pt x="7486" y="1868"/>
                  <a:pt x="7485" y="1873"/>
                </a:cubicBezTo>
                <a:cubicBezTo>
                  <a:pt x="7484" y="1878"/>
                  <a:pt x="7481" y="1888"/>
                  <a:pt x="7476" y="1906"/>
                </a:cubicBezTo>
                <a:cubicBezTo>
                  <a:pt x="7476" y="1906"/>
                  <a:pt x="7476" y="1907"/>
                  <a:pt x="7475" y="1914"/>
                </a:cubicBezTo>
                <a:cubicBezTo>
                  <a:pt x="7473" y="1921"/>
                  <a:pt x="7471" y="1935"/>
                  <a:pt x="7465" y="1962"/>
                </a:cubicBezTo>
                <a:cubicBezTo>
                  <a:pt x="7465" y="1962"/>
                  <a:pt x="7466" y="1962"/>
                  <a:pt x="7463" y="1978"/>
                </a:cubicBezTo>
                <a:cubicBezTo>
                  <a:pt x="7461" y="1994"/>
                  <a:pt x="7455" y="2026"/>
                  <a:pt x="7445" y="2091"/>
                </a:cubicBezTo>
                <a:cubicBezTo>
                  <a:pt x="7445" y="2091"/>
                  <a:pt x="7445" y="2091"/>
                  <a:pt x="7441" y="2101"/>
                </a:cubicBezTo>
                <a:cubicBezTo>
                  <a:pt x="7437" y="2110"/>
                  <a:pt x="7429" y="2129"/>
                  <a:pt x="7413" y="2166"/>
                </a:cubicBezTo>
                <a:cubicBezTo>
                  <a:pt x="7413" y="2166"/>
                  <a:pt x="7414" y="2166"/>
                  <a:pt x="7418" y="2173"/>
                </a:cubicBezTo>
                <a:cubicBezTo>
                  <a:pt x="7422" y="2180"/>
                  <a:pt x="7429" y="2195"/>
                  <a:pt x="7445" y="2222"/>
                </a:cubicBezTo>
                <a:cubicBezTo>
                  <a:pt x="7445" y="2222"/>
                  <a:pt x="7445" y="2223"/>
                  <a:pt x="7450" y="2211"/>
                </a:cubicBezTo>
                <a:cubicBezTo>
                  <a:pt x="7455" y="2200"/>
                  <a:pt x="7465" y="2177"/>
                  <a:pt x="7486" y="2130"/>
                </a:cubicBezTo>
                <a:cubicBezTo>
                  <a:pt x="7486" y="2130"/>
                  <a:pt x="7486" y="2130"/>
                  <a:pt x="7489" y="2121"/>
                </a:cubicBezTo>
                <a:cubicBezTo>
                  <a:pt x="7492" y="2111"/>
                  <a:pt x="7497" y="2093"/>
                  <a:pt x="7508" y="2056"/>
                </a:cubicBezTo>
                <a:cubicBezTo>
                  <a:pt x="7508" y="2056"/>
                  <a:pt x="7507" y="2055"/>
                  <a:pt x="7509" y="2050"/>
                </a:cubicBezTo>
                <a:cubicBezTo>
                  <a:pt x="7510" y="2045"/>
                  <a:pt x="7512" y="2035"/>
                  <a:pt x="7517" y="2017"/>
                </a:cubicBezTo>
                <a:cubicBezTo>
                  <a:pt x="7517" y="2017"/>
                  <a:pt x="7518" y="2017"/>
                  <a:pt x="7522" y="2007"/>
                </a:cubicBezTo>
                <a:cubicBezTo>
                  <a:pt x="7526" y="1998"/>
                  <a:pt x="7534" y="1980"/>
                  <a:pt x="7549" y="1942"/>
                </a:cubicBezTo>
                <a:cubicBezTo>
                  <a:pt x="7549" y="1942"/>
                  <a:pt x="7549" y="1943"/>
                  <a:pt x="7557" y="1936"/>
                </a:cubicBezTo>
                <a:cubicBezTo>
                  <a:pt x="7565" y="1930"/>
                  <a:pt x="7580" y="1916"/>
                  <a:pt x="7612" y="1888"/>
                </a:cubicBezTo>
                <a:cubicBezTo>
                  <a:pt x="7612" y="1888"/>
                  <a:pt x="7611" y="1888"/>
                  <a:pt x="7615" y="1883"/>
                </a:cubicBezTo>
                <a:cubicBezTo>
                  <a:pt x="7619" y="1878"/>
                  <a:pt x="7627" y="1869"/>
                  <a:pt x="7642" y="1850"/>
                </a:cubicBezTo>
                <a:cubicBezTo>
                  <a:pt x="7642" y="1850"/>
                  <a:pt x="7642" y="1850"/>
                  <a:pt x="7646" y="1836"/>
                </a:cubicBezTo>
                <a:cubicBezTo>
                  <a:pt x="7650" y="1823"/>
                  <a:pt x="7658" y="1795"/>
                  <a:pt x="7674" y="1739"/>
                </a:cubicBezTo>
                <a:cubicBezTo>
                  <a:pt x="7674" y="1739"/>
                  <a:pt x="7674" y="1739"/>
                  <a:pt x="7675" y="1727"/>
                </a:cubicBezTo>
                <a:cubicBezTo>
                  <a:pt x="7676" y="1716"/>
                  <a:pt x="7679" y="1693"/>
                  <a:pt x="7684" y="1646"/>
                </a:cubicBezTo>
                <a:cubicBezTo>
                  <a:pt x="7684" y="1646"/>
                  <a:pt x="7684" y="1647"/>
                  <a:pt x="7688" y="1637"/>
                </a:cubicBezTo>
                <a:cubicBezTo>
                  <a:pt x="7692" y="1628"/>
                  <a:pt x="7700" y="1609"/>
                  <a:pt x="7716" y="1572"/>
                </a:cubicBezTo>
                <a:cubicBezTo>
                  <a:pt x="7716" y="1572"/>
                  <a:pt x="7716" y="1572"/>
                  <a:pt x="7721" y="1562"/>
                </a:cubicBezTo>
                <a:cubicBezTo>
                  <a:pt x="7726" y="1553"/>
                  <a:pt x="7736" y="1535"/>
                  <a:pt x="7757" y="1497"/>
                </a:cubicBezTo>
                <a:cubicBezTo>
                  <a:pt x="7757" y="1497"/>
                  <a:pt x="7757" y="1497"/>
                  <a:pt x="7757" y="1502"/>
                </a:cubicBezTo>
                <a:cubicBezTo>
                  <a:pt x="7757" y="1506"/>
                  <a:pt x="7757" y="1515"/>
                  <a:pt x="7757" y="1534"/>
                </a:cubicBezTo>
                <a:cubicBezTo>
                  <a:pt x="7757" y="1534"/>
                  <a:pt x="7757" y="1534"/>
                  <a:pt x="7757" y="1539"/>
                </a:cubicBezTo>
                <a:cubicBezTo>
                  <a:pt x="7757" y="1544"/>
                  <a:pt x="7757" y="1553"/>
                  <a:pt x="7757" y="1572"/>
                </a:cubicBezTo>
                <a:cubicBezTo>
                  <a:pt x="7757" y="1572"/>
                  <a:pt x="7757" y="1645"/>
                  <a:pt x="7757" y="1608"/>
                </a:cubicBezTo>
                <a:cubicBezTo>
                  <a:pt x="7757" y="1608"/>
                  <a:pt x="7757" y="1609"/>
                  <a:pt x="7757" y="1646"/>
                </a:cubicBezTo>
                <a:cubicBezTo>
                  <a:pt x="7757" y="1646"/>
                  <a:pt x="7757" y="1646"/>
                  <a:pt x="7757" y="1651"/>
                </a:cubicBezTo>
                <a:cubicBezTo>
                  <a:pt x="7757" y="1655"/>
                  <a:pt x="7757" y="1664"/>
                  <a:pt x="7757" y="1682"/>
                </a:cubicBezTo>
                <a:cubicBezTo>
                  <a:pt x="7757" y="1682"/>
                  <a:pt x="7757" y="1683"/>
                  <a:pt x="7752" y="1685"/>
                </a:cubicBezTo>
                <a:cubicBezTo>
                  <a:pt x="7747" y="1687"/>
                  <a:pt x="7737" y="1691"/>
                  <a:pt x="7716" y="1701"/>
                </a:cubicBezTo>
                <a:cubicBezTo>
                  <a:pt x="7716" y="1701"/>
                  <a:pt x="7716" y="1701"/>
                  <a:pt x="7716" y="1708"/>
                </a:cubicBezTo>
                <a:cubicBezTo>
                  <a:pt x="7716" y="1715"/>
                  <a:pt x="7716" y="1730"/>
                  <a:pt x="7716" y="1757"/>
                </a:cubicBezTo>
                <a:cubicBezTo>
                  <a:pt x="7716" y="1757"/>
                  <a:pt x="7716" y="1758"/>
                  <a:pt x="7714" y="1767"/>
                </a:cubicBezTo>
                <a:cubicBezTo>
                  <a:pt x="7712" y="1776"/>
                  <a:pt x="7710" y="1795"/>
                  <a:pt x="7704" y="1832"/>
                </a:cubicBezTo>
                <a:cubicBezTo>
                  <a:pt x="7704" y="1832"/>
                  <a:pt x="7705" y="1831"/>
                  <a:pt x="7699" y="1854"/>
                </a:cubicBezTo>
                <a:cubicBezTo>
                  <a:pt x="7692" y="1877"/>
                  <a:pt x="7680" y="1924"/>
                  <a:pt x="7654" y="2017"/>
                </a:cubicBezTo>
                <a:cubicBezTo>
                  <a:pt x="7654" y="2017"/>
                  <a:pt x="7653" y="2017"/>
                  <a:pt x="7649" y="2031"/>
                </a:cubicBezTo>
                <a:cubicBezTo>
                  <a:pt x="7645" y="2046"/>
                  <a:pt x="7637" y="2074"/>
                  <a:pt x="7622" y="2130"/>
                </a:cubicBezTo>
                <a:cubicBezTo>
                  <a:pt x="7622" y="2130"/>
                  <a:pt x="7622" y="2130"/>
                  <a:pt x="7620" y="2141"/>
                </a:cubicBezTo>
                <a:cubicBezTo>
                  <a:pt x="7619" y="2153"/>
                  <a:pt x="7617" y="2176"/>
                  <a:pt x="7612" y="2222"/>
                </a:cubicBezTo>
                <a:cubicBezTo>
                  <a:pt x="7612" y="2222"/>
                  <a:pt x="7612" y="2223"/>
                  <a:pt x="7610" y="2241"/>
                </a:cubicBezTo>
                <a:cubicBezTo>
                  <a:pt x="7609" y="2260"/>
                  <a:pt x="7607" y="2297"/>
                  <a:pt x="7601" y="2371"/>
                </a:cubicBezTo>
                <a:cubicBezTo>
                  <a:pt x="7601" y="2371"/>
                  <a:pt x="7601" y="2371"/>
                  <a:pt x="7601" y="2377"/>
                </a:cubicBezTo>
                <a:cubicBezTo>
                  <a:pt x="7601" y="2384"/>
                  <a:pt x="7601" y="2398"/>
                  <a:pt x="7601" y="2426"/>
                </a:cubicBezTo>
                <a:cubicBezTo>
                  <a:pt x="7601" y="2426"/>
                  <a:pt x="7601" y="2426"/>
                  <a:pt x="7604" y="2435"/>
                </a:cubicBezTo>
                <a:cubicBezTo>
                  <a:pt x="7606" y="2444"/>
                  <a:pt x="7611" y="2463"/>
                  <a:pt x="7622" y="2500"/>
                </a:cubicBezTo>
                <a:cubicBezTo>
                  <a:pt x="7622" y="2500"/>
                  <a:pt x="7622" y="2501"/>
                  <a:pt x="7622" y="2506"/>
                </a:cubicBezTo>
                <a:cubicBezTo>
                  <a:pt x="7622" y="2511"/>
                  <a:pt x="7622" y="2520"/>
                  <a:pt x="7622" y="2539"/>
                </a:cubicBezTo>
                <a:cubicBezTo>
                  <a:pt x="7622" y="2539"/>
                  <a:pt x="7622" y="2539"/>
                  <a:pt x="7617" y="2548"/>
                </a:cubicBezTo>
                <a:cubicBezTo>
                  <a:pt x="7611" y="2557"/>
                  <a:pt x="7601" y="2576"/>
                  <a:pt x="7580" y="2613"/>
                </a:cubicBezTo>
                <a:cubicBezTo>
                  <a:pt x="7580" y="2613"/>
                  <a:pt x="7580" y="2613"/>
                  <a:pt x="7580" y="2617"/>
                </a:cubicBezTo>
                <a:cubicBezTo>
                  <a:pt x="7580" y="2622"/>
                  <a:pt x="7580" y="2631"/>
                  <a:pt x="7580" y="2649"/>
                </a:cubicBezTo>
                <a:cubicBezTo>
                  <a:pt x="7580" y="2649"/>
                  <a:pt x="7580" y="2650"/>
                  <a:pt x="7578" y="2657"/>
                </a:cubicBezTo>
                <a:cubicBezTo>
                  <a:pt x="7575" y="2664"/>
                  <a:pt x="7570" y="2678"/>
                  <a:pt x="7560" y="2706"/>
                </a:cubicBezTo>
                <a:cubicBezTo>
                  <a:pt x="7560" y="2706"/>
                  <a:pt x="7560" y="2854"/>
                  <a:pt x="7560" y="2780"/>
                </a:cubicBezTo>
                <a:cubicBezTo>
                  <a:pt x="7560" y="2780"/>
                  <a:pt x="7560" y="2781"/>
                  <a:pt x="7560" y="2911"/>
                </a:cubicBezTo>
                <a:cubicBezTo>
                  <a:pt x="7560" y="2911"/>
                  <a:pt x="7559" y="2911"/>
                  <a:pt x="7562" y="2922"/>
                </a:cubicBezTo>
                <a:cubicBezTo>
                  <a:pt x="7564" y="2934"/>
                  <a:pt x="7569" y="2957"/>
                  <a:pt x="7580" y="3004"/>
                </a:cubicBezTo>
                <a:cubicBezTo>
                  <a:pt x="7580" y="3004"/>
                  <a:pt x="7580" y="3004"/>
                  <a:pt x="7578" y="3011"/>
                </a:cubicBezTo>
                <a:cubicBezTo>
                  <a:pt x="7575" y="3018"/>
                  <a:pt x="7570" y="3032"/>
                  <a:pt x="7560" y="3060"/>
                </a:cubicBezTo>
                <a:cubicBezTo>
                  <a:pt x="7560" y="3060"/>
                  <a:pt x="7559" y="3060"/>
                  <a:pt x="7558" y="3066"/>
                </a:cubicBezTo>
                <a:cubicBezTo>
                  <a:pt x="7557" y="3073"/>
                  <a:pt x="7555" y="3086"/>
                  <a:pt x="7549" y="3114"/>
                </a:cubicBezTo>
                <a:cubicBezTo>
                  <a:pt x="7549" y="3114"/>
                  <a:pt x="7549" y="3115"/>
                  <a:pt x="7546" y="3129"/>
                </a:cubicBezTo>
                <a:cubicBezTo>
                  <a:pt x="7543" y="3144"/>
                  <a:pt x="7538" y="3172"/>
                  <a:pt x="7528" y="3227"/>
                </a:cubicBezTo>
                <a:cubicBezTo>
                  <a:pt x="7528" y="3227"/>
                  <a:pt x="7528" y="3228"/>
                  <a:pt x="7527" y="3246"/>
                </a:cubicBezTo>
                <a:cubicBezTo>
                  <a:pt x="7525" y="3265"/>
                  <a:pt x="7523" y="3302"/>
                  <a:pt x="7517" y="3376"/>
                </a:cubicBezTo>
                <a:cubicBezTo>
                  <a:pt x="7517" y="3376"/>
                  <a:pt x="7518" y="3376"/>
                  <a:pt x="7519" y="3392"/>
                </a:cubicBezTo>
                <a:cubicBezTo>
                  <a:pt x="7520" y="3408"/>
                  <a:pt x="7522" y="3440"/>
                  <a:pt x="7528" y="3505"/>
                </a:cubicBezTo>
                <a:cubicBezTo>
                  <a:pt x="7528" y="3505"/>
                  <a:pt x="7528" y="3505"/>
                  <a:pt x="7534" y="3533"/>
                </a:cubicBezTo>
                <a:cubicBezTo>
                  <a:pt x="7541" y="3561"/>
                  <a:pt x="7554" y="3617"/>
                  <a:pt x="7580" y="3729"/>
                </a:cubicBezTo>
                <a:cubicBezTo>
                  <a:pt x="7580" y="3729"/>
                  <a:pt x="7580" y="3729"/>
                  <a:pt x="7580" y="3738"/>
                </a:cubicBezTo>
                <a:cubicBezTo>
                  <a:pt x="7580" y="3747"/>
                  <a:pt x="7580" y="3766"/>
                  <a:pt x="7580" y="3803"/>
                </a:cubicBezTo>
                <a:cubicBezTo>
                  <a:pt x="7580" y="3803"/>
                  <a:pt x="7580" y="3803"/>
                  <a:pt x="7580" y="3831"/>
                </a:cubicBezTo>
                <a:cubicBezTo>
                  <a:pt x="7580" y="3859"/>
                  <a:pt x="7580" y="3915"/>
                  <a:pt x="7580" y="4027"/>
                </a:cubicBezTo>
                <a:cubicBezTo>
                  <a:pt x="7578" y="3873"/>
                  <a:pt x="7442" y="3888"/>
                  <a:pt x="7451" y="4041"/>
                </a:cubicBezTo>
                <a:cubicBezTo>
                  <a:pt x="7459" y="4177"/>
                  <a:pt x="7572" y="4167"/>
                  <a:pt x="7572" y="4029"/>
                </a:cubicBezTo>
                <a:lnTo>
                  <a:pt x="7572" y="4094"/>
                </a:lnTo>
                <a:lnTo>
                  <a:pt x="7596" y="4314"/>
                </a:lnTo>
                <a:lnTo>
                  <a:pt x="7646" y="4402"/>
                </a:lnTo>
                <a:lnTo>
                  <a:pt x="7659" y="4532"/>
                </a:lnTo>
                <a:lnTo>
                  <a:pt x="7683" y="4598"/>
                </a:lnTo>
                <a:lnTo>
                  <a:pt x="7708" y="4707"/>
                </a:lnTo>
                <a:lnTo>
                  <a:pt x="7757" y="4772"/>
                </a:lnTo>
                <a:lnTo>
                  <a:pt x="7745" y="4772"/>
                </a:lnTo>
                <a:lnTo>
                  <a:pt x="7806" y="4795"/>
                </a:lnTo>
                <a:lnTo>
                  <a:pt x="7843" y="4772"/>
                </a:lnTo>
                <a:lnTo>
                  <a:pt x="7892" y="4707"/>
                </a:lnTo>
                <a:lnTo>
                  <a:pt x="7979" y="4621"/>
                </a:lnTo>
                <a:lnTo>
                  <a:pt x="7979" y="4598"/>
                </a:lnTo>
                <a:lnTo>
                  <a:pt x="7984" y="4598"/>
                </a:lnTo>
                <a:cubicBezTo>
                  <a:pt x="8010" y="4552"/>
                  <a:pt x="8023" y="4528"/>
                  <a:pt x="8029" y="4517"/>
                </a:cubicBezTo>
                <a:cubicBezTo>
                  <a:pt x="8036" y="4505"/>
                  <a:pt x="8036" y="4506"/>
                  <a:pt x="8036" y="4506"/>
                </a:cubicBezTo>
                <a:cubicBezTo>
                  <a:pt x="8046" y="4468"/>
                  <a:pt x="8051" y="4450"/>
                  <a:pt x="8054" y="4441"/>
                </a:cubicBezTo>
                <a:cubicBezTo>
                  <a:pt x="8056" y="4431"/>
                  <a:pt x="8056" y="4431"/>
                  <a:pt x="8056" y="4431"/>
                </a:cubicBezTo>
                <a:cubicBezTo>
                  <a:pt x="8077" y="4366"/>
                  <a:pt x="8088" y="4333"/>
                  <a:pt x="8093" y="4317"/>
                </a:cubicBezTo>
                <a:cubicBezTo>
                  <a:pt x="8098" y="4300"/>
                  <a:pt x="8098" y="4300"/>
                  <a:pt x="8098" y="4300"/>
                </a:cubicBezTo>
                <a:cubicBezTo>
                  <a:pt x="8119" y="4216"/>
                  <a:pt x="8130" y="4175"/>
                  <a:pt x="8135" y="4154"/>
                </a:cubicBezTo>
                <a:cubicBezTo>
                  <a:pt x="8140" y="4133"/>
                  <a:pt x="8140" y="4133"/>
                  <a:pt x="8140" y="4133"/>
                </a:cubicBezTo>
                <a:cubicBezTo>
                  <a:pt x="8151" y="4040"/>
                  <a:pt x="8156" y="3994"/>
                  <a:pt x="8158" y="3971"/>
                </a:cubicBezTo>
                <a:cubicBezTo>
                  <a:pt x="8160" y="3948"/>
                  <a:pt x="8160" y="3948"/>
                  <a:pt x="8160" y="3948"/>
                </a:cubicBezTo>
                <a:cubicBezTo>
                  <a:pt x="8155" y="3781"/>
                  <a:pt x="8153" y="3697"/>
                  <a:pt x="8151" y="3656"/>
                </a:cubicBezTo>
                <a:cubicBezTo>
                  <a:pt x="8150" y="3614"/>
                  <a:pt x="8150" y="3614"/>
                  <a:pt x="8150" y="3614"/>
                </a:cubicBezTo>
                <a:cubicBezTo>
                  <a:pt x="8150" y="3539"/>
                  <a:pt x="8150" y="3502"/>
                  <a:pt x="8150" y="3483"/>
                </a:cubicBezTo>
                <a:cubicBezTo>
                  <a:pt x="8150" y="3464"/>
                  <a:pt x="8150" y="3464"/>
                  <a:pt x="8150" y="3464"/>
                </a:cubicBezTo>
                <a:cubicBezTo>
                  <a:pt x="8129" y="3409"/>
                  <a:pt x="8119" y="3381"/>
                  <a:pt x="8114" y="3367"/>
                </a:cubicBezTo>
                <a:cubicBezTo>
                  <a:pt x="8108" y="3354"/>
                  <a:pt x="8108" y="3354"/>
                  <a:pt x="8108" y="3354"/>
                </a:cubicBezTo>
                <a:cubicBezTo>
                  <a:pt x="8088" y="3279"/>
                  <a:pt x="8077" y="3242"/>
                  <a:pt x="8072" y="3224"/>
                </a:cubicBezTo>
                <a:cubicBezTo>
                  <a:pt x="8067" y="3205"/>
                  <a:pt x="8066" y="3205"/>
                  <a:pt x="8066" y="3205"/>
                </a:cubicBezTo>
                <a:cubicBezTo>
                  <a:pt x="8045" y="3168"/>
                  <a:pt x="8035" y="3149"/>
                  <a:pt x="8030" y="3140"/>
                </a:cubicBezTo>
                <a:cubicBezTo>
                  <a:pt x="8024" y="3131"/>
                  <a:pt x="8024" y="3131"/>
                  <a:pt x="8024" y="3131"/>
                </a:cubicBezTo>
                <a:cubicBezTo>
                  <a:pt x="8009" y="3066"/>
                  <a:pt x="8001" y="3033"/>
                  <a:pt x="7997" y="3017"/>
                </a:cubicBezTo>
                <a:cubicBezTo>
                  <a:pt x="7994" y="3002"/>
                  <a:pt x="7994" y="3002"/>
                  <a:pt x="7994" y="3002"/>
                </a:cubicBezTo>
                <a:cubicBezTo>
                  <a:pt x="8004" y="2955"/>
                  <a:pt x="8010" y="2932"/>
                  <a:pt x="8012" y="2921"/>
                </a:cubicBezTo>
                <a:cubicBezTo>
                  <a:pt x="8015" y="2909"/>
                  <a:pt x="8014" y="2909"/>
                  <a:pt x="8014" y="2909"/>
                </a:cubicBezTo>
                <a:cubicBezTo>
                  <a:pt x="8025" y="2890"/>
                  <a:pt x="8030" y="2881"/>
                  <a:pt x="8033" y="2876"/>
                </a:cubicBezTo>
                <a:cubicBezTo>
                  <a:pt x="8036" y="2871"/>
                  <a:pt x="8036" y="2871"/>
                  <a:pt x="8036" y="2871"/>
                </a:cubicBezTo>
                <a:cubicBezTo>
                  <a:pt x="8036" y="2833"/>
                  <a:pt x="8036" y="2815"/>
                  <a:pt x="8036" y="2806"/>
                </a:cubicBezTo>
                <a:cubicBezTo>
                  <a:pt x="8036" y="2796"/>
                  <a:pt x="8036" y="2796"/>
                  <a:pt x="8036" y="2796"/>
                </a:cubicBezTo>
                <a:cubicBezTo>
                  <a:pt x="8026" y="2722"/>
                  <a:pt x="8020" y="2685"/>
                  <a:pt x="8017" y="2667"/>
                </a:cubicBezTo>
                <a:cubicBezTo>
                  <a:pt x="8015" y="2649"/>
                  <a:pt x="8014" y="2649"/>
                  <a:pt x="8014" y="2649"/>
                </a:cubicBezTo>
                <a:cubicBezTo>
                  <a:pt x="7999" y="2622"/>
                  <a:pt x="7991" y="2607"/>
                  <a:pt x="7987" y="2600"/>
                </a:cubicBezTo>
                <a:cubicBezTo>
                  <a:pt x="7984" y="2593"/>
                  <a:pt x="7984" y="2593"/>
                  <a:pt x="7984" y="2593"/>
                </a:cubicBezTo>
                <a:cubicBezTo>
                  <a:pt x="8000" y="2575"/>
                  <a:pt x="8007" y="2565"/>
                  <a:pt x="8011" y="2561"/>
                </a:cubicBezTo>
                <a:cubicBezTo>
                  <a:pt x="8014" y="2556"/>
                  <a:pt x="8014" y="2557"/>
                  <a:pt x="8014" y="2557"/>
                </a:cubicBezTo>
                <a:cubicBezTo>
                  <a:pt x="8019" y="2510"/>
                  <a:pt x="8022" y="2486"/>
                  <a:pt x="8023" y="2474"/>
                </a:cubicBezTo>
                <a:cubicBezTo>
                  <a:pt x="8025" y="2462"/>
                  <a:pt x="8024" y="2462"/>
                  <a:pt x="8024" y="2462"/>
                </a:cubicBezTo>
                <a:cubicBezTo>
                  <a:pt x="8030" y="2415"/>
                  <a:pt x="8033" y="2392"/>
                  <a:pt x="8034" y="2381"/>
                </a:cubicBezTo>
                <a:cubicBezTo>
                  <a:pt x="8036" y="2369"/>
                  <a:pt x="8036" y="2369"/>
                  <a:pt x="8036" y="2369"/>
                </a:cubicBezTo>
                <a:cubicBezTo>
                  <a:pt x="8046" y="2342"/>
                  <a:pt x="8051" y="2328"/>
                  <a:pt x="8054" y="2321"/>
                </a:cubicBezTo>
                <a:cubicBezTo>
                  <a:pt x="8056" y="2315"/>
                  <a:pt x="8056" y="2315"/>
                  <a:pt x="8056" y="2315"/>
                </a:cubicBezTo>
                <a:cubicBezTo>
                  <a:pt x="8056" y="2241"/>
                  <a:pt x="8056" y="2204"/>
                  <a:pt x="8056" y="2185"/>
                </a:cubicBezTo>
                <a:cubicBezTo>
                  <a:pt x="8056" y="2166"/>
                  <a:pt x="8056" y="2166"/>
                  <a:pt x="8056" y="2166"/>
                </a:cubicBezTo>
                <a:cubicBezTo>
                  <a:pt x="8051" y="2129"/>
                  <a:pt x="8049" y="2110"/>
                  <a:pt x="8047" y="2101"/>
                </a:cubicBezTo>
                <a:cubicBezTo>
                  <a:pt x="8046" y="2091"/>
                  <a:pt x="8046" y="2091"/>
                  <a:pt x="8046" y="2091"/>
                </a:cubicBezTo>
                <a:cubicBezTo>
                  <a:pt x="8051" y="2045"/>
                  <a:pt x="8054" y="2022"/>
                  <a:pt x="8055" y="2011"/>
                </a:cubicBezTo>
                <a:cubicBezTo>
                  <a:pt x="8056" y="1999"/>
                  <a:pt x="8056" y="1999"/>
                  <a:pt x="8056" y="1999"/>
                </a:cubicBezTo>
                <a:cubicBezTo>
                  <a:pt x="8072" y="1962"/>
                  <a:pt x="8080" y="1943"/>
                  <a:pt x="8084" y="1934"/>
                </a:cubicBezTo>
                <a:cubicBezTo>
                  <a:pt x="8088" y="1924"/>
                  <a:pt x="8088" y="1924"/>
                  <a:pt x="8088" y="1924"/>
                </a:cubicBezTo>
                <a:cubicBezTo>
                  <a:pt x="8098" y="1887"/>
                  <a:pt x="8104" y="1869"/>
                  <a:pt x="8106" y="1859"/>
                </a:cubicBezTo>
                <a:cubicBezTo>
                  <a:pt x="8108" y="1850"/>
                  <a:pt x="8108" y="1850"/>
                  <a:pt x="8108" y="1850"/>
                </a:cubicBezTo>
                <a:cubicBezTo>
                  <a:pt x="8108" y="1804"/>
                  <a:pt x="8108" y="1780"/>
                  <a:pt x="8108" y="1769"/>
                </a:cubicBezTo>
                <a:cubicBezTo>
                  <a:pt x="8108" y="1757"/>
                  <a:pt x="8108" y="1757"/>
                  <a:pt x="8108" y="1757"/>
                </a:cubicBezTo>
                <a:cubicBezTo>
                  <a:pt x="8129" y="1748"/>
                  <a:pt x="8140" y="1743"/>
                  <a:pt x="8145" y="1741"/>
                </a:cubicBezTo>
                <a:cubicBezTo>
                  <a:pt x="8150" y="1739"/>
                  <a:pt x="8150" y="1739"/>
                  <a:pt x="8150" y="1739"/>
                </a:cubicBezTo>
                <a:cubicBezTo>
                  <a:pt x="8182" y="1739"/>
                  <a:pt x="8197" y="1739"/>
                  <a:pt x="8205" y="1739"/>
                </a:cubicBezTo>
                <a:cubicBezTo>
                  <a:pt x="8213" y="1739"/>
                  <a:pt x="8212" y="1739"/>
                  <a:pt x="8212" y="1739"/>
                </a:cubicBezTo>
                <a:cubicBezTo>
                  <a:pt x="8223" y="1665"/>
                  <a:pt x="8228" y="1627"/>
                  <a:pt x="8231" y="1609"/>
                </a:cubicBezTo>
                <a:cubicBezTo>
                  <a:pt x="8234" y="1590"/>
                  <a:pt x="8234" y="1590"/>
                  <a:pt x="8234" y="1590"/>
                </a:cubicBezTo>
                <a:cubicBezTo>
                  <a:pt x="8239" y="1571"/>
                  <a:pt x="8242" y="1563"/>
                  <a:pt x="8243" y="1558"/>
                </a:cubicBezTo>
                <a:cubicBezTo>
                  <a:pt x="8244" y="1554"/>
                  <a:pt x="8244" y="1554"/>
                  <a:pt x="8244" y="1554"/>
                </a:cubicBezTo>
                <a:cubicBezTo>
                  <a:pt x="8255" y="1544"/>
                  <a:pt x="8260" y="1540"/>
                  <a:pt x="8262" y="1537"/>
                </a:cubicBezTo>
                <a:cubicBezTo>
                  <a:pt x="8265" y="1534"/>
                  <a:pt x="8265" y="1534"/>
                  <a:pt x="8265" y="1534"/>
                </a:cubicBezTo>
                <a:cubicBezTo>
                  <a:pt x="8280" y="1617"/>
                  <a:pt x="8288" y="1659"/>
                  <a:pt x="8292" y="1680"/>
                </a:cubicBezTo>
                <a:cubicBezTo>
                  <a:pt x="8296" y="1701"/>
                  <a:pt x="8296" y="1701"/>
                  <a:pt x="8296" y="1701"/>
                </a:cubicBezTo>
                <a:cubicBezTo>
                  <a:pt x="8275" y="1747"/>
                  <a:pt x="8265" y="1770"/>
                  <a:pt x="8260" y="1782"/>
                </a:cubicBezTo>
                <a:cubicBezTo>
                  <a:pt x="8254" y="1793"/>
                  <a:pt x="8254" y="1793"/>
                  <a:pt x="8254" y="1793"/>
                </a:cubicBezTo>
                <a:cubicBezTo>
                  <a:pt x="8254" y="1812"/>
                  <a:pt x="8254" y="1821"/>
                  <a:pt x="8254" y="1826"/>
                </a:cubicBezTo>
                <a:cubicBezTo>
                  <a:pt x="8254" y="1831"/>
                  <a:pt x="8254" y="1832"/>
                  <a:pt x="8254" y="1832"/>
                </a:cubicBezTo>
                <a:cubicBezTo>
                  <a:pt x="8254" y="1832"/>
                  <a:pt x="8264" y="1850"/>
                  <a:pt x="8275" y="1850"/>
                </a:cubicBezTo>
                <a:cubicBezTo>
                  <a:pt x="8285" y="1850"/>
                  <a:pt x="8286" y="1850"/>
                  <a:pt x="8286" y="1850"/>
                </a:cubicBezTo>
                <a:lnTo>
                  <a:pt x="8306" y="1832"/>
                </a:lnTo>
                <a:cubicBezTo>
                  <a:pt x="8306" y="1813"/>
                  <a:pt x="8317" y="1757"/>
                  <a:pt x="8317" y="1757"/>
                </a:cubicBezTo>
                <a:cubicBezTo>
                  <a:pt x="8322" y="1748"/>
                  <a:pt x="8324" y="1743"/>
                  <a:pt x="8326" y="1741"/>
                </a:cubicBezTo>
                <a:cubicBezTo>
                  <a:pt x="8327" y="1739"/>
                  <a:pt x="8327" y="1739"/>
                  <a:pt x="8327" y="1739"/>
                </a:cubicBezTo>
                <a:cubicBezTo>
                  <a:pt x="8332" y="1693"/>
                  <a:pt x="8335" y="1670"/>
                  <a:pt x="8337" y="1658"/>
                </a:cubicBezTo>
                <a:cubicBezTo>
                  <a:pt x="8338" y="1647"/>
                  <a:pt x="8338" y="1646"/>
                  <a:pt x="8338" y="1646"/>
                </a:cubicBezTo>
                <a:cubicBezTo>
                  <a:pt x="8338" y="1618"/>
                  <a:pt x="8338" y="1605"/>
                  <a:pt x="8338" y="1597"/>
                </a:cubicBezTo>
                <a:cubicBezTo>
                  <a:pt x="8338" y="1590"/>
                  <a:pt x="8338" y="1590"/>
                  <a:pt x="8338" y="1590"/>
                </a:cubicBezTo>
                <a:cubicBezTo>
                  <a:pt x="8338" y="1553"/>
                  <a:pt x="8338" y="1534"/>
                  <a:pt x="8338" y="1525"/>
                </a:cubicBezTo>
                <a:cubicBezTo>
                  <a:pt x="8338" y="1516"/>
                  <a:pt x="8338" y="1516"/>
                  <a:pt x="8338" y="1516"/>
                </a:cubicBezTo>
                <a:cubicBezTo>
                  <a:pt x="8338" y="1478"/>
                  <a:pt x="8338" y="1460"/>
                  <a:pt x="8338" y="1451"/>
                </a:cubicBezTo>
                <a:cubicBezTo>
                  <a:pt x="8338" y="1441"/>
                  <a:pt x="8338" y="1441"/>
                  <a:pt x="8338" y="1441"/>
                </a:cubicBezTo>
                <a:cubicBezTo>
                  <a:pt x="8354" y="1404"/>
                  <a:pt x="8361" y="1385"/>
                  <a:pt x="8365" y="1376"/>
                </a:cubicBezTo>
                <a:cubicBezTo>
                  <a:pt x="8369" y="1366"/>
                  <a:pt x="8369" y="1366"/>
                  <a:pt x="8369" y="1366"/>
                </a:cubicBezTo>
                <a:cubicBezTo>
                  <a:pt x="8379" y="1348"/>
                  <a:pt x="8384" y="1339"/>
                  <a:pt x="8387" y="1334"/>
                </a:cubicBezTo>
                <a:cubicBezTo>
                  <a:pt x="8390" y="1330"/>
                  <a:pt x="8390" y="1331"/>
                  <a:pt x="8390" y="1331"/>
                </a:cubicBezTo>
                <a:cubicBezTo>
                  <a:pt x="8416" y="1321"/>
                  <a:pt x="8430" y="1317"/>
                  <a:pt x="8436" y="1314"/>
                </a:cubicBezTo>
                <a:cubicBezTo>
                  <a:pt x="8443" y="1312"/>
                  <a:pt x="8442" y="1312"/>
                  <a:pt x="8442" y="1312"/>
                </a:cubicBezTo>
                <a:cubicBezTo>
                  <a:pt x="8453" y="1294"/>
                  <a:pt x="8458" y="1284"/>
                  <a:pt x="8460" y="1279"/>
                </a:cubicBezTo>
                <a:cubicBezTo>
                  <a:pt x="8463" y="1274"/>
                  <a:pt x="8463" y="1274"/>
                  <a:pt x="8463" y="1274"/>
                </a:cubicBezTo>
                <a:cubicBezTo>
                  <a:pt x="8442" y="1237"/>
                  <a:pt x="8432" y="1218"/>
                  <a:pt x="8426" y="1209"/>
                </a:cubicBezTo>
                <a:cubicBezTo>
                  <a:pt x="8421" y="1199"/>
                  <a:pt x="8421" y="1199"/>
                  <a:pt x="8421" y="1199"/>
                </a:cubicBezTo>
                <a:cubicBezTo>
                  <a:pt x="8416" y="1172"/>
                  <a:pt x="8413" y="1158"/>
                  <a:pt x="8412" y="1151"/>
                </a:cubicBezTo>
                <a:cubicBezTo>
                  <a:pt x="8411" y="1145"/>
                  <a:pt x="8411" y="1145"/>
                  <a:pt x="8411" y="1145"/>
                </a:cubicBezTo>
                <a:cubicBezTo>
                  <a:pt x="8421" y="1117"/>
                  <a:pt x="8426" y="1103"/>
                  <a:pt x="8429" y="1096"/>
                </a:cubicBezTo>
                <a:cubicBezTo>
                  <a:pt x="8431" y="1089"/>
                  <a:pt x="8431" y="1089"/>
                  <a:pt x="8431" y="1089"/>
                </a:cubicBezTo>
                <a:cubicBezTo>
                  <a:pt x="8441" y="1061"/>
                  <a:pt x="8447" y="1047"/>
                  <a:pt x="8449" y="1039"/>
                </a:cubicBezTo>
                <a:cubicBezTo>
                  <a:pt x="8452" y="1032"/>
                  <a:pt x="8453" y="1032"/>
                  <a:pt x="8453" y="1032"/>
                </a:cubicBezTo>
                <a:cubicBezTo>
                  <a:pt x="8458" y="1023"/>
                  <a:pt x="8460" y="1018"/>
                  <a:pt x="8461" y="1016"/>
                </a:cubicBezTo>
                <a:cubicBezTo>
                  <a:pt x="8463" y="1014"/>
                  <a:pt x="8463" y="1014"/>
                  <a:pt x="8463" y="1014"/>
                </a:cubicBezTo>
                <a:cubicBezTo>
                  <a:pt x="8463" y="996"/>
                  <a:pt x="8463" y="987"/>
                  <a:pt x="8463" y="982"/>
                </a:cubicBezTo>
                <a:cubicBezTo>
                  <a:pt x="8463" y="978"/>
                  <a:pt x="8463" y="978"/>
                  <a:pt x="8463" y="978"/>
                </a:cubicBezTo>
                <a:cubicBezTo>
                  <a:pt x="8468" y="969"/>
                  <a:pt x="8470" y="964"/>
                  <a:pt x="8472" y="961"/>
                </a:cubicBezTo>
                <a:cubicBezTo>
                  <a:pt x="8473" y="958"/>
                  <a:pt x="8473" y="957"/>
                  <a:pt x="8473" y="957"/>
                </a:cubicBezTo>
                <a:cubicBezTo>
                  <a:pt x="8473" y="957"/>
                  <a:pt x="8473" y="957"/>
                  <a:pt x="8474" y="957"/>
                </a:cubicBezTo>
                <a:cubicBezTo>
                  <a:pt x="8475" y="957"/>
                  <a:pt x="8478" y="957"/>
                  <a:pt x="8483" y="957"/>
                </a:cubicBezTo>
                <a:lnTo>
                  <a:pt x="8525" y="939"/>
                </a:lnTo>
                <a:cubicBezTo>
                  <a:pt x="8546" y="939"/>
                  <a:pt x="8546" y="939"/>
                  <a:pt x="8546" y="939"/>
                </a:cubicBezTo>
                <a:cubicBezTo>
                  <a:pt x="8536" y="912"/>
                  <a:pt x="8531" y="898"/>
                  <a:pt x="8528" y="892"/>
                </a:cubicBezTo>
                <a:cubicBezTo>
                  <a:pt x="8525" y="885"/>
                  <a:pt x="8525" y="886"/>
                  <a:pt x="8525" y="886"/>
                </a:cubicBezTo>
                <a:cubicBezTo>
                  <a:pt x="8504" y="858"/>
                  <a:pt x="8494" y="843"/>
                  <a:pt x="8488" y="836"/>
                </a:cubicBezTo>
                <a:cubicBezTo>
                  <a:pt x="8483" y="829"/>
                  <a:pt x="8483" y="829"/>
                  <a:pt x="8483" y="829"/>
                </a:cubicBezTo>
                <a:cubicBezTo>
                  <a:pt x="8473" y="810"/>
                  <a:pt x="8467" y="801"/>
                  <a:pt x="8465" y="796"/>
                </a:cubicBezTo>
                <a:cubicBezTo>
                  <a:pt x="8462" y="791"/>
                  <a:pt x="8463" y="791"/>
                  <a:pt x="8463" y="791"/>
                </a:cubicBezTo>
                <a:cubicBezTo>
                  <a:pt x="8447" y="772"/>
                  <a:pt x="8439" y="763"/>
                  <a:pt x="8435" y="759"/>
                </a:cubicBezTo>
                <a:cubicBezTo>
                  <a:pt x="8431" y="754"/>
                  <a:pt x="8431" y="754"/>
                  <a:pt x="8431" y="754"/>
                </a:cubicBezTo>
                <a:cubicBezTo>
                  <a:pt x="8405" y="736"/>
                  <a:pt x="8392" y="727"/>
                  <a:pt x="8385" y="722"/>
                </a:cubicBezTo>
                <a:cubicBezTo>
                  <a:pt x="8379" y="718"/>
                  <a:pt x="8379" y="718"/>
                  <a:pt x="8379" y="718"/>
                </a:cubicBezTo>
                <a:cubicBezTo>
                  <a:pt x="8332" y="709"/>
                  <a:pt x="8309" y="704"/>
                  <a:pt x="8297" y="701"/>
                </a:cubicBezTo>
                <a:cubicBezTo>
                  <a:pt x="8286" y="698"/>
                  <a:pt x="8286" y="698"/>
                  <a:pt x="8286" y="698"/>
                </a:cubicBezTo>
                <a:close/>
                <a:moveTo>
                  <a:pt x="13952" y="3033"/>
                </a:moveTo>
                <a:cubicBezTo>
                  <a:pt x="13957" y="3034"/>
                  <a:pt x="13961" y="3037"/>
                  <a:pt x="13966" y="3041"/>
                </a:cubicBezTo>
                <a:cubicBezTo>
                  <a:pt x="13975" y="3047"/>
                  <a:pt x="13982" y="3056"/>
                  <a:pt x="13982" y="3056"/>
                </a:cubicBezTo>
                <a:cubicBezTo>
                  <a:pt x="13982" y="3056"/>
                  <a:pt x="13982" y="3056"/>
                  <a:pt x="13987" y="3060"/>
                </a:cubicBezTo>
                <a:cubicBezTo>
                  <a:pt x="13992" y="3064"/>
                  <a:pt x="14003" y="3072"/>
                  <a:pt x="14023" y="3089"/>
                </a:cubicBezTo>
                <a:cubicBezTo>
                  <a:pt x="14023" y="3089"/>
                  <a:pt x="14023" y="3090"/>
                  <a:pt x="14021" y="3094"/>
                </a:cubicBezTo>
                <a:cubicBezTo>
                  <a:pt x="14018" y="3098"/>
                  <a:pt x="14013" y="3107"/>
                  <a:pt x="14003" y="3124"/>
                </a:cubicBezTo>
                <a:cubicBezTo>
                  <a:pt x="14003" y="3124"/>
                  <a:pt x="14003" y="3124"/>
                  <a:pt x="13999" y="3131"/>
                </a:cubicBezTo>
                <a:cubicBezTo>
                  <a:pt x="13995" y="3137"/>
                  <a:pt x="13988" y="3150"/>
                  <a:pt x="13972" y="3176"/>
                </a:cubicBezTo>
                <a:cubicBezTo>
                  <a:pt x="13972" y="3176"/>
                  <a:pt x="13972" y="3176"/>
                  <a:pt x="13967" y="3176"/>
                </a:cubicBezTo>
                <a:cubicBezTo>
                  <a:pt x="13962" y="3176"/>
                  <a:pt x="13952" y="3176"/>
                  <a:pt x="13932" y="3176"/>
                </a:cubicBezTo>
                <a:lnTo>
                  <a:pt x="13900" y="3142"/>
                </a:lnTo>
                <a:cubicBezTo>
                  <a:pt x="13900" y="3142"/>
                  <a:pt x="13910" y="3120"/>
                  <a:pt x="13921" y="3096"/>
                </a:cubicBezTo>
                <a:cubicBezTo>
                  <a:pt x="13931" y="3072"/>
                  <a:pt x="13942" y="3046"/>
                  <a:pt x="13942" y="3037"/>
                </a:cubicBezTo>
                <a:cubicBezTo>
                  <a:pt x="13944" y="3033"/>
                  <a:pt x="13948" y="3032"/>
                  <a:pt x="13952" y="3033"/>
                </a:cubicBezTo>
                <a:close/>
                <a:moveTo>
                  <a:pt x="8723" y="4506"/>
                </a:moveTo>
                <a:cubicBezTo>
                  <a:pt x="8391" y="4547"/>
                  <a:pt x="8226" y="4568"/>
                  <a:pt x="8144" y="4578"/>
                </a:cubicBezTo>
                <a:cubicBezTo>
                  <a:pt x="8062" y="4588"/>
                  <a:pt x="8062" y="4589"/>
                  <a:pt x="8059" y="4589"/>
                </a:cubicBezTo>
                <a:lnTo>
                  <a:pt x="8724" y="4510"/>
                </a:lnTo>
                <a:lnTo>
                  <a:pt x="8723" y="4506"/>
                </a:lnTo>
                <a:close/>
                <a:moveTo>
                  <a:pt x="8730" y="4528"/>
                </a:moveTo>
                <a:lnTo>
                  <a:pt x="8730" y="4532"/>
                </a:lnTo>
                <a:lnTo>
                  <a:pt x="8731" y="4532"/>
                </a:lnTo>
                <a:cubicBezTo>
                  <a:pt x="8730" y="4531"/>
                  <a:pt x="8730" y="4531"/>
                  <a:pt x="8730" y="4530"/>
                </a:cubicBezTo>
                <a:cubicBezTo>
                  <a:pt x="8730" y="4529"/>
                  <a:pt x="8730" y="4529"/>
                  <a:pt x="8730" y="4528"/>
                </a:cubicBezTo>
                <a:close/>
                <a:moveTo>
                  <a:pt x="12251" y="5386"/>
                </a:moveTo>
                <a:lnTo>
                  <a:pt x="12102" y="5436"/>
                </a:lnTo>
                <a:cubicBezTo>
                  <a:pt x="12161" y="5417"/>
                  <a:pt x="12161" y="5417"/>
                  <a:pt x="12165" y="5416"/>
                </a:cubicBezTo>
                <a:cubicBezTo>
                  <a:pt x="12170" y="5415"/>
                  <a:pt x="12177" y="5412"/>
                  <a:pt x="12251" y="5389"/>
                </a:cubicBezTo>
                <a:lnTo>
                  <a:pt x="12251" y="5386"/>
                </a:lnTo>
                <a:close/>
                <a:moveTo>
                  <a:pt x="11752" y="6239"/>
                </a:moveTo>
                <a:cubicBezTo>
                  <a:pt x="11749" y="6246"/>
                  <a:pt x="11754" y="6256"/>
                  <a:pt x="11758" y="6249"/>
                </a:cubicBezTo>
                <a:cubicBezTo>
                  <a:pt x="11762" y="6243"/>
                  <a:pt x="11756" y="6232"/>
                  <a:pt x="11752" y="6239"/>
                </a:cubicBezTo>
                <a:close/>
                <a:moveTo>
                  <a:pt x="11805" y="6314"/>
                </a:moveTo>
                <a:lnTo>
                  <a:pt x="11830" y="6346"/>
                </a:lnTo>
                <a:cubicBezTo>
                  <a:pt x="11830" y="6343"/>
                  <a:pt x="11830" y="6343"/>
                  <a:pt x="11830" y="6343"/>
                </a:cubicBezTo>
                <a:cubicBezTo>
                  <a:pt x="11830" y="6343"/>
                  <a:pt x="11829" y="6343"/>
                  <a:pt x="11829" y="6339"/>
                </a:cubicBezTo>
                <a:cubicBezTo>
                  <a:pt x="11829" y="6339"/>
                  <a:pt x="11824" y="6335"/>
                  <a:pt x="11819" y="6329"/>
                </a:cubicBezTo>
                <a:cubicBezTo>
                  <a:pt x="11813" y="6324"/>
                  <a:pt x="11808" y="6317"/>
                  <a:pt x="11805" y="6314"/>
                </a:cubicBezTo>
                <a:close/>
                <a:moveTo>
                  <a:pt x="11820" y="6502"/>
                </a:moveTo>
                <a:lnTo>
                  <a:pt x="11791" y="6521"/>
                </a:lnTo>
                <a:cubicBezTo>
                  <a:pt x="11795" y="6518"/>
                  <a:pt x="11802" y="6514"/>
                  <a:pt x="11819" y="6507"/>
                </a:cubicBezTo>
                <a:lnTo>
                  <a:pt x="11820" y="6502"/>
                </a:lnTo>
                <a:close/>
                <a:moveTo>
                  <a:pt x="11782" y="6649"/>
                </a:moveTo>
                <a:lnTo>
                  <a:pt x="11782" y="6766"/>
                </a:lnTo>
                <a:lnTo>
                  <a:pt x="11808" y="6809"/>
                </a:lnTo>
                <a:lnTo>
                  <a:pt x="11809" y="6807"/>
                </a:lnTo>
                <a:cubicBezTo>
                  <a:pt x="11809" y="6807"/>
                  <a:pt x="11809" y="6807"/>
                  <a:pt x="11806" y="6802"/>
                </a:cubicBezTo>
                <a:cubicBezTo>
                  <a:pt x="11803" y="6797"/>
                  <a:pt x="11798" y="6787"/>
                  <a:pt x="11787" y="6769"/>
                </a:cubicBezTo>
                <a:cubicBezTo>
                  <a:pt x="11787" y="6769"/>
                  <a:pt x="11786" y="6746"/>
                  <a:pt x="11785" y="6720"/>
                </a:cubicBezTo>
                <a:cubicBezTo>
                  <a:pt x="11784" y="6694"/>
                  <a:pt x="11783" y="6664"/>
                  <a:pt x="11782" y="6649"/>
                </a:cubicBezTo>
                <a:close/>
                <a:moveTo>
                  <a:pt x="11809" y="6807"/>
                </a:moveTo>
                <a:lnTo>
                  <a:pt x="11844" y="6787"/>
                </a:lnTo>
                <a:lnTo>
                  <a:pt x="11855" y="6777"/>
                </a:lnTo>
                <a:cubicBezTo>
                  <a:pt x="11853" y="6779"/>
                  <a:pt x="11853" y="6779"/>
                  <a:pt x="11851" y="6779"/>
                </a:cubicBezTo>
                <a:cubicBezTo>
                  <a:pt x="11850" y="6780"/>
                  <a:pt x="11847" y="6782"/>
                  <a:pt x="11839" y="6787"/>
                </a:cubicBezTo>
                <a:cubicBezTo>
                  <a:pt x="11839" y="6787"/>
                  <a:pt x="11839" y="6787"/>
                  <a:pt x="11836" y="6790"/>
                </a:cubicBezTo>
                <a:cubicBezTo>
                  <a:pt x="11832" y="6793"/>
                  <a:pt x="11825" y="6798"/>
                  <a:pt x="11809" y="6807"/>
                </a:cubicBezTo>
                <a:close/>
                <a:moveTo>
                  <a:pt x="0" y="13327"/>
                </a:moveTo>
                <a:lnTo>
                  <a:pt x="0" y="13334"/>
                </a:lnTo>
                <a:lnTo>
                  <a:pt x="38" y="13334"/>
                </a:lnTo>
                <a:lnTo>
                  <a:pt x="0" y="13327"/>
                </a:lnTo>
                <a:close/>
                <a:moveTo>
                  <a:pt x="10507" y="14000"/>
                </a:moveTo>
                <a:lnTo>
                  <a:pt x="10508" y="14011"/>
                </a:lnTo>
                <a:lnTo>
                  <a:pt x="10547" y="14011"/>
                </a:lnTo>
                <a:cubicBezTo>
                  <a:pt x="10543" y="14010"/>
                  <a:pt x="10543" y="14010"/>
                  <a:pt x="10539" y="14009"/>
                </a:cubicBezTo>
                <a:cubicBezTo>
                  <a:pt x="10535" y="14007"/>
                  <a:pt x="10527" y="14005"/>
                  <a:pt x="10507" y="14000"/>
                </a:cubicBezTo>
                <a:close/>
                <a:moveTo>
                  <a:pt x="10441" y="14259"/>
                </a:moveTo>
                <a:lnTo>
                  <a:pt x="10453" y="14427"/>
                </a:lnTo>
                <a:lnTo>
                  <a:pt x="10455" y="14427"/>
                </a:lnTo>
                <a:cubicBezTo>
                  <a:pt x="10455" y="14427"/>
                  <a:pt x="10455" y="14427"/>
                  <a:pt x="10453" y="14406"/>
                </a:cubicBezTo>
                <a:cubicBezTo>
                  <a:pt x="10452" y="14385"/>
                  <a:pt x="10450" y="14343"/>
                  <a:pt x="10445" y="14259"/>
                </a:cubicBezTo>
                <a:lnTo>
                  <a:pt x="10441" y="14259"/>
                </a:lnTo>
                <a:close/>
                <a:moveTo>
                  <a:pt x="10532" y="14339"/>
                </a:moveTo>
                <a:cubicBezTo>
                  <a:pt x="10534" y="14366"/>
                  <a:pt x="10534" y="14367"/>
                  <a:pt x="10535" y="14371"/>
                </a:cubicBezTo>
                <a:cubicBezTo>
                  <a:pt x="10535" y="14375"/>
                  <a:pt x="10535" y="14383"/>
                  <a:pt x="10538" y="14427"/>
                </a:cubicBezTo>
                <a:lnTo>
                  <a:pt x="10540" y="14427"/>
                </a:lnTo>
                <a:lnTo>
                  <a:pt x="10532" y="14339"/>
                </a:lnTo>
                <a:close/>
                <a:moveTo>
                  <a:pt x="469" y="17645"/>
                </a:moveTo>
                <a:lnTo>
                  <a:pt x="544" y="17645"/>
                </a:lnTo>
                <a:lnTo>
                  <a:pt x="567" y="17668"/>
                </a:lnTo>
                <a:lnTo>
                  <a:pt x="580" y="17711"/>
                </a:lnTo>
                <a:lnTo>
                  <a:pt x="617" y="17821"/>
                </a:lnTo>
                <a:lnTo>
                  <a:pt x="654" y="17821"/>
                </a:lnTo>
                <a:lnTo>
                  <a:pt x="678" y="17929"/>
                </a:lnTo>
                <a:lnTo>
                  <a:pt x="678" y="18083"/>
                </a:lnTo>
                <a:lnTo>
                  <a:pt x="641" y="18083"/>
                </a:lnTo>
                <a:lnTo>
                  <a:pt x="604" y="18018"/>
                </a:lnTo>
                <a:lnTo>
                  <a:pt x="580" y="17974"/>
                </a:lnTo>
                <a:lnTo>
                  <a:pt x="518" y="18018"/>
                </a:lnTo>
                <a:lnTo>
                  <a:pt x="469" y="18040"/>
                </a:lnTo>
                <a:lnTo>
                  <a:pt x="432" y="17995"/>
                </a:lnTo>
                <a:lnTo>
                  <a:pt x="407" y="17929"/>
                </a:lnTo>
                <a:lnTo>
                  <a:pt x="345" y="17864"/>
                </a:lnTo>
                <a:lnTo>
                  <a:pt x="345" y="17711"/>
                </a:lnTo>
                <a:lnTo>
                  <a:pt x="420" y="17711"/>
                </a:lnTo>
                <a:lnTo>
                  <a:pt x="420" y="17668"/>
                </a:lnTo>
                <a:lnTo>
                  <a:pt x="469" y="17645"/>
                </a:lnTo>
                <a:close/>
                <a:moveTo>
                  <a:pt x="962" y="18171"/>
                </a:moveTo>
                <a:lnTo>
                  <a:pt x="1121" y="18171"/>
                </a:lnTo>
                <a:lnTo>
                  <a:pt x="1134" y="18259"/>
                </a:lnTo>
                <a:lnTo>
                  <a:pt x="1269" y="18259"/>
                </a:lnTo>
                <a:lnTo>
                  <a:pt x="1208" y="18325"/>
                </a:lnTo>
                <a:lnTo>
                  <a:pt x="1195" y="18345"/>
                </a:lnTo>
                <a:lnTo>
                  <a:pt x="1195" y="18302"/>
                </a:lnTo>
                <a:lnTo>
                  <a:pt x="1011" y="18302"/>
                </a:lnTo>
                <a:lnTo>
                  <a:pt x="962" y="18279"/>
                </a:lnTo>
                <a:lnTo>
                  <a:pt x="962" y="18214"/>
                </a:lnTo>
                <a:lnTo>
                  <a:pt x="962" y="18171"/>
                </a:lnTo>
                <a:close/>
                <a:moveTo>
                  <a:pt x="1318" y="18345"/>
                </a:moveTo>
                <a:lnTo>
                  <a:pt x="1355" y="18345"/>
                </a:lnTo>
                <a:lnTo>
                  <a:pt x="1417" y="18456"/>
                </a:lnTo>
                <a:lnTo>
                  <a:pt x="1466" y="18499"/>
                </a:lnTo>
                <a:lnTo>
                  <a:pt x="1466" y="18456"/>
                </a:lnTo>
                <a:lnTo>
                  <a:pt x="1565" y="18456"/>
                </a:lnTo>
                <a:lnTo>
                  <a:pt x="1614" y="18521"/>
                </a:lnTo>
                <a:lnTo>
                  <a:pt x="1699" y="18629"/>
                </a:lnTo>
                <a:lnTo>
                  <a:pt x="1699" y="18740"/>
                </a:lnTo>
                <a:lnTo>
                  <a:pt x="1663" y="18806"/>
                </a:lnTo>
                <a:lnTo>
                  <a:pt x="1589" y="18806"/>
                </a:lnTo>
                <a:lnTo>
                  <a:pt x="1589" y="18828"/>
                </a:lnTo>
                <a:lnTo>
                  <a:pt x="1454" y="18828"/>
                </a:lnTo>
                <a:lnTo>
                  <a:pt x="1429" y="18763"/>
                </a:lnTo>
                <a:lnTo>
                  <a:pt x="1417" y="18675"/>
                </a:lnTo>
                <a:lnTo>
                  <a:pt x="1429" y="18587"/>
                </a:lnTo>
                <a:lnTo>
                  <a:pt x="1368" y="18587"/>
                </a:lnTo>
                <a:lnTo>
                  <a:pt x="1318" y="18564"/>
                </a:lnTo>
                <a:lnTo>
                  <a:pt x="1318" y="18390"/>
                </a:lnTo>
                <a:lnTo>
                  <a:pt x="1318" y="18345"/>
                </a:lnTo>
                <a:close/>
                <a:moveTo>
                  <a:pt x="1085" y="18456"/>
                </a:moveTo>
                <a:lnTo>
                  <a:pt x="1146" y="18456"/>
                </a:lnTo>
                <a:lnTo>
                  <a:pt x="1171" y="18499"/>
                </a:lnTo>
                <a:lnTo>
                  <a:pt x="1195" y="18564"/>
                </a:lnTo>
                <a:lnTo>
                  <a:pt x="1195" y="18629"/>
                </a:lnTo>
                <a:lnTo>
                  <a:pt x="1146" y="18675"/>
                </a:lnTo>
                <a:lnTo>
                  <a:pt x="1121" y="18629"/>
                </a:lnTo>
                <a:lnTo>
                  <a:pt x="1121" y="18564"/>
                </a:lnTo>
                <a:lnTo>
                  <a:pt x="1085" y="18521"/>
                </a:lnTo>
                <a:lnTo>
                  <a:pt x="1085" y="18499"/>
                </a:lnTo>
                <a:lnTo>
                  <a:pt x="1085" y="18456"/>
                </a:lnTo>
                <a:close/>
                <a:moveTo>
                  <a:pt x="1768" y="19221"/>
                </a:moveTo>
                <a:cubicBezTo>
                  <a:pt x="1789" y="19221"/>
                  <a:pt x="1788" y="19221"/>
                  <a:pt x="1788" y="19221"/>
                </a:cubicBezTo>
                <a:cubicBezTo>
                  <a:pt x="1830" y="19221"/>
                  <a:pt x="1830" y="19221"/>
                  <a:pt x="1830" y="19221"/>
                </a:cubicBezTo>
                <a:cubicBezTo>
                  <a:pt x="1862" y="19258"/>
                  <a:pt x="1878" y="19277"/>
                  <a:pt x="1886" y="19286"/>
                </a:cubicBezTo>
                <a:cubicBezTo>
                  <a:pt x="1894" y="19296"/>
                  <a:pt x="1894" y="19296"/>
                  <a:pt x="1894" y="19296"/>
                </a:cubicBezTo>
                <a:cubicBezTo>
                  <a:pt x="1920" y="19342"/>
                  <a:pt x="1933" y="19365"/>
                  <a:pt x="1940" y="19376"/>
                </a:cubicBezTo>
                <a:cubicBezTo>
                  <a:pt x="1946" y="19387"/>
                  <a:pt x="1946" y="19386"/>
                  <a:pt x="1946" y="19386"/>
                </a:cubicBezTo>
                <a:cubicBezTo>
                  <a:pt x="1946" y="19386"/>
                  <a:pt x="1977" y="19406"/>
                  <a:pt x="1988" y="19406"/>
                </a:cubicBezTo>
                <a:cubicBezTo>
                  <a:pt x="1998" y="19406"/>
                  <a:pt x="2009" y="19406"/>
                  <a:pt x="2020" y="19406"/>
                </a:cubicBezTo>
                <a:cubicBezTo>
                  <a:pt x="2030" y="19406"/>
                  <a:pt x="2072" y="19406"/>
                  <a:pt x="2072" y="19406"/>
                </a:cubicBezTo>
                <a:cubicBezTo>
                  <a:pt x="2124" y="19443"/>
                  <a:pt x="2150" y="19461"/>
                  <a:pt x="2164" y="19470"/>
                </a:cubicBezTo>
                <a:cubicBezTo>
                  <a:pt x="2177" y="19479"/>
                  <a:pt x="2177" y="19479"/>
                  <a:pt x="2177" y="19479"/>
                </a:cubicBezTo>
                <a:cubicBezTo>
                  <a:pt x="2209" y="19525"/>
                  <a:pt x="2224" y="19548"/>
                  <a:pt x="2232" y="19559"/>
                </a:cubicBezTo>
                <a:cubicBezTo>
                  <a:pt x="2239" y="19571"/>
                  <a:pt x="2239" y="19571"/>
                  <a:pt x="2239" y="19571"/>
                </a:cubicBezTo>
                <a:cubicBezTo>
                  <a:pt x="2239" y="19608"/>
                  <a:pt x="2239" y="19626"/>
                  <a:pt x="2239" y="19635"/>
                </a:cubicBezTo>
                <a:cubicBezTo>
                  <a:pt x="2239" y="19644"/>
                  <a:pt x="2239" y="19644"/>
                  <a:pt x="2239" y="19644"/>
                </a:cubicBezTo>
                <a:cubicBezTo>
                  <a:pt x="2250" y="19726"/>
                  <a:pt x="2255" y="19768"/>
                  <a:pt x="2258" y="19789"/>
                </a:cubicBezTo>
                <a:cubicBezTo>
                  <a:pt x="2261" y="19810"/>
                  <a:pt x="2261" y="19811"/>
                  <a:pt x="2261" y="19811"/>
                </a:cubicBezTo>
                <a:cubicBezTo>
                  <a:pt x="2292" y="19811"/>
                  <a:pt x="2291" y="19811"/>
                  <a:pt x="2291" y="19811"/>
                </a:cubicBezTo>
                <a:cubicBezTo>
                  <a:pt x="2312" y="19811"/>
                  <a:pt x="2313" y="19811"/>
                  <a:pt x="2313" y="19811"/>
                </a:cubicBezTo>
                <a:cubicBezTo>
                  <a:pt x="2313" y="19866"/>
                  <a:pt x="2313" y="19893"/>
                  <a:pt x="2313" y="19906"/>
                </a:cubicBezTo>
                <a:cubicBezTo>
                  <a:pt x="2313" y="19920"/>
                  <a:pt x="2313" y="19919"/>
                  <a:pt x="2313" y="19919"/>
                </a:cubicBezTo>
                <a:cubicBezTo>
                  <a:pt x="2329" y="19919"/>
                  <a:pt x="2337" y="19919"/>
                  <a:pt x="2341" y="19919"/>
                </a:cubicBezTo>
                <a:cubicBezTo>
                  <a:pt x="2345" y="19919"/>
                  <a:pt x="2345" y="19919"/>
                  <a:pt x="2345" y="19919"/>
                </a:cubicBezTo>
                <a:cubicBezTo>
                  <a:pt x="2366" y="19956"/>
                  <a:pt x="2376" y="19974"/>
                  <a:pt x="2381" y="19984"/>
                </a:cubicBezTo>
                <a:cubicBezTo>
                  <a:pt x="2387" y="19993"/>
                  <a:pt x="2387" y="19994"/>
                  <a:pt x="2387" y="19994"/>
                </a:cubicBezTo>
                <a:cubicBezTo>
                  <a:pt x="2413" y="19994"/>
                  <a:pt x="2426" y="19994"/>
                  <a:pt x="2432" y="19994"/>
                </a:cubicBezTo>
                <a:cubicBezTo>
                  <a:pt x="2439" y="19994"/>
                  <a:pt x="2439" y="19994"/>
                  <a:pt x="2439" y="19994"/>
                </a:cubicBezTo>
                <a:cubicBezTo>
                  <a:pt x="2413" y="20058"/>
                  <a:pt x="2400" y="20090"/>
                  <a:pt x="2393" y="20106"/>
                </a:cubicBezTo>
                <a:cubicBezTo>
                  <a:pt x="2387" y="20122"/>
                  <a:pt x="2387" y="20123"/>
                  <a:pt x="2387" y="20123"/>
                </a:cubicBezTo>
                <a:cubicBezTo>
                  <a:pt x="2366" y="20141"/>
                  <a:pt x="2355" y="20150"/>
                  <a:pt x="2350" y="20154"/>
                </a:cubicBezTo>
                <a:cubicBezTo>
                  <a:pt x="2345" y="20159"/>
                  <a:pt x="2345" y="20159"/>
                  <a:pt x="2345" y="20159"/>
                </a:cubicBezTo>
                <a:cubicBezTo>
                  <a:pt x="2319" y="20241"/>
                  <a:pt x="2305" y="20283"/>
                  <a:pt x="2299" y="20303"/>
                </a:cubicBezTo>
                <a:cubicBezTo>
                  <a:pt x="2292" y="20324"/>
                  <a:pt x="2291" y="20323"/>
                  <a:pt x="2291" y="20323"/>
                </a:cubicBezTo>
                <a:cubicBezTo>
                  <a:pt x="2260" y="20341"/>
                  <a:pt x="2244" y="20351"/>
                  <a:pt x="2237" y="20356"/>
                </a:cubicBezTo>
                <a:cubicBezTo>
                  <a:pt x="2229" y="20361"/>
                  <a:pt x="2229" y="20362"/>
                  <a:pt x="2229" y="20362"/>
                </a:cubicBezTo>
                <a:cubicBezTo>
                  <a:pt x="2166" y="20362"/>
                  <a:pt x="2135" y="20362"/>
                  <a:pt x="2119" y="20362"/>
                </a:cubicBezTo>
                <a:cubicBezTo>
                  <a:pt x="2103" y="20362"/>
                  <a:pt x="2103" y="20362"/>
                  <a:pt x="2103" y="20362"/>
                </a:cubicBezTo>
                <a:cubicBezTo>
                  <a:pt x="2093" y="20389"/>
                  <a:pt x="2088" y="20403"/>
                  <a:pt x="2085" y="20409"/>
                </a:cubicBezTo>
                <a:cubicBezTo>
                  <a:pt x="2082" y="20416"/>
                  <a:pt x="2082" y="20416"/>
                  <a:pt x="2082" y="20416"/>
                </a:cubicBezTo>
                <a:cubicBezTo>
                  <a:pt x="2040" y="20416"/>
                  <a:pt x="2019" y="20416"/>
                  <a:pt x="2008" y="20416"/>
                </a:cubicBezTo>
                <a:cubicBezTo>
                  <a:pt x="1998" y="20416"/>
                  <a:pt x="1998" y="20416"/>
                  <a:pt x="1998" y="20416"/>
                </a:cubicBezTo>
                <a:cubicBezTo>
                  <a:pt x="1987" y="20481"/>
                  <a:pt x="1982" y="20513"/>
                  <a:pt x="1980" y="20529"/>
                </a:cubicBezTo>
                <a:cubicBezTo>
                  <a:pt x="1978" y="20545"/>
                  <a:pt x="1978" y="20545"/>
                  <a:pt x="1978" y="20545"/>
                </a:cubicBezTo>
                <a:cubicBezTo>
                  <a:pt x="1972" y="20591"/>
                  <a:pt x="1970" y="20614"/>
                  <a:pt x="1969" y="20626"/>
                </a:cubicBezTo>
                <a:cubicBezTo>
                  <a:pt x="1968" y="20637"/>
                  <a:pt x="1967" y="20638"/>
                  <a:pt x="1967" y="20638"/>
                </a:cubicBezTo>
                <a:cubicBezTo>
                  <a:pt x="1957" y="20656"/>
                  <a:pt x="1951" y="20665"/>
                  <a:pt x="1949" y="20669"/>
                </a:cubicBezTo>
                <a:cubicBezTo>
                  <a:pt x="1946" y="20674"/>
                  <a:pt x="1946" y="20674"/>
                  <a:pt x="1946" y="20674"/>
                </a:cubicBezTo>
                <a:cubicBezTo>
                  <a:pt x="1935" y="20692"/>
                  <a:pt x="1930" y="20701"/>
                  <a:pt x="1928" y="20705"/>
                </a:cubicBezTo>
                <a:cubicBezTo>
                  <a:pt x="1926" y="20709"/>
                  <a:pt x="1926" y="20709"/>
                  <a:pt x="1926" y="20709"/>
                </a:cubicBezTo>
                <a:cubicBezTo>
                  <a:pt x="1910" y="20709"/>
                  <a:pt x="1902" y="20709"/>
                  <a:pt x="1898" y="20709"/>
                </a:cubicBezTo>
                <a:cubicBezTo>
                  <a:pt x="1894" y="20709"/>
                  <a:pt x="1894" y="20709"/>
                  <a:pt x="1894" y="20709"/>
                </a:cubicBezTo>
                <a:cubicBezTo>
                  <a:pt x="1878" y="20663"/>
                  <a:pt x="1870" y="20641"/>
                  <a:pt x="1866" y="20630"/>
                </a:cubicBezTo>
                <a:cubicBezTo>
                  <a:pt x="1862" y="20619"/>
                  <a:pt x="1862" y="20619"/>
                  <a:pt x="1862" y="20619"/>
                </a:cubicBezTo>
                <a:cubicBezTo>
                  <a:pt x="1826" y="20592"/>
                  <a:pt x="1807" y="20578"/>
                  <a:pt x="1798" y="20571"/>
                </a:cubicBezTo>
                <a:cubicBezTo>
                  <a:pt x="1788" y="20563"/>
                  <a:pt x="1788" y="20563"/>
                  <a:pt x="1788" y="20563"/>
                </a:cubicBezTo>
                <a:cubicBezTo>
                  <a:pt x="1767" y="20526"/>
                  <a:pt x="1757" y="20508"/>
                  <a:pt x="1752" y="20499"/>
                </a:cubicBezTo>
                <a:cubicBezTo>
                  <a:pt x="1747" y="20491"/>
                  <a:pt x="1747" y="20491"/>
                  <a:pt x="1747" y="20491"/>
                </a:cubicBezTo>
                <a:cubicBezTo>
                  <a:pt x="1747" y="20454"/>
                  <a:pt x="1747" y="20452"/>
                  <a:pt x="1747" y="20452"/>
                </a:cubicBezTo>
                <a:cubicBezTo>
                  <a:pt x="1747" y="20397"/>
                  <a:pt x="1747" y="20398"/>
                  <a:pt x="1747" y="20398"/>
                </a:cubicBezTo>
                <a:cubicBezTo>
                  <a:pt x="1747" y="20361"/>
                  <a:pt x="1747" y="20343"/>
                  <a:pt x="1747" y="20333"/>
                </a:cubicBezTo>
                <a:cubicBezTo>
                  <a:pt x="1747" y="20324"/>
                  <a:pt x="1747" y="20323"/>
                  <a:pt x="1747" y="20323"/>
                </a:cubicBezTo>
                <a:cubicBezTo>
                  <a:pt x="1747" y="20305"/>
                  <a:pt x="1747" y="20296"/>
                  <a:pt x="1747" y="20291"/>
                </a:cubicBezTo>
                <a:cubicBezTo>
                  <a:pt x="1747" y="20287"/>
                  <a:pt x="1747" y="20288"/>
                  <a:pt x="1747" y="20288"/>
                </a:cubicBezTo>
                <a:cubicBezTo>
                  <a:pt x="1747" y="20214"/>
                  <a:pt x="1747" y="20177"/>
                  <a:pt x="1747" y="20159"/>
                </a:cubicBezTo>
                <a:cubicBezTo>
                  <a:pt x="1747" y="20140"/>
                  <a:pt x="1747" y="20141"/>
                  <a:pt x="1747" y="20141"/>
                </a:cubicBezTo>
                <a:cubicBezTo>
                  <a:pt x="1747" y="20104"/>
                  <a:pt x="1747" y="20104"/>
                  <a:pt x="1747" y="20104"/>
                </a:cubicBezTo>
                <a:cubicBezTo>
                  <a:pt x="1747" y="20012"/>
                  <a:pt x="1747" y="20012"/>
                  <a:pt x="1747" y="20012"/>
                </a:cubicBezTo>
                <a:cubicBezTo>
                  <a:pt x="1720" y="19948"/>
                  <a:pt x="1707" y="19915"/>
                  <a:pt x="1701" y="19899"/>
                </a:cubicBezTo>
                <a:cubicBezTo>
                  <a:pt x="1694" y="19883"/>
                  <a:pt x="1695" y="19883"/>
                  <a:pt x="1695" y="19883"/>
                </a:cubicBezTo>
                <a:cubicBezTo>
                  <a:pt x="1679" y="19856"/>
                  <a:pt x="1671" y="19842"/>
                  <a:pt x="1667" y="19835"/>
                </a:cubicBezTo>
                <a:cubicBezTo>
                  <a:pt x="1663" y="19828"/>
                  <a:pt x="1663" y="19829"/>
                  <a:pt x="1663" y="19829"/>
                </a:cubicBezTo>
                <a:cubicBezTo>
                  <a:pt x="1663" y="19801"/>
                  <a:pt x="1663" y="19787"/>
                  <a:pt x="1663" y="19780"/>
                </a:cubicBezTo>
                <a:cubicBezTo>
                  <a:pt x="1663" y="19773"/>
                  <a:pt x="1663" y="19773"/>
                  <a:pt x="1663" y="19773"/>
                </a:cubicBezTo>
                <a:cubicBezTo>
                  <a:pt x="1663" y="19754"/>
                  <a:pt x="1663" y="19745"/>
                  <a:pt x="1663" y="19741"/>
                </a:cubicBezTo>
                <a:cubicBezTo>
                  <a:pt x="1663" y="19736"/>
                  <a:pt x="1663" y="19736"/>
                  <a:pt x="1663" y="19736"/>
                </a:cubicBezTo>
                <a:cubicBezTo>
                  <a:pt x="1678" y="19699"/>
                  <a:pt x="1686" y="19681"/>
                  <a:pt x="1690" y="19671"/>
                </a:cubicBezTo>
                <a:cubicBezTo>
                  <a:pt x="1694" y="19662"/>
                  <a:pt x="1695" y="19662"/>
                  <a:pt x="1695" y="19662"/>
                </a:cubicBezTo>
                <a:cubicBezTo>
                  <a:pt x="1721" y="19653"/>
                  <a:pt x="1734" y="19648"/>
                  <a:pt x="1740" y="19646"/>
                </a:cubicBezTo>
                <a:cubicBezTo>
                  <a:pt x="1747" y="19643"/>
                  <a:pt x="1747" y="19644"/>
                  <a:pt x="1747" y="19644"/>
                </a:cubicBezTo>
                <a:cubicBezTo>
                  <a:pt x="1768" y="19607"/>
                  <a:pt x="1778" y="19589"/>
                  <a:pt x="1783" y="19580"/>
                </a:cubicBezTo>
                <a:cubicBezTo>
                  <a:pt x="1788" y="19571"/>
                  <a:pt x="1788" y="19571"/>
                  <a:pt x="1788" y="19571"/>
                </a:cubicBezTo>
                <a:lnTo>
                  <a:pt x="1788" y="19479"/>
                </a:lnTo>
                <a:cubicBezTo>
                  <a:pt x="1778" y="19396"/>
                  <a:pt x="1773" y="19355"/>
                  <a:pt x="1770" y="19334"/>
                </a:cubicBezTo>
                <a:cubicBezTo>
                  <a:pt x="1768" y="19314"/>
                  <a:pt x="1768" y="19314"/>
                  <a:pt x="1768" y="19314"/>
                </a:cubicBezTo>
                <a:cubicBezTo>
                  <a:pt x="1768" y="19295"/>
                  <a:pt x="1768" y="19286"/>
                  <a:pt x="1768" y="19282"/>
                </a:cubicBezTo>
                <a:cubicBezTo>
                  <a:pt x="1768" y="19277"/>
                  <a:pt x="1768" y="19278"/>
                  <a:pt x="1768" y="19278"/>
                </a:cubicBezTo>
                <a:cubicBezTo>
                  <a:pt x="1768" y="19250"/>
                  <a:pt x="1768" y="19236"/>
                  <a:pt x="1768" y="19229"/>
                </a:cubicBezTo>
                <a:cubicBezTo>
                  <a:pt x="1768" y="19222"/>
                  <a:pt x="1768" y="19221"/>
                  <a:pt x="1768" y="19221"/>
                </a:cubicBezTo>
                <a:close/>
              </a:path>
            </a:pathLst>
          </a:custGeom>
          <a:solidFill>
            <a:srgbClr val="313438">
              <a:alpha val="90000"/>
            </a:srgbClr>
          </a:solidFill>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lide #3">
    <p:spTree>
      <p:nvGrpSpPr>
        <p:cNvPr id="1" name=""/>
        <p:cNvGrpSpPr/>
        <p:nvPr/>
      </p:nvGrpSpPr>
      <p:grpSpPr>
        <a:xfrm>
          <a:off x="0" y="0"/>
          <a:ext cx="0" cy="0"/>
          <a:chOff x="0" y="0"/>
          <a:chExt cx="0" cy="0"/>
        </a:xfrm>
      </p:grpSpPr>
      <p:sp>
        <p:nvSpPr>
          <p:cNvPr id="35"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36" name="Rectangle"/>
          <p:cNvSpPr>
            <a:spLocks noGrp="1"/>
          </p:cNvSpPr>
          <p:nvPr>
            <p:ph type="body" idx="14"/>
          </p:nvPr>
        </p:nvSpPr>
        <p:spPr>
          <a:xfrm>
            <a:off x="635000" y="634999"/>
            <a:ext cx="11557000" cy="12446001"/>
          </a:xfrm>
          <a:prstGeom prst="rect">
            <a:avLst/>
          </a:prstGeom>
          <a:solidFill>
            <a:srgbClr val="313438">
              <a:alpha val="80000"/>
            </a:srgbClr>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Slide #31">
    <p:spTree>
      <p:nvGrpSpPr>
        <p:cNvPr id="1" name=""/>
        <p:cNvGrpSpPr/>
        <p:nvPr/>
      </p:nvGrpSpPr>
      <p:grpSpPr>
        <a:xfrm>
          <a:off x="0" y="0"/>
          <a:ext cx="0" cy="0"/>
          <a:chOff x="0" y="0"/>
          <a:chExt cx="0" cy="0"/>
        </a:xfrm>
      </p:grpSpPr>
      <p:sp>
        <p:nvSpPr>
          <p:cNvPr id="383"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384" name="Shape"/>
          <p:cNvSpPr>
            <a:spLocks noGrp="1"/>
          </p:cNvSpPr>
          <p:nvPr>
            <p:ph type="body" idx="14"/>
          </p:nvPr>
        </p:nvSpPr>
        <p:spPr>
          <a:xfrm>
            <a:off x="635000" y="635000"/>
            <a:ext cx="23114001" cy="12446000"/>
          </a:xfrm>
          <a:custGeom>
            <a:avLst/>
            <a:gdLst/>
            <a:ahLst/>
            <a:cxnLst>
              <a:cxn ang="0">
                <a:pos x="wd2" y="hd2"/>
              </a:cxn>
              <a:cxn ang="5400000">
                <a:pos x="wd2" y="hd2"/>
              </a:cxn>
              <a:cxn ang="10800000">
                <a:pos x="wd2" y="hd2"/>
              </a:cxn>
              <a:cxn ang="16200000">
                <a:pos x="wd2" y="hd2"/>
              </a:cxn>
            </a:cxnLst>
            <a:rect l="0" t="0" r="r" b="b"/>
            <a:pathLst>
              <a:path w="21578" h="21600" extrusionOk="0">
                <a:moveTo>
                  <a:pt x="0" y="0"/>
                </a:moveTo>
                <a:lnTo>
                  <a:pt x="0" y="1628"/>
                </a:lnTo>
                <a:cubicBezTo>
                  <a:pt x="8" y="1623"/>
                  <a:pt x="15" y="1618"/>
                  <a:pt x="23" y="1614"/>
                </a:cubicBezTo>
                <a:cubicBezTo>
                  <a:pt x="59" y="1596"/>
                  <a:pt x="95" y="1580"/>
                  <a:pt x="95" y="1549"/>
                </a:cubicBezTo>
                <a:cubicBezTo>
                  <a:pt x="102" y="1507"/>
                  <a:pt x="108" y="1460"/>
                  <a:pt x="121" y="1442"/>
                </a:cubicBezTo>
                <a:cubicBezTo>
                  <a:pt x="134" y="1424"/>
                  <a:pt x="154" y="1435"/>
                  <a:pt x="187" y="1507"/>
                </a:cubicBezTo>
                <a:cubicBezTo>
                  <a:pt x="239" y="1632"/>
                  <a:pt x="265" y="1696"/>
                  <a:pt x="304" y="1716"/>
                </a:cubicBezTo>
                <a:cubicBezTo>
                  <a:pt x="343" y="1737"/>
                  <a:pt x="291" y="1797"/>
                  <a:pt x="278" y="1859"/>
                </a:cubicBezTo>
                <a:cubicBezTo>
                  <a:pt x="265" y="1921"/>
                  <a:pt x="303" y="2047"/>
                  <a:pt x="290" y="2067"/>
                </a:cubicBezTo>
                <a:cubicBezTo>
                  <a:pt x="290" y="2088"/>
                  <a:pt x="258" y="2114"/>
                  <a:pt x="224" y="2137"/>
                </a:cubicBezTo>
                <a:cubicBezTo>
                  <a:pt x="190" y="2160"/>
                  <a:pt x="154" y="2181"/>
                  <a:pt x="147" y="2191"/>
                </a:cubicBezTo>
                <a:cubicBezTo>
                  <a:pt x="147" y="2202"/>
                  <a:pt x="173" y="2207"/>
                  <a:pt x="204" y="2205"/>
                </a:cubicBezTo>
                <a:cubicBezTo>
                  <a:pt x="235" y="2203"/>
                  <a:pt x="270" y="2193"/>
                  <a:pt x="290" y="2172"/>
                </a:cubicBezTo>
                <a:cubicBezTo>
                  <a:pt x="342" y="2130"/>
                  <a:pt x="342" y="2150"/>
                  <a:pt x="342" y="2232"/>
                </a:cubicBezTo>
                <a:cubicBezTo>
                  <a:pt x="342" y="2295"/>
                  <a:pt x="422" y="2358"/>
                  <a:pt x="435" y="2296"/>
                </a:cubicBezTo>
                <a:cubicBezTo>
                  <a:pt x="435" y="2265"/>
                  <a:pt x="454" y="2259"/>
                  <a:pt x="477" y="2277"/>
                </a:cubicBezTo>
                <a:cubicBezTo>
                  <a:pt x="499" y="2296"/>
                  <a:pt x="525" y="2337"/>
                  <a:pt x="538" y="2399"/>
                </a:cubicBezTo>
                <a:cubicBezTo>
                  <a:pt x="564" y="2544"/>
                  <a:pt x="538" y="2667"/>
                  <a:pt x="538" y="2729"/>
                </a:cubicBezTo>
                <a:cubicBezTo>
                  <a:pt x="538" y="2792"/>
                  <a:pt x="578" y="2855"/>
                  <a:pt x="578" y="2937"/>
                </a:cubicBezTo>
                <a:cubicBezTo>
                  <a:pt x="578" y="3020"/>
                  <a:pt x="473" y="3104"/>
                  <a:pt x="421" y="3124"/>
                </a:cubicBezTo>
                <a:cubicBezTo>
                  <a:pt x="382" y="3124"/>
                  <a:pt x="252" y="2917"/>
                  <a:pt x="187" y="2937"/>
                </a:cubicBezTo>
                <a:cubicBezTo>
                  <a:pt x="122" y="2958"/>
                  <a:pt x="108" y="2833"/>
                  <a:pt x="82" y="2771"/>
                </a:cubicBezTo>
                <a:cubicBezTo>
                  <a:pt x="69" y="2729"/>
                  <a:pt x="56" y="2719"/>
                  <a:pt x="46" y="2707"/>
                </a:cubicBezTo>
                <a:cubicBezTo>
                  <a:pt x="36" y="2694"/>
                  <a:pt x="30" y="2679"/>
                  <a:pt x="30" y="2627"/>
                </a:cubicBezTo>
                <a:cubicBezTo>
                  <a:pt x="37" y="2586"/>
                  <a:pt x="53" y="2550"/>
                  <a:pt x="68" y="2519"/>
                </a:cubicBezTo>
                <a:cubicBezTo>
                  <a:pt x="82" y="2488"/>
                  <a:pt x="95" y="2461"/>
                  <a:pt x="95" y="2441"/>
                </a:cubicBezTo>
                <a:cubicBezTo>
                  <a:pt x="89" y="2420"/>
                  <a:pt x="79" y="2409"/>
                  <a:pt x="71" y="2404"/>
                </a:cubicBezTo>
                <a:cubicBezTo>
                  <a:pt x="63" y="2399"/>
                  <a:pt x="56" y="2399"/>
                  <a:pt x="56" y="2399"/>
                </a:cubicBezTo>
                <a:cubicBezTo>
                  <a:pt x="43" y="2410"/>
                  <a:pt x="33" y="2451"/>
                  <a:pt x="21" y="2487"/>
                </a:cubicBezTo>
                <a:cubicBezTo>
                  <a:pt x="15" y="2506"/>
                  <a:pt x="8" y="2523"/>
                  <a:pt x="0" y="2534"/>
                </a:cubicBezTo>
                <a:lnTo>
                  <a:pt x="0" y="5206"/>
                </a:lnTo>
                <a:cubicBezTo>
                  <a:pt x="5" y="5203"/>
                  <a:pt x="13" y="5197"/>
                  <a:pt x="16" y="5195"/>
                </a:cubicBezTo>
                <a:cubicBezTo>
                  <a:pt x="69" y="5174"/>
                  <a:pt x="-22" y="5094"/>
                  <a:pt x="30" y="5011"/>
                </a:cubicBezTo>
                <a:cubicBezTo>
                  <a:pt x="63" y="4980"/>
                  <a:pt x="128" y="4938"/>
                  <a:pt x="190" y="4914"/>
                </a:cubicBezTo>
                <a:cubicBezTo>
                  <a:pt x="251" y="4890"/>
                  <a:pt x="310" y="4884"/>
                  <a:pt x="330" y="4926"/>
                </a:cubicBezTo>
                <a:cubicBezTo>
                  <a:pt x="343" y="4967"/>
                  <a:pt x="369" y="5008"/>
                  <a:pt x="396" y="5032"/>
                </a:cubicBezTo>
                <a:cubicBezTo>
                  <a:pt x="424" y="5055"/>
                  <a:pt x="453" y="5061"/>
                  <a:pt x="473" y="5030"/>
                </a:cubicBezTo>
                <a:cubicBezTo>
                  <a:pt x="525" y="4968"/>
                  <a:pt x="564" y="4864"/>
                  <a:pt x="603" y="4843"/>
                </a:cubicBezTo>
                <a:cubicBezTo>
                  <a:pt x="642" y="4822"/>
                  <a:pt x="656" y="4802"/>
                  <a:pt x="643" y="4719"/>
                </a:cubicBezTo>
                <a:cubicBezTo>
                  <a:pt x="643" y="4678"/>
                  <a:pt x="656" y="4652"/>
                  <a:pt x="674" y="4636"/>
                </a:cubicBezTo>
                <a:cubicBezTo>
                  <a:pt x="692" y="4621"/>
                  <a:pt x="715" y="4616"/>
                  <a:pt x="734" y="4616"/>
                </a:cubicBezTo>
                <a:cubicBezTo>
                  <a:pt x="754" y="4605"/>
                  <a:pt x="783" y="4595"/>
                  <a:pt x="802" y="4577"/>
                </a:cubicBezTo>
                <a:cubicBezTo>
                  <a:pt x="822" y="4559"/>
                  <a:pt x="832" y="4533"/>
                  <a:pt x="812" y="4492"/>
                </a:cubicBezTo>
                <a:cubicBezTo>
                  <a:pt x="799" y="4450"/>
                  <a:pt x="786" y="4430"/>
                  <a:pt x="782" y="4396"/>
                </a:cubicBezTo>
                <a:cubicBezTo>
                  <a:pt x="779" y="4363"/>
                  <a:pt x="786" y="4316"/>
                  <a:pt x="812" y="4222"/>
                </a:cubicBezTo>
                <a:cubicBezTo>
                  <a:pt x="845" y="4129"/>
                  <a:pt x="861" y="4046"/>
                  <a:pt x="879" y="3976"/>
                </a:cubicBezTo>
                <a:cubicBezTo>
                  <a:pt x="898" y="3906"/>
                  <a:pt x="917" y="3850"/>
                  <a:pt x="956" y="3808"/>
                </a:cubicBezTo>
                <a:cubicBezTo>
                  <a:pt x="995" y="3756"/>
                  <a:pt x="1034" y="3730"/>
                  <a:pt x="1071" y="3727"/>
                </a:cubicBezTo>
                <a:cubicBezTo>
                  <a:pt x="1109" y="3725"/>
                  <a:pt x="1144" y="3745"/>
                  <a:pt x="1177" y="3786"/>
                </a:cubicBezTo>
                <a:cubicBezTo>
                  <a:pt x="1216" y="3817"/>
                  <a:pt x="1236" y="3838"/>
                  <a:pt x="1236" y="3864"/>
                </a:cubicBezTo>
                <a:cubicBezTo>
                  <a:pt x="1236" y="3890"/>
                  <a:pt x="1216" y="3921"/>
                  <a:pt x="1177" y="3973"/>
                </a:cubicBezTo>
                <a:cubicBezTo>
                  <a:pt x="1144" y="4025"/>
                  <a:pt x="1154" y="4050"/>
                  <a:pt x="1175" y="4061"/>
                </a:cubicBezTo>
                <a:cubicBezTo>
                  <a:pt x="1197" y="4071"/>
                  <a:pt x="1229" y="4066"/>
                  <a:pt x="1243" y="4056"/>
                </a:cubicBezTo>
                <a:cubicBezTo>
                  <a:pt x="1262" y="4045"/>
                  <a:pt x="1298" y="4045"/>
                  <a:pt x="1331" y="4051"/>
                </a:cubicBezTo>
                <a:cubicBezTo>
                  <a:pt x="1363" y="4056"/>
                  <a:pt x="1393" y="4067"/>
                  <a:pt x="1399" y="4077"/>
                </a:cubicBezTo>
                <a:cubicBezTo>
                  <a:pt x="1412" y="4077"/>
                  <a:pt x="1409" y="4134"/>
                  <a:pt x="1399" y="4199"/>
                </a:cubicBezTo>
                <a:cubicBezTo>
                  <a:pt x="1389" y="4264"/>
                  <a:pt x="1373" y="4337"/>
                  <a:pt x="1359" y="4368"/>
                </a:cubicBezTo>
                <a:cubicBezTo>
                  <a:pt x="1346" y="4389"/>
                  <a:pt x="1360" y="4410"/>
                  <a:pt x="1383" y="4415"/>
                </a:cubicBezTo>
                <a:cubicBezTo>
                  <a:pt x="1406" y="4420"/>
                  <a:pt x="1438" y="4410"/>
                  <a:pt x="1464" y="4368"/>
                </a:cubicBezTo>
                <a:cubicBezTo>
                  <a:pt x="1491" y="4316"/>
                  <a:pt x="1494" y="4275"/>
                  <a:pt x="1499" y="4244"/>
                </a:cubicBezTo>
                <a:cubicBezTo>
                  <a:pt x="1503" y="4213"/>
                  <a:pt x="1509" y="4192"/>
                  <a:pt x="1542" y="4181"/>
                </a:cubicBezTo>
                <a:cubicBezTo>
                  <a:pt x="1620" y="4140"/>
                  <a:pt x="1713" y="4159"/>
                  <a:pt x="1752" y="4097"/>
                </a:cubicBezTo>
                <a:cubicBezTo>
                  <a:pt x="1791" y="4035"/>
                  <a:pt x="1816" y="4056"/>
                  <a:pt x="1881" y="4159"/>
                </a:cubicBezTo>
                <a:cubicBezTo>
                  <a:pt x="1947" y="4263"/>
                  <a:pt x="1999" y="4305"/>
                  <a:pt x="2038" y="4305"/>
                </a:cubicBezTo>
                <a:cubicBezTo>
                  <a:pt x="2064" y="4326"/>
                  <a:pt x="2130" y="4429"/>
                  <a:pt x="2143" y="4470"/>
                </a:cubicBezTo>
                <a:cubicBezTo>
                  <a:pt x="2156" y="4511"/>
                  <a:pt x="2169" y="4554"/>
                  <a:pt x="2182" y="4637"/>
                </a:cubicBezTo>
                <a:cubicBezTo>
                  <a:pt x="2182" y="4678"/>
                  <a:pt x="2188" y="4684"/>
                  <a:pt x="2196" y="4699"/>
                </a:cubicBezTo>
                <a:cubicBezTo>
                  <a:pt x="2204" y="4715"/>
                  <a:pt x="2214" y="4741"/>
                  <a:pt x="2221" y="4824"/>
                </a:cubicBezTo>
                <a:cubicBezTo>
                  <a:pt x="2221" y="4907"/>
                  <a:pt x="2217" y="4969"/>
                  <a:pt x="2209" y="5018"/>
                </a:cubicBezTo>
                <a:cubicBezTo>
                  <a:pt x="2201" y="5067"/>
                  <a:pt x="2188" y="5103"/>
                  <a:pt x="2169" y="5134"/>
                </a:cubicBezTo>
                <a:cubicBezTo>
                  <a:pt x="2143" y="5165"/>
                  <a:pt x="2133" y="5191"/>
                  <a:pt x="2126" y="5220"/>
                </a:cubicBezTo>
                <a:cubicBezTo>
                  <a:pt x="2120" y="5249"/>
                  <a:pt x="2116" y="5279"/>
                  <a:pt x="2103" y="5321"/>
                </a:cubicBezTo>
                <a:cubicBezTo>
                  <a:pt x="2097" y="5362"/>
                  <a:pt x="2087" y="5373"/>
                  <a:pt x="2074" y="5386"/>
                </a:cubicBezTo>
                <a:cubicBezTo>
                  <a:pt x="2061" y="5399"/>
                  <a:pt x="2045" y="5414"/>
                  <a:pt x="2026" y="5466"/>
                </a:cubicBezTo>
                <a:cubicBezTo>
                  <a:pt x="2000" y="5528"/>
                  <a:pt x="1990" y="5564"/>
                  <a:pt x="1983" y="5597"/>
                </a:cubicBezTo>
                <a:cubicBezTo>
                  <a:pt x="1977" y="5631"/>
                  <a:pt x="1973" y="5662"/>
                  <a:pt x="1960" y="5714"/>
                </a:cubicBezTo>
                <a:cubicBezTo>
                  <a:pt x="1947" y="5817"/>
                  <a:pt x="1921" y="5900"/>
                  <a:pt x="1908" y="5941"/>
                </a:cubicBezTo>
                <a:cubicBezTo>
                  <a:pt x="1895" y="5983"/>
                  <a:pt x="1881" y="6047"/>
                  <a:pt x="1855" y="6109"/>
                </a:cubicBezTo>
                <a:cubicBezTo>
                  <a:pt x="1816" y="6171"/>
                  <a:pt x="1790" y="6231"/>
                  <a:pt x="1764" y="6293"/>
                </a:cubicBezTo>
                <a:cubicBezTo>
                  <a:pt x="1738" y="6355"/>
                  <a:pt x="1712" y="6397"/>
                  <a:pt x="1699" y="6438"/>
                </a:cubicBezTo>
                <a:cubicBezTo>
                  <a:pt x="1692" y="6469"/>
                  <a:pt x="1686" y="6491"/>
                  <a:pt x="1678" y="6509"/>
                </a:cubicBezTo>
                <a:cubicBezTo>
                  <a:pt x="1670" y="6528"/>
                  <a:pt x="1660" y="6544"/>
                  <a:pt x="1647" y="6564"/>
                </a:cubicBezTo>
                <a:cubicBezTo>
                  <a:pt x="1641" y="6585"/>
                  <a:pt x="1660" y="6580"/>
                  <a:pt x="1686" y="6564"/>
                </a:cubicBezTo>
                <a:cubicBezTo>
                  <a:pt x="1712" y="6548"/>
                  <a:pt x="1744" y="6522"/>
                  <a:pt x="1764" y="6501"/>
                </a:cubicBezTo>
                <a:cubicBezTo>
                  <a:pt x="1790" y="6470"/>
                  <a:pt x="1813" y="6444"/>
                  <a:pt x="1834" y="6421"/>
                </a:cubicBezTo>
                <a:cubicBezTo>
                  <a:pt x="1856" y="6397"/>
                  <a:pt x="1875" y="6377"/>
                  <a:pt x="1895" y="6356"/>
                </a:cubicBezTo>
                <a:cubicBezTo>
                  <a:pt x="1915" y="6346"/>
                  <a:pt x="1950" y="6304"/>
                  <a:pt x="1986" y="6257"/>
                </a:cubicBezTo>
                <a:cubicBezTo>
                  <a:pt x="2022" y="6211"/>
                  <a:pt x="2058" y="6159"/>
                  <a:pt x="2077" y="6128"/>
                </a:cubicBezTo>
                <a:cubicBezTo>
                  <a:pt x="2097" y="6087"/>
                  <a:pt x="2087" y="6076"/>
                  <a:pt x="2069" y="6076"/>
                </a:cubicBezTo>
                <a:cubicBezTo>
                  <a:pt x="2051" y="6076"/>
                  <a:pt x="2025" y="6087"/>
                  <a:pt x="2012" y="6087"/>
                </a:cubicBezTo>
                <a:cubicBezTo>
                  <a:pt x="1973" y="6066"/>
                  <a:pt x="1973" y="5941"/>
                  <a:pt x="1986" y="5900"/>
                </a:cubicBezTo>
                <a:cubicBezTo>
                  <a:pt x="1999" y="5859"/>
                  <a:pt x="2052" y="5879"/>
                  <a:pt x="2091" y="5837"/>
                </a:cubicBezTo>
                <a:cubicBezTo>
                  <a:pt x="2091" y="5837"/>
                  <a:pt x="2091" y="5838"/>
                  <a:pt x="2094" y="5849"/>
                </a:cubicBezTo>
                <a:cubicBezTo>
                  <a:pt x="2097" y="5860"/>
                  <a:pt x="2104" y="5880"/>
                  <a:pt x="2117" y="5922"/>
                </a:cubicBezTo>
                <a:cubicBezTo>
                  <a:pt x="2117" y="5922"/>
                  <a:pt x="2117" y="5922"/>
                  <a:pt x="2125" y="5946"/>
                </a:cubicBezTo>
                <a:cubicBezTo>
                  <a:pt x="2133" y="5969"/>
                  <a:pt x="2150" y="6016"/>
                  <a:pt x="2182" y="6109"/>
                </a:cubicBezTo>
                <a:lnTo>
                  <a:pt x="2184" y="6104"/>
                </a:lnTo>
                <a:cubicBezTo>
                  <a:pt x="2151" y="6011"/>
                  <a:pt x="2135" y="5964"/>
                  <a:pt x="2126" y="5941"/>
                </a:cubicBezTo>
                <a:cubicBezTo>
                  <a:pt x="2118" y="5917"/>
                  <a:pt x="2118" y="5917"/>
                  <a:pt x="2118" y="5917"/>
                </a:cubicBezTo>
                <a:cubicBezTo>
                  <a:pt x="2105" y="5876"/>
                  <a:pt x="2099" y="5855"/>
                  <a:pt x="2096" y="5845"/>
                </a:cubicBezTo>
                <a:cubicBezTo>
                  <a:pt x="2092" y="5835"/>
                  <a:pt x="2092" y="5835"/>
                  <a:pt x="2092" y="5835"/>
                </a:cubicBezTo>
                <a:cubicBezTo>
                  <a:pt x="2132" y="5794"/>
                  <a:pt x="2171" y="5752"/>
                  <a:pt x="2184" y="5835"/>
                </a:cubicBezTo>
                <a:cubicBezTo>
                  <a:pt x="2197" y="5918"/>
                  <a:pt x="2250" y="5960"/>
                  <a:pt x="2289" y="5897"/>
                </a:cubicBezTo>
                <a:cubicBezTo>
                  <a:pt x="2328" y="5835"/>
                  <a:pt x="2327" y="5732"/>
                  <a:pt x="2366" y="5752"/>
                </a:cubicBezTo>
                <a:cubicBezTo>
                  <a:pt x="2406" y="5794"/>
                  <a:pt x="2419" y="5917"/>
                  <a:pt x="2432" y="5917"/>
                </a:cubicBezTo>
                <a:cubicBezTo>
                  <a:pt x="2458" y="5917"/>
                  <a:pt x="2537" y="5856"/>
                  <a:pt x="2576" y="5794"/>
                </a:cubicBezTo>
                <a:cubicBezTo>
                  <a:pt x="2589" y="5763"/>
                  <a:pt x="2625" y="5736"/>
                  <a:pt x="2672" y="5715"/>
                </a:cubicBezTo>
                <a:cubicBezTo>
                  <a:pt x="2719" y="5694"/>
                  <a:pt x="2778" y="5678"/>
                  <a:pt x="2836" y="5667"/>
                </a:cubicBezTo>
                <a:cubicBezTo>
                  <a:pt x="2954" y="5626"/>
                  <a:pt x="3007" y="5543"/>
                  <a:pt x="3007" y="5626"/>
                </a:cubicBezTo>
                <a:cubicBezTo>
                  <a:pt x="3007" y="5709"/>
                  <a:pt x="3020" y="5751"/>
                  <a:pt x="3098" y="5813"/>
                </a:cubicBezTo>
                <a:cubicBezTo>
                  <a:pt x="3176" y="5855"/>
                  <a:pt x="3333" y="5752"/>
                  <a:pt x="3385" y="5689"/>
                </a:cubicBezTo>
                <a:cubicBezTo>
                  <a:pt x="3437" y="5627"/>
                  <a:pt x="3554" y="5647"/>
                  <a:pt x="3580" y="5585"/>
                </a:cubicBezTo>
                <a:cubicBezTo>
                  <a:pt x="3593" y="5502"/>
                  <a:pt x="3567" y="5420"/>
                  <a:pt x="3528" y="5379"/>
                </a:cubicBezTo>
                <a:cubicBezTo>
                  <a:pt x="3489" y="5337"/>
                  <a:pt x="3450" y="5234"/>
                  <a:pt x="3476" y="5151"/>
                </a:cubicBezTo>
                <a:cubicBezTo>
                  <a:pt x="3483" y="5110"/>
                  <a:pt x="3502" y="5063"/>
                  <a:pt x="3526" y="5035"/>
                </a:cubicBezTo>
                <a:cubicBezTo>
                  <a:pt x="3551" y="5007"/>
                  <a:pt x="3580" y="4996"/>
                  <a:pt x="3606" y="5027"/>
                </a:cubicBezTo>
                <a:cubicBezTo>
                  <a:pt x="3632" y="5048"/>
                  <a:pt x="3671" y="5058"/>
                  <a:pt x="3709" y="5056"/>
                </a:cubicBezTo>
                <a:cubicBezTo>
                  <a:pt x="3747" y="5053"/>
                  <a:pt x="3782" y="5037"/>
                  <a:pt x="3802" y="5006"/>
                </a:cubicBezTo>
                <a:cubicBezTo>
                  <a:pt x="3822" y="4985"/>
                  <a:pt x="3851" y="4953"/>
                  <a:pt x="3882" y="4930"/>
                </a:cubicBezTo>
                <a:cubicBezTo>
                  <a:pt x="3913" y="4907"/>
                  <a:pt x="3946" y="4891"/>
                  <a:pt x="3972" y="4901"/>
                </a:cubicBezTo>
                <a:cubicBezTo>
                  <a:pt x="4012" y="4922"/>
                  <a:pt x="4154" y="4943"/>
                  <a:pt x="4167" y="5006"/>
                </a:cubicBezTo>
                <a:cubicBezTo>
                  <a:pt x="4180" y="5068"/>
                  <a:pt x="4194" y="5109"/>
                  <a:pt x="4181" y="5129"/>
                </a:cubicBezTo>
                <a:cubicBezTo>
                  <a:pt x="4155" y="5171"/>
                  <a:pt x="4259" y="5151"/>
                  <a:pt x="4272" y="5151"/>
                </a:cubicBezTo>
                <a:cubicBezTo>
                  <a:pt x="4278" y="5162"/>
                  <a:pt x="4269" y="5198"/>
                  <a:pt x="4253" y="5237"/>
                </a:cubicBezTo>
                <a:cubicBezTo>
                  <a:pt x="4236" y="5276"/>
                  <a:pt x="4214" y="5317"/>
                  <a:pt x="4194" y="5337"/>
                </a:cubicBezTo>
                <a:cubicBezTo>
                  <a:pt x="4181" y="5348"/>
                  <a:pt x="4204" y="5327"/>
                  <a:pt x="4236" y="5311"/>
                </a:cubicBezTo>
                <a:cubicBezTo>
                  <a:pt x="4269" y="5295"/>
                  <a:pt x="4311" y="5285"/>
                  <a:pt x="4337" y="5316"/>
                </a:cubicBezTo>
                <a:cubicBezTo>
                  <a:pt x="4363" y="5358"/>
                  <a:pt x="4386" y="5378"/>
                  <a:pt x="4399" y="5396"/>
                </a:cubicBezTo>
                <a:cubicBezTo>
                  <a:pt x="4413" y="5414"/>
                  <a:pt x="4416" y="5430"/>
                  <a:pt x="4403" y="5461"/>
                </a:cubicBezTo>
                <a:cubicBezTo>
                  <a:pt x="4377" y="5503"/>
                  <a:pt x="4298" y="5502"/>
                  <a:pt x="4272" y="5544"/>
                </a:cubicBezTo>
                <a:cubicBezTo>
                  <a:pt x="4259" y="5564"/>
                  <a:pt x="4324" y="5564"/>
                  <a:pt x="4415" y="5667"/>
                </a:cubicBezTo>
                <a:cubicBezTo>
                  <a:pt x="4506" y="5771"/>
                  <a:pt x="4664" y="5959"/>
                  <a:pt x="4690" y="5980"/>
                </a:cubicBezTo>
                <a:cubicBezTo>
                  <a:pt x="4716" y="6001"/>
                  <a:pt x="4898" y="6084"/>
                  <a:pt x="4885" y="5939"/>
                </a:cubicBezTo>
                <a:cubicBezTo>
                  <a:pt x="4885" y="5877"/>
                  <a:pt x="4875" y="5804"/>
                  <a:pt x="4861" y="5732"/>
                </a:cubicBezTo>
                <a:cubicBezTo>
                  <a:pt x="4846" y="5659"/>
                  <a:pt x="4827" y="5587"/>
                  <a:pt x="4807" y="5524"/>
                </a:cubicBezTo>
                <a:cubicBezTo>
                  <a:pt x="4788" y="5473"/>
                  <a:pt x="4775" y="5406"/>
                  <a:pt x="4770" y="5351"/>
                </a:cubicBezTo>
                <a:cubicBezTo>
                  <a:pt x="4765" y="5297"/>
                  <a:pt x="4768" y="5256"/>
                  <a:pt x="4782" y="5256"/>
                </a:cubicBezTo>
                <a:cubicBezTo>
                  <a:pt x="4795" y="5245"/>
                  <a:pt x="4821" y="5261"/>
                  <a:pt x="4850" y="5281"/>
                </a:cubicBezTo>
                <a:cubicBezTo>
                  <a:pt x="4879" y="5302"/>
                  <a:pt x="4912" y="5327"/>
                  <a:pt x="4938" y="5337"/>
                </a:cubicBezTo>
                <a:cubicBezTo>
                  <a:pt x="4964" y="5358"/>
                  <a:pt x="5010" y="5353"/>
                  <a:pt x="5049" y="5337"/>
                </a:cubicBezTo>
                <a:cubicBezTo>
                  <a:pt x="5088" y="5322"/>
                  <a:pt x="5121" y="5296"/>
                  <a:pt x="5121" y="5275"/>
                </a:cubicBezTo>
                <a:cubicBezTo>
                  <a:pt x="5127" y="5254"/>
                  <a:pt x="5127" y="5202"/>
                  <a:pt x="5137" y="5148"/>
                </a:cubicBezTo>
                <a:cubicBezTo>
                  <a:pt x="5147" y="5094"/>
                  <a:pt x="5166" y="5037"/>
                  <a:pt x="5212" y="5006"/>
                </a:cubicBezTo>
                <a:cubicBezTo>
                  <a:pt x="5290" y="4923"/>
                  <a:pt x="5316" y="4901"/>
                  <a:pt x="5394" y="4942"/>
                </a:cubicBezTo>
                <a:cubicBezTo>
                  <a:pt x="5473" y="4984"/>
                  <a:pt x="5499" y="4861"/>
                  <a:pt x="5446" y="4841"/>
                </a:cubicBezTo>
                <a:cubicBezTo>
                  <a:pt x="5427" y="4830"/>
                  <a:pt x="5417" y="4810"/>
                  <a:pt x="5417" y="4784"/>
                </a:cubicBezTo>
                <a:cubicBezTo>
                  <a:pt x="5417" y="4758"/>
                  <a:pt x="5427" y="4727"/>
                  <a:pt x="5446" y="4696"/>
                </a:cubicBezTo>
                <a:cubicBezTo>
                  <a:pt x="5499" y="4654"/>
                  <a:pt x="5604" y="4653"/>
                  <a:pt x="5591" y="4591"/>
                </a:cubicBezTo>
                <a:cubicBezTo>
                  <a:pt x="5578" y="4529"/>
                  <a:pt x="5459" y="4403"/>
                  <a:pt x="5446" y="4341"/>
                </a:cubicBezTo>
                <a:cubicBezTo>
                  <a:pt x="5446" y="4310"/>
                  <a:pt x="5450" y="4269"/>
                  <a:pt x="5450" y="4239"/>
                </a:cubicBezTo>
                <a:cubicBezTo>
                  <a:pt x="5450" y="4208"/>
                  <a:pt x="5447" y="4188"/>
                  <a:pt x="5434" y="4198"/>
                </a:cubicBezTo>
                <a:cubicBezTo>
                  <a:pt x="5421" y="4219"/>
                  <a:pt x="5404" y="4255"/>
                  <a:pt x="5386" y="4273"/>
                </a:cubicBezTo>
                <a:cubicBezTo>
                  <a:pt x="5368" y="4291"/>
                  <a:pt x="5349" y="4291"/>
                  <a:pt x="5329" y="4239"/>
                </a:cubicBezTo>
                <a:cubicBezTo>
                  <a:pt x="5303" y="4188"/>
                  <a:pt x="5303" y="4151"/>
                  <a:pt x="5315" y="4125"/>
                </a:cubicBezTo>
                <a:cubicBezTo>
                  <a:pt x="5326" y="4099"/>
                  <a:pt x="5349" y="4083"/>
                  <a:pt x="5369" y="4072"/>
                </a:cubicBezTo>
                <a:cubicBezTo>
                  <a:pt x="5395" y="4062"/>
                  <a:pt x="5408" y="4031"/>
                  <a:pt x="5413" y="3997"/>
                </a:cubicBezTo>
                <a:cubicBezTo>
                  <a:pt x="5418" y="3964"/>
                  <a:pt x="5415" y="3928"/>
                  <a:pt x="5408" y="3907"/>
                </a:cubicBezTo>
                <a:cubicBezTo>
                  <a:pt x="5395" y="3887"/>
                  <a:pt x="5304" y="3824"/>
                  <a:pt x="5317" y="3803"/>
                </a:cubicBezTo>
                <a:cubicBezTo>
                  <a:pt x="5330" y="3782"/>
                  <a:pt x="5342" y="3721"/>
                  <a:pt x="5394" y="3721"/>
                </a:cubicBezTo>
                <a:cubicBezTo>
                  <a:pt x="5414" y="3731"/>
                  <a:pt x="5447" y="3711"/>
                  <a:pt x="5481" y="3679"/>
                </a:cubicBezTo>
                <a:cubicBezTo>
                  <a:pt x="5515" y="3648"/>
                  <a:pt x="5551" y="3607"/>
                  <a:pt x="5577" y="3576"/>
                </a:cubicBezTo>
                <a:cubicBezTo>
                  <a:pt x="5603" y="3534"/>
                  <a:pt x="5636" y="3503"/>
                  <a:pt x="5670" y="3472"/>
                </a:cubicBezTo>
                <a:cubicBezTo>
                  <a:pt x="5704" y="3442"/>
                  <a:pt x="5741" y="3411"/>
                  <a:pt x="5773" y="3369"/>
                </a:cubicBezTo>
                <a:cubicBezTo>
                  <a:pt x="5799" y="3338"/>
                  <a:pt x="5839" y="3291"/>
                  <a:pt x="5873" y="3259"/>
                </a:cubicBezTo>
                <a:cubicBezTo>
                  <a:pt x="5907" y="3228"/>
                  <a:pt x="5937" y="3212"/>
                  <a:pt x="5943" y="3243"/>
                </a:cubicBezTo>
                <a:cubicBezTo>
                  <a:pt x="5969" y="3285"/>
                  <a:pt x="5891" y="3368"/>
                  <a:pt x="5878" y="3430"/>
                </a:cubicBezTo>
                <a:cubicBezTo>
                  <a:pt x="5865" y="3492"/>
                  <a:pt x="5955" y="3411"/>
                  <a:pt x="5982" y="3369"/>
                </a:cubicBezTo>
                <a:cubicBezTo>
                  <a:pt x="6008" y="3328"/>
                  <a:pt x="6022" y="3430"/>
                  <a:pt x="6035" y="3471"/>
                </a:cubicBezTo>
                <a:cubicBezTo>
                  <a:pt x="6048" y="3513"/>
                  <a:pt x="6086" y="3432"/>
                  <a:pt x="6047" y="3328"/>
                </a:cubicBezTo>
                <a:cubicBezTo>
                  <a:pt x="6008" y="3225"/>
                  <a:pt x="6021" y="3161"/>
                  <a:pt x="6061" y="3078"/>
                </a:cubicBezTo>
                <a:cubicBezTo>
                  <a:pt x="6113" y="3016"/>
                  <a:pt x="6204" y="2933"/>
                  <a:pt x="6283" y="2892"/>
                </a:cubicBezTo>
                <a:cubicBezTo>
                  <a:pt x="6361" y="2850"/>
                  <a:pt x="6425" y="2893"/>
                  <a:pt x="6412" y="2955"/>
                </a:cubicBezTo>
                <a:cubicBezTo>
                  <a:pt x="6399" y="2986"/>
                  <a:pt x="6386" y="3032"/>
                  <a:pt x="6385" y="3066"/>
                </a:cubicBezTo>
                <a:cubicBezTo>
                  <a:pt x="6383" y="3100"/>
                  <a:pt x="6393" y="3121"/>
                  <a:pt x="6426" y="3100"/>
                </a:cubicBezTo>
                <a:cubicBezTo>
                  <a:pt x="6491" y="3079"/>
                  <a:pt x="6543" y="2995"/>
                  <a:pt x="6569" y="3037"/>
                </a:cubicBezTo>
                <a:cubicBezTo>
                  <a:pt x="6595" y="3078"/>
                  <a:pt x="6648" y="3079"/>
                  <a:pt x="6687" y="2996"/>
                </a:cubicBezTo>
                <a:cubicBezTo>
                  <a:pt x="6726" y="2913"/>
                  <a:pt x="6818" y="2893"/>
                  <a:pt x="6844" y="2955"/>
                </a:cubicBezTo>
                <a:cubicBezTo>
                  <a:pt x="6870" y="3017"/>
                  <a:pt x="7013" y="2933"/>
                  <a:pt x="7039" y="2787"/>
                </a:cubicBezTo>
                <a:cubicBezTo>
                  <a:pt x="7052" y="2705"/>
                  <a:pt x="7059" y="2627"/>
                  <a:pt x="7072" y="2555"/>
                </a:cubicBezTo>
                <a:cubicBezTo>
                  <a:pt x="7085" y="2483"/>
                  <a:pt x="7105" y="2416"/>
                  <a:pt x="7144" y="2354"/>
                </a:cubicBezTo>
                <a:cubicBezTo>
                  <a:pt x="7176" y="2292"/>
                  <a:pt x="7202" y="2224"/>
                  <a:pt x="7233" y="2154"/>
                </a:cubicBezTo>
                <a:cubicBezTo>
                  <a:pt x="7264" y="2084"/>
                  <a:pt x="7300" y="2011"/>
                  <a:pt x="7352" y="1939"/>
                </a:cubicBezTo>
                <a:cubicBezTo>
                  <a:pt x="7456" y="1773"/>
                  <a:pt x="7627" y="1795"/>
                  <a:pt x="7705" y="1857"/>
                </a:cubicBezTo>
                <a:cubicBezTo>
                  <a:pt x="7783" y="1919"/>
                  <a:pt x="7757" y="1980"/>
                  <a:pt x="7822" y="2062"/>
                </a:cubicBezTo>
                <a:cubicBezTo>
                  <a:pt x="7848" y="2094"/>
                  <a:pt x="7877" y="2078"/>
                  <a:pt x="7902" y="2047"/>
                </a:cubicBezTo>
                <a:cubicBezTo>
                  <a:pt x="7926" y="2017"/>
                  <a:pt x="7946" y="1970"/>
                  <a:pt x="7953" y="1939"/>
                </a:cubicBezTo>
                <a:cubicBezTo>
                  <a:pt x="7966" y="1908"/>
                  <a:pt x="7988" y="1913"/>
                  <a:pt x="8014" y="1934"/>
                </a:cubicBezTo>
                <a:cubicBezTo>
                  <a:pt x="8040" y="1954"/>
                  <a:pt x="8070" y="1990"/>
                  <a:pt x="8096" y="2021"/>
                </a:cubicBezTo>
                <a:cubicBezTo>
                  <a:pt x="8148" y="2104"/>
                  <a:pt x="8226" y="2126"/>
                  <a:pt x="8226" y="2084"/>
                </a:cubicBezTo>
                <a:cubicBezTo>
                  <a:pt x="8226" y="2043"/>
                  <a:pt x="8149" y="2001"/>
                  <a:pt x="8110" y="1876"/>
                </a:cubicBezTo>
                <a:cubicBezTo>
                  <a:pt x="8090" y="1824"/>
                  <a:pt x="8080" y="1793"/>
                  <a:pt x="8078" y="1762"/>
                </a:cubicBezTo>
                <a:cubicBezTo>
                  <a:pt x="8076" y="1731"/>
                  <a:pt x="8083" y="1700"/>
                  <a:pt x="8096" y="1648"/>
                </a:cubicBezTo>
                <a:cubicBezTo>
                  <a:pt x="8100" y="1652"/>
                  <a:pt x="8096" y="1647"/>
                  <a:pt x="8100" y="1651"/>
                </a:cubicBezTo>
                <a:cubicBezTo>
                  <a:pt x="8100" y="1640"/>
                  <a:pt x="8103" y="1634"/>
                  <a:pt x="8106" y="1629"/>
                </a:cubicBezTo>
                <a:cubicBezTo>
                  <a:pt x="8109" y="1623"/>
                  <a:pt x="8112" y="1617"/>
                  <a:pt x="8112" y="1607"/>
                </a:cubicBezTo>
                <a:cubicBezTo>
                  <a:pt x="8132" y="1534"/>
                  <a:pt x="8145" y="1472"/>
                  <a:pt x="8157" y="1421"/>
                </a:cubicBezTo>
                <a:cubicBezTo>
                  <a:pt x="8168" y="1369"/>
                  <a:pt x="8178" y="1328"/>
                  <a:pt x="8191" y="1297"/>
                </a:cubicBezTo>
                <a:cubicBezTo>
                  <a:pt x="8204" y="1276"/>
                  <a:pt x="8227" y="1261"/>
                  <a:pt x="8252" y="1241"/>
                </a:cubicBezTo>
                <a:cubicBezTo>
                  <a:pt x="8276" y="1220"/>
                  <a:pt x="8302" y="1195"/>
                  <a:pt x="8322" y="1154"/>
                </a:cubicBezTo>
                <a:cubicBezTo>
                  <a:pt x="8348" y="1102"/>
                  <a:pt x="8377" y="1055"/>
                  <a:pt x="8400" y="1010"/>
                </a:cubicBezTo>
                <a:cubicBezTo>
                  <a:pt x="8423" y="965"/>
                  <a:pt x="8439" y="923"/>
                  <a:pt x="8439" y="882"/>
                </a:cubicBezTo>
                <a:cubicBezTo>
                  <a:pt x="8445" y="840"/>
                  <a:pt x="8442" y="784"/>
                  <a:pt x="8434" y="732"/>
                </a:cubicBezTo>
                <a:cubicBezTo>
                  <a:pt x="8426" y="680"/>
                  <a:pt x="8413" y="634"/>
                  <a:pt x="8400" y="613"/>
                </a:cubicBezTo>
                <a:cubicBezTo>
                  <a:pt x="8380" y="592"/>
                  <a:pt x="8370" y="556"/>
                  <a:pt x="8365" y="522"/>
                </a:cubicBezTo>
                <a:cubicBezTo>
                  <a:pt x="8360" y="489"/>
                  <a:pt x="8360" y="458"/>
                  <a:pt x="8360" y="448"/>
                </a:cubicBezTo>
                <a:cubicBezTo>
                  <a:pt x="8366" y="427"/>
                  <a:pt x="8393" y="381"/>
                  <a:pt x="8421" y="339"/>
                </a:cubicBezTo>
                <a:cubicBezTo>
                  <a:pt x="8448" y="298"/>
                  <a:pt x="8478" y="261"/>
                  <a:pt x="8491" y="261"/>
                </a:cubicBezTo>
                <a:cubicBezTo>
                  <a:pt x="8497" y="251"/>
                  <a:pt x="8524" y="277"/>
                  <a:pt x="8548" y="307"/>
                </a:cubicBezTo>
                <a:cubicBezTo>
                  <a:pt x="8573" y="338"/>
                  <a:pt x="8596" y="375"/>
                  <a:pt x="8596" y="385"/>
                </a:cubicBezTo>
                <a:cubicBezTo>
                  <a:pt x="8589" y="406"/>
                  <a:pt x="8569" y="432"/>
                  <a:pt x="8550" y="461"/>
                </a:cubicBezTo>
                <a:cubicBezTo>
                  <a:pt x="8530" y="490"/>
                  <a:pt x="8511" y="521"/>
                  <a:pt x="8505" y="552"/>
                </a:cubicBezTo>
                <a:cubicBezTo>
                  <a:pt x="8478" y="594"/>
                  <a:pt x="8544" y="592"/>
                  <a:pt x="8570" y="613"/>
                </a:cubicBezTo>
                <a:cubicBezTo>
                  <a:pt x="8596" y="634"/>
                  <a:pt x="8608" y="635"/>
                  <a:pt x="8648" y="594"/>
                </a:cubicBezTo>
                <a:cubicBezTo>
                  <a:pt x="8700" y="532"/>
                  <a:pt x="8725" y="449"/>
                  <a:pt x="8764" y="470"/>
                </a:cubicBezTo>
                <a:cubicBezTo>
                  <a:pt x="8804" y="491"/>
                  <a:pt x="8869" y="468"/>
                  <a:pt x="8895" y="385"/>
                </a:cubicBezTo>
                <a:cubicBezTo>
                  <a:pt x="8902" y="354"/>
                  <a:pt x="8902" y="297"/>
                  <a:pt x="8889" y="246"/>
                </a:cubicBezTo>
                <a:cubicBezTo>
                  <a:pt x="8876" y="194"/>
                  <a:pt x="8850" y="148"/>
                  <a:pt x="8804" y="137"/>
                </a:cubicBezTo>
                <a:cubicBezTo>
                  <a:pt x="8758" y="117"/>
                  <a:pt x="8719" y="118"/>
                  <a:pt x="8688" y="126"/>
                </a:cubicBezTo>
                <a:cubicBezTo>
                  <a:pt x="8657" y="134"/>
                  <a:pt x="8635" y="149"/>
                  <a:pt x="8622" y="159"/>
                </a:cubicBezTo>
                <a:cubicBezTo>
                  <a:pt x="8615" y="170"/>
                  <a:pt x="8605" y="164"/>
                  <a:pt x="8594" y="148"/>
                </a:cubicBezTo>
                <a:cubicBezTo>
                  <a:pt x="8582" y="132"/>
                  <a:pt x="8569" y="106"/>
                  <a:pt x="8556" y="75"/>
                </a:cubicBezTo>
                <a:cubicBezTo>
                  <a:pt x="8539" y="48"/>
                  <a:pt x="8518" y="23"/>
                  <a:pt x="8499" y="0"/>
                </a:cubicBezTo>
                <a:lnTo>
                  <a:pt x="0" y="0"/>
                </a:lnTo>
                <a:close/>
                <a:moveTo>
                  <a:pt x="8100" y="1651"/>
                </a:moveTo>
                <a:cubicBezTo>
                  <a:pt x="8246" y="1785"/>
                  <a:pt x="8252" y="1794"/>
                  <a:pt x="8252" y="1794"/>
                </a:cubicBezTo>
                <a:cubicBezTo>
                  <a:pt x="8337" y="1866"/>
                  <a:pt x="8380" y="1902"/>
                  <a:pt x="8401" y="1921"/>
                </a:cubicBezTo>
                <a:cubicBezTo>
                  <a:pt x="8423" y="1939"/>
                  <a:pt x="8423" y="1939"/>
                  <a:pt x="8423" y="1939"/>
                </a:cubicBezTo>
                <a:cubicBezTo>
                  <a:pt x="8455" y="1980"/>
                  <a:pt x="8472" y="2001"/>
                  <a:pt x="8480" y="2011"/>
                </a:cubicBezTo>
                <a:cubicBezTo>
                  <a:pt x="8488" y="2021"/>
                  <a:pt x="8488" y="2021"/>
                  <a:pt x="8488" y="2021"/>
                </a:cubicBezTo>
                <a:cubicBezTo>
                  <a:pt x="8534" y="2114"/>
                  <a:pt x="8556" y="2161"/>
                  <a:pt x="8568" y="2184"/>
                </a:cubicBezTo>
                <a:cubicBezTo>
                  <a:pt x="8579" y="2208"/>
                  <a:pt x="8579" y="2208"/>
                  <a:pt x="8579" y="2208"/>
                </a:cubicBezTo>
                <a:cubicBezTo>
                  <a:pt x="8508" y="2312"/>
                  <a:pt x="8472" y="2364"/>
                  <a:pt x="8454" y="2390"/>
                </a:cubicBezTo>
                <a:cubicBezTo>
                  <a:pt x="8436" y="2416"/>
                  <a:pt x="8436" y="2417"/>
                  <a:pt x="8436" y="2417"/>
                </a:cubicBezTo>
                <a:cubicBezTo>
                  <a:pt x="8436" y="2489"/>
                  <a:pt x="8436" y="2525"/>
                  <a:pt x="8436" y="2542"/>
                </a:cubicBezTo>
                <a:cubicBezTo>
                  <a:pt x="8436" y="2560"/>
                  <a:pt x="8436" y="2559"/>
                  <a:pt x="8436" y="2559"/>
                </a:cubicBezTo>
                <a:cubicBezTo>
                  <a:pt x="8410" y="2653"/>
                  <a:pt x="8397" y="2700"/>
                  <a:pt x="8390" y="2723"/>
                </a:cubicBezTo>
                <a:cubicBezTo>
                  <a:pt x="8383" y="2746"/>
                  <a:pt x="8383" y="2746"/>
                  <a:pt x="8383" y="2746"/>
                </a:cubicBezTo>
                <a:cubicBezTo>
                  <a:pt x="8370" y="2798"/>
                  <a:pt x="8364" y="2824"/>
                  <a:pt x="8361" y="2837"/>
                </a:cubicBezTo>
                <a:cubicBezTo>
                  <a:pt x="8357" y="2851"/>
                  <a:pt x="8357" y="2851"/>
                  <a:pt x="8357" y="2851"/>
                </a:cubicBezTo>
                <a:cubicBezTo>
                  <a:pt x="8315" y="2790"/>
                  <a:pt x="8295" y="3032"/>
                  <a:pt x="8346" y="2995"/>
                </a:cubicBezTo>
                <a:cubicBezTo>
                  <a:pt x="8370" y="2977"/>
                  <a:pt x="8359" y="2919"/>
                  <a:pt x="8359" y="2871"/>
                </a:cubicBezTo>
                <a:cubicBezTo>
                  <a:pt x="8359" y="2852"/>
                  <a:pt x="8360" y="2852"/>
                  <a:pt x="8360" y="2851"/>
                </a:cubicBezTo>
                <a:cubicBezTo>
                  <a:pt x="8373" y="2799"/>
                  <a:pt x="8380" y="2772"/>
                  <a:pt x="8383" y="2759"/>
                </a:cubicBezTo>
                <a:cubicBezTo>
                  <a:pt x="8386" y="2746"/>
                  <a:pt x="8386" y="2746"/>
                  <a:pt x="8386" y="2746"/>
                </a:cubicBezTo>
                <a:cubicBezTo>
                  <a:pt x="8412" y="2653"/>
                  <a:pt x="8425" y="2606"/>
                  <a:pt x="8432" y="2583"/>
                </a:cubicBezTo>
                <a:cubicBezTo>
                  <a:pt x="8439" y="2560"/>
                  <a:pt x="8439" y="2559"/>
                  <a:pt x="8439" y="2559"/>
                </a:cubicBezTo>
                <a:cubicBezTo>
                  <a:pt x="8439" y="2487"/>
                  <a:pt x="8439" y="2451"/>
                  <a:pt x="8439" y="2434"/>
                </a:cubicBezTo>
                <a:cubicBezTo>
                  <a:pt x="8439" y="2416"/>
                  <a:pt x="8439" y="2417"/>
                  <a:pt x="8439" y="2417"/>
                </a:cubicBezTo>
                <a:cubicBezTo>
                  <a:pt x="8511" y="2313"/>
                  <a:pt x="8547" y="2261"/>
                  <a:pt x="8564" y="2234"/>
                </a:cubicBezTo>
                <a:cubicBezTo>
                  <a:pt x="8582" y="2208"/>
                  <a:pt x="8582" y="2208"/>
                  <a:pt x="8582" y="2208"/>
                </a:cubicBezTo>
                <a:cubicBezTo>
                  <a:pt x="8537" y="2115"/>
                  <a:pt x="8514" y="2068"/>
                  <a:pt x="8502" y="2045"/>
                </a:cubicBezTo>
                <a:cubicBezTo>
                  <a:pt x="8491" y="2022"/>
                  <a:pt x="8491" y="2021"/>
                  <a:pt x="8491" y="2021"/>
                </a:cubicBezTo>
                <a:cubicBezTo>
                  <a:pt x="8458" y="1980"/>
                  <a:pt x="8442" y="1960"/>
                  <a:pt x="8434" y="1949"/>
                </a:cubicBezTo>
                <a:cubicBezTo>
                  <a:pt x="8425" y="1939"/>
                  <a:pt x="8426" y="1939"/>
                  <a:pt x="8426" y="1939"/>
                </a:cubicBezTo>
                <a:cubicBezTo>
                  <a:pt x="8341" y="1866"/>
                  <a:pt x="8298" y="1830"/>
                  <a:pt x="8277" y="1812"/>
                </a:cubicBezTo>
                <a:cubicBezTo>
                  <a:pt x="8256" y="1794"/>
                  <a:pt x="8257" y="1794"/>
                  <a:pt x="8257" y="1794"/>
                </a:cubicBezTo>
                <a:cubicBezTo>
                  <a:pt x="8178" y="1721"/>
                  <a:pt x="8139" y="1685"/>
                  <a:pt x="8119" y="1667"/>
                </a:cubicBezTo>
                <a:cubicBezTo>
                  <a:pt x="8100" y="1650"/>
                  <a:pt x="8100" y="1651"/>
                  <a:pt x="8100" y="1651"/>
                </a:cubicBezTo>
                <a:close/>
                <a:moveTo>
                  <a:pt x="11643" y="0"/>
                </a:moveTo>
                <a:cubicBezTo>
                  <a:pt x="11619" y="26"/>
                  <a:pt x="11594" y="46"/>
                  <a:pt x="11574" y="65"/>
                </a:cubicBezTo>
                <a:cubicBezTo>
                  <a:pt x="11553" y="86"/>
                  <a:pt x="11540" y="106"/>
                  <a:pt x="11546" y="137"/>
                </a:cubicBezTo>
                <a:cubicBezTo>
                  <a:pt x="11559" y="179"/>
                  <a:pt x="11572" y="226"/>
                  <a:pt x="11584" y="269"/>
                </a:cubicBezTo>
                <a:cubicBezTo>
                  <a:pt x="11595" y="313"/>
                  <a:pt x="11605" y="354"/>
                  <a:pt x="11612" y="385"/>
                </a:cubicBezTo>
                <a:cubicBezTo>
                  <a:pt x="11625" y="406"/>
                  <a:pt x="11641" y="453"/>
                  <a:pt x="11652" y="507"/>
                </a:cubicBezTo>
                <a:cubicBezTo>
                  <a:pt x="11664" y="562"/>
                  <a:pt x="11670" y="624"/>
                  <a:pt x="11663" y="676"/>
                </a:cubicBezTo>
                <a:cubicBezTo>
                  <a:pt x="11650" y="728"/>
                  <a:pt x="11654" y="759"/>
                  <a:pt x="11662" y="790"/>
                </a:cubicBezTo>
                <a:cubicBezTo>
                  <a:pt x="11670" y="821"/>
                  <a:pt x="11683" y="852"/>
                  <a:pt x="11689" y="904"/>
                </a:cubicBezTo>
                <a:cubicBezTo>
                  <a:pt x="11689" y="924"/>
                  <a:pt x="11689" y="940"/>
                  <a:pt x="11689" y="953"/>
                </a:cubicBezTo>
                <a:cubicBezTo>
                  <a:pt x="11689" y="966"/>
                  <a:pt x="11689" y="976"/>
                  <a:pt x="11689" y="986"/>
                </a:cubicBezTo>
                <a:cubicBezTo>
                  <a:pt x="11696" y="1027"/>
                  <a:pt x="11706" y="1063"/>
                  <a:pt x="11712" y="1102"/>
                </a:cubicBezTo>
                <a:cubicBezTo>
                  <a:pt x="11719" y="1141"/>
                  <a:pt x="11722" y="1182"/>
                  <a:pt x="11715" y="1234"/>
                </a:cubicBezTo>
                <a:cubicBezTo>
                  <a:pt x="11715" y="1286"/>
                  <a:pt x="11722" y="1368"/>
                  <a:pt x="11731" y="1446"/>
                </a:cubicBezTo>
                <a:cubicBezTo>
                  <a:pt x="11741" y="1523"/>
                  <a:pt x="11754" y="1595"/>
                  <a:pt x="11767" y="1626"/>
                </a:cubicBezTo>
                <a:cubicBezTo>
                  <a:pt x="11786" y="1657"/>
                  <a:pt x="11806" y="1699"/>
                  <a:pt x="11822" y="1741"/>
                </a:cubicBezTo>
                <a:cubicBezTo>
                  <a:pt x="11839" y="1783"/>
                  <a:pt x="11852" y="1826"/>
                  <a:pt x="11858" y="1857"/>
                </a:cubicBezTo>
                <a:cubicBezTo>
                  <a:pt x="11865" y="1898"/>
                  <a:pt x="11875" y="1939"/>
                  <a:pt x="11885" y="1980"/>
                </a:cubicBezTo>
                <a:cubicBezTo>
                  <a:pt x="11895" y="2021"/>
                  <a:pt x="11905" y="2062"/>
                  <a:pt x="11911" y="2104"/>
                </a:cubicBezTo>
                <a:cubicBezTo>
                  <a:pt x="11911" y="2207"/>
                  <a:pt x="11924" y="2332"/>
                  <a:pt x="11937" y="2373"/>
                </a:cubicBezTo>
                <a:cubicBezTo>
                  <a:pt x="11950" y="2415"/>
                  <a:pt x="12029" y="2539"/>
                  <a:pt x="12068" y="2559"/>
                </a:cubicBezTo>
                <a:cubicBezTo>
                  <a:pt x="12081" y="2580"/>
                  <a:pt x="12081" y="2607"/>
                  <a:pt x="12068" y="2631"/>
                </a:cubicBezTo>
                <a:cubicBezTo>
                  <a:pt x="12055" y="2654"/>
                  <a:pt x="12028" y="2675"/>
                  <a:pt x="11989" y="2686"/>
                </a:cubicBezTo>
                <a:cubicBezTo>
                  <a:pt x="11950" y="2686"/>
                  <a:pt x="11921" y="2691"/>
                  <a:pt x="11896" y="2699"/>
                </a:cubicBezTo>
                <a:cubicBezTo>
                  <a:pt x="11872" y="2706"/>
                  <a:pt x="11852" y="2717"/>
                  <a:pt x="11832" y="2727"/>
                </a:cubicBezTo>
                <a:cubicBezTo>
                  <a:pt x="11819" y="2748"/>
                  <a:pt x="11793" y="2768"/>
                  <a:pt x="11764" y="2814"/>
                </a:cubicBezTo>
                <a:cubicBezTo>
                  <a:pt x="11734" y="2860"/>
                  <a:pt x="11702" y="2933"/>
                  <a:pt x="11676" y="3057"/>
                </a:cubicBezTo>
                <a:cubicBezTo>
                  <a:pt x="11636" y="3326"/>
                  <a:pt x="11650" y="3388"/>
                  <a:pt x="11689" y="3512"/>
                </a:cubicBezTo>
                <a:cubicBezTo>
                  <a:pt x="11728" y="3637"/>
                  <a:pt x="11755" y="3784"/>
                  <a:pt x="11755" y="3784"/>
                </a:cubicBezTo>
                <a:cubicBezTo>
                  <a:pt x="11755" y="3784"/>
                  <a:pt x="11729" y="3773"/>
                  <a:pt x="11701" y="3757"/>
                </a:cubicBezTo>
                <a:cubicBezTo>
                  <a:pt x="11673" y="3741"/>
                  <a:pt x="11643" y="3719"/>
                  <a:pt x="11636" y="3699"/>
                </a:cubicBezTo>
                <a:cubicBezTo>
                  <a:pt x="11623" y="3678"/>
                  <a:pt x="11597" y="3653"/>
                  <a:pt x="11575" y="3632"/>
                </a:cubicBezTo>
                <a:cubicBezTo>
                  <a:pt x="11552" y="3612"/>
                  <a:pt x="11533" y="3597"/>
                  <a:pt x="11533" y="3597"/>
                </a:cubicBezTo>
                <a:cubicBezTo>
                  <a:pt x="11533" y="3597"/>
                  <a:pt x="11536" y="3670"/>
                  <a:pt x="11544" y="3752"/>
                </a:cubicBezTo>
                <a:cubicBezTo>
                  <a:pt x="11552" y="3835"/>
                  <a:pt x="11565" y="3929"/>
                  <a:pt x="11585" y="3971"/>
                </a:cubicBezTo>
                <a:cubicBezTo>
                  <a:pt x="11604" y="4002"/>
                  <a:pt x="11620" y="4017"/>
                  <a:pt x="11629" y="4032"/>
                </a:cubicBezTo>
                <a:cubicBezTo>
                  <a:pt x="11637" y="4048"/>
                  <a:pt x="11637" y="4063"/>
                  <a:pt x="11624" y="4094"/>
                </a:cubicBezTo>
                <a:cubicBezTo>
                  <a:pt x="11604" y="4115"/>
                  <a:pt x="11581" y="4110"/>
                  <a:pt x="11562" y="4115"/>
                </a:cubicBezTo>
                <a:cubicBezTo>
                  <a:pt x="11542" y="4120"/>
                  <a:pt x="11525" y="4136"/>
                  <a:pt x="11519" y="4198"/>
                </a:cubicBezTo>
                <a:cubicBezTo>
                  <a:pt x="11519" y="4250"/>
                  <a:pt x="11522" y="4276"/>
                  <a:pt x="11522" y="4293"/>
                </a:cubicBezTo>
                <a:cubicBezTo>
                  <a:pt x="11522" y="4311"/>
                  <a:pt x="11519" y="4321"/>
                  <a:pt x="11506" y="4341"/>
                </a:cubicBezTo>
                <a:cubicBezTo>
                  <a:pt x="11466" y="4362"/>
                  <a:pt x="11479" y="4364"/>
                  <a:pt x="11506" y="4467"/>
                </a:cubicBezTo>
                <a:cubicBezTo>
                  <a:pt x="11532" y="4571"/>
                  <a:pt x="11624" y="4611"/>
                  <a:pt x="11650" y="4715"/>
                </a:cubicBezTo>
                <a:cubicBezTo>
                  <a:pt x="11656" y="4756"/>
                  <a:pt x="11673" y="4788"/>
                  <a:pt x="11691" y="4827"/>
                </a:cubicBezTo>
                <a:cubicBezTo>
                  <a:pt x="11709" y="4867"/>
                  <a:pt x="11728" y="4914"/>
                  <a:pt x="11741" y="4986"/>
                </a:cubicBezTo>
                <a:cubicBezTo>
                  <a:pt x="11761" y="5059"/>
                  <a:pt x="11787" y="5162"/>
                  <a:pt x="11816" y="5255"/>
                </a:cubicBezTo>
                <a:cubicBezTo>
                  <a:pt x="11846" y="5348"/>
                  <a:pt x="11879" y="5430"/>
                  <a:pt x="11911" y="5461"/>
                </a:cubicBezTo>
                <a:cubicBezTo>
                  <a:pt x="11937" y="5503"/>
                  <a:pt x="11980" y="5513"/>
                  <a:pt x="12014" y="5503"/>
                </a:cubicBezTo>
                <a:cubicBezTo>
                  <a:pt x="12048" y="5493"/>
                  <a:pt x="12074" y="5461"/>
                  <a:pt x="12068" y="5420"/>
                </a:cubicBezTo>
                <a:cubicBezTo>
                  <a:pt x="12061" y="5389"/>
                  <a:pt x="12062" y="5343"/>
                  <a:pt x="12071" y="5302"/>
                </a:cubicBezTo>
                <a:cubicBezTo>
                  <a:pt x="12081" y="5261"/>
                  <a:pt x="12101" y="5225"/>
                  <a:pt x="12134" y="5214"/>
                </a:cubicBezTo>
                <a:cubicBezTo>
                  <a:pt x="12186" y="5194"/>
                  <a:pt x="12251" y="5274"/>
                  <a:pt x="12251" y="5357"/>
                </a:cubicBezTo>
                <a:cubicBezTo>
                  <a:pt x="12251" y="5440"/>
                  <a:pt x="12289" y="5482"/>
                  <a:pt x="12328" y="5502"/>
                </a:cubicBezTo>
                <a:cubicBezTo>
                  <a:pt x="12367" y="5544"/>
                  <a:pt x="12460" y="5626"/>
                  <a:pt x="12486" y="5585"/>
                </a:cubicBezTo>
                <a:cubicBezTo>
                  <a:pt x="12499" y="5564"/>
                  <a:pt x="12564" y="5523"/>
                  <a:pt x="12616" y="5544"/>
                </a:cubicBezTo>
                <a:cubicBezTo>
                  <a:pt x="12635" y="5564"/>
                  <a:pt x="12671" y="5606"/>
                  <a:pt x="12696" y="5650"/>
                </a:cubicBezTo>
                <a:cubicBezTo>
                  <a:pt x="12721" y="5694"/>
                  <a:pt x="12735" y="5741"/>
                  <a:pt x="12708" y="5772"/>
                </a:cubicBezTo>
                <a:cubicBezTo>
                  <a:pt x="12669" y="5855"/>
                  <a:pt x="12617" y="5835"/>
                  <a:pt x="12603" y="5835"/>
                </a:cubicBezTo>
                <a:cubicBezTo>
                  <a:pt x="12590" y="5835"/>
                  <a:pt x="12590" y="5897"/>
                  <a:pt x="12603" y="5980"/>
                </a:cubicBezTo>
                <a:cubicBezTo>
                  <a:pt x="12603" y="6011"/>
                  <a:pt x="12613" y="6032"/>
                  <a:pt x="12628" y="6060"/>
                </a:cubicBezTo>
                <a:cubicBezTo>
                  <a:pt x="12642" y="6088"/>
                  <a:pt x="12661" y="6124"/>
                  <a:pt x="12681" y="6186"/>
                </a:cubicBezTo>
                <a:cubicBezTo>
                  <a:pt x="12701" y="6238"/>
                  <a:pt x="12717" y="6269"/>
                  <a:pt x="12740" y="6295"/>
                </a:cubicBezTo>
                <a:cubicBezTo>
                  <a:pt x="12763" y="6321"/>
                  <a:pt x="12792" y="6342"/>
                  <a:pt x="12838" y="6373"/>
                </a:cubicBezTo>
                <a:cubicBezTo>
                  <a:pt x="12890" y="6415"/>
                  <a:pt x="12939" y="6415"/>
                  <a:pt x="12978" y="6416"/>
                </a:cubicBezTo>
                <a:cubicBezTo>
                  <a:pt x="13017" y="6416"/>
                  <a:pt x="13047" y="6416"/>
                  <a:pt x="13060" y="6457"/>
                </a:cubicBezTo>
                <a:cubicBezTo>
                  <a:pt x="13073" y="6540"/>
                  <a:pt x="13099" y="6684"/>
                  <a:pt x="13060" y="6746"/>
                </a:cubicBezTo>
                <a:cubicBezTo>
                  <a:pt x="13020" y="6808"/>
                  <a:pt x="12956" y="6748"/>
                  <a:pt x="12956" y="6955"/>
                </a:cubicBezTo>
                <a:cubicBezTo>
                  <a:pt x="12969" y="7142"/>
                  <a:pt x="12957" y="7223"/>
                  <a:pt x="12996" y="7306"/>
                </a:cubicBezTo>
                <a:cubicBezTo>
                  <a:pt x="13035" y="7389"/>
                  <a:pt x="13309" y="7556"/>
                  <a:pt x="13309" y="7597"/>
                </a:cubicBezTo>
                <a:cubicBezTo>
                  <a:pt x="13322" y="7660"/>
                  <a:pt x="13230" y="7617"/>
                  <a:pt x="13230" y="7721"/>
                </a:cubicBezTo>
                <a:cubicBezTo>
                  <a:pt x="13230" y="7804"/>
                  <a:pt x="13230" y="7845"/>
                  <a:pt x="13230" y="7949"/>
                </a:cubicBezTo>
                <a:cubicBezTo>
                  <a:pt x="13230" y="8073"/>
                  <a:pt x="13256" y="8115"/>
                  <a:pt x="13295" y="8198"/>
                </a:cubicBezTo>
                <a:cubicBezTo>
                  <a:pt x="13335" y="8281"/>
                  <a:pt x="13466" y="8384"/>
                  <a:pt x="13492" y="8509"/>
                </a:cubicBezTo>
                <a:cubicBezTo>
                  <a:pt x="13505" y="8581"/>
                  <a:pt x="13521" y="8794"/>
                  <a:pt x="13534" y="8987"/>
                </a:cubicBezTo>
                <a:cubicBezTo>
                  <a:pt x="13547" y="9181"/>
                  <a:pt x="13557" y="9357"/>
                  <a:pt x="13557" y="9357"/>
                </a:cubicBezTo>
                <a:cubicBezTo>
                  <a:pt x="13557" y="9357"/>
                  <a:pt x="13466" y="9276"/>
                  <a:pt x="13400" y="9256"/>
                </a:cubicBezTo>
                <a:cubicBezTo>
                  <a:pt x="13335" y="9235"/>
                  <a:pt x="13230" y="9131"/>
                  <a:pt x="13139" y="9027"/>
                </a:cubicBezTo>
                <a:cubicBezTo>
                  <a:pt x="13047" y="8924"/>
                  <a:pt x="12995" y="9005"/>
                  <a:pt x="12812" y="8819"/>
                </a:cubicBezTo>
                <a:cubicBezTo>
                  <a:pt x="12629" y="8632"/>
                  <a:pt x="12380" y="8424"/>
                  <a:pt x="12237" y="8300"/>
                </a:cubicBezTo>
                <a:cubicBezTo>
                  <a:pt x="12080" y="8176"/>
                  <a:pt x="11833" y="7804"/>
                  <a:pt x="11741" y="7638"/>
                </a:cubicBezTo>
                <a:cubicBezTo>
                  <a:pt x="11650" y="7472"/>
                  <a:pt x="11676" y="7245"/>
                  <a:pt x="11624" y="7141"/>
                </a:cubicBezTo>
                <a:cubicBezTo>
                  <a:pt x="11572" y="7038"/>
                  <a:pt x="11480" y="6996"/>
                  <a:pt x="11454" y="6955"/>
                </a:cubicBezTo>
                <a:cubicBezTo>
                  <a:pt x="11441" y="6924"/>
                  <a:pt x="11450" y="6908"/>
                  <a:pt x="11465" y="6890"/>
                </a:cubicBezTo>
                <a:cubicBezTo>
                  <a:pt x="11479" y="6872"/>
                  <a:pt x="11499" y="6851"/>
                  <a:pt x="11506" y="6809"/>
                </a:cubicBezTo>
                <a:cubicBezTo>
                  <a:pt x="11506" y="6726"/>
                  <a:pt x="11454" y="6664"/>
                  <a:pt x="11493" y="6581"/>
                </a:cubicBezTo>
                <a:cubicBezTo>
                  <a:pt x="11533" y="6498"/>
                  <a:pt x="11559" y="6394"/>
                  <a:pt x="11533" y="6332"/>
                </a:cubicBezTo>
                <a:cubicBezTo>
                  <a:pt x="11507" y="6270"/>
                  <a:pt x="11493" y="5896"/>
                  <a:pt x="11414" y="5772"/>
                </a:cubicBezTo>
                <a:cubicBezTo>
                  <a:pt x="11336" y="5668"/>
                  <a:pt x="11311" y="5503"/>
                  <a:pt x="11311" y="5379"/>
                </a:cubicBezTo>
                <a:cubicBezTo>
                  <a:pt x="11311" y="5254"/>
                  <a:pt x="11297" y="5152"/>
                  <a:pt x="11258" y="5069"/>
                </a:cubicBezTo>
                <a:cubicBezTo>
                  <a:pt x="11218" y="4965"/>
                  <a:pt x="11232" y="4799"/>
                  <a:pt x="11180" y="4737"/>
                </a:cubicBezTo>
                <a:cubicBezTo>
                  <a:pt x="11128" y="4675"/>
                  <a:pt x="11140" y="4633"/>
                  <a:pt x="11127" y="4509"/>
                </a:cubicBezTo>
                <a:cubicBezTo>
                  <a:pt x="11127" y="4436"/>
                  <a:pt x="11143" y="4379"/>
                  <a:pt x="11153" y="4330"/>
                </a:cubicBezTo>
                <a:cubicBezTo>
                  <a:pt x="11163" y="4281"/>
                  <a:pt x="11166" y="4240"/>
                  <a:pt x="11140" y="4198"/>
                </a:cubicBezTo>
                <a:cubicBezTo>
                  <a:pt x="11121" y="4146"/>
                  <a:pt x="11101" y="4105"/>
                  <a:pt x="11086" y="4069"/>
                </a:cubicBezTo>
                <a:cubicBezTo>
                  <a:pt x="11071" y="4033"/>
                  <a:pt x="11061" y="4002"/>
                  <a:pt x="11061" y="3971"/>
                </a:cubicBezTo>
                <a:cubicBezTo>
                  <a:pt x="11055" y="3929"/>
                  <a:pt x="11042" y="3923"/>
                  <a:pt x="11022" y="3918"/>
                </a:cubicBezTo>
                <a:cubicBezTo>
                  <a:pt x="11003" y="3913"/>
                  <a:pt x="10977" y="3908"/>
                  <a:pt x="10944" y="3866"/>
                </a:cubicBezTo>
                <a:cubicBezTo>
                  <a:pt x="10905" y="3814"/>
                  <a:pt x="10859" y="3757"/>
                  <a:pt x="10820" y="3703"/>
                </a:cubicBezTo>
                <a:cubicBezTo>
                  <a:pt x="10781" y="3649"/>
                  <a:pt x="10749" y="3598"/>
                  <a:pt x="10736" y="3556"/>
                </a:cubicBezTo>
                <a:cubicBezTo>
                  <a:pt x="10723" y="3473"/>
                  <a:pt x="10722" y="3370"/>
                  <a:pt x="10748" y="3328"/>
                </a:cubicBezTo>
                <a:cubicBezTo>
                  <a:pt x="10774" y="3287"/>
                  <a:pt x="10774" y="3203"/>
                  <a:pt x="10722" y="3265"/>
                </a:cubicBezTo>
                <a:cubicBezTo>
                  <a:pt x="10670" y="3327"/>
                  <a:pt x="10604" y="3493"/>
                  <a:pt x="10591" y="3576"/>
                </a:cubicBezTo>
                <a:cubicBezTo>
                  <a:pt x="10578" y="3679"/>
                  <a:pt x="10591" y="3741"/>
                  <a:pt x="10657" y="3844"/>
                </a:cubicBezTo>
                <a:cubicBezTo>
                  <a:pt x="10722" y="3948"/>
                  <a:pt x="10736" y="4031"/>
                  <a:pt x="10801" y="3990"/>
                </a:cubicBezTo>
                <a:cubicBezTo>
                  <a:pt x="10840" y="3969"/>
                  <a:pt x="10866" y="3990"/>
                  <a:pt x="10879" y="4024"/>
                </a:cubicBezTo>
                <a:cubicBezTo>
                  <a:pt x="10892" y="4058"/>
                  <a:pt x="10892" y="4105"/>
                  <a:pt x="10879" y="4136"/>
                </a:cubicBezTo>
                <a:cubicBezTo>
                  <a:pt x="10859" y="4156"/>
                  <a:pt x="10843" y="4176"/>
                  <a:pt x="10831" y="4197"/>
                </a:cubicBezTo>
                <a:cubicBezTo>
                  <a:pt x="10820" y="4217"/>
                  <a:pt x="10813" y="4238"/>
                  <a:pt x="10813" y="4259"/>
                </a:cubicBezTo>
                <a:cubicBezTo>
                  <a:pt x="10774" y="4248"/>
                  <a:pt x="10755" y="4244"/>
                  <a:pt x="10745" y="4241"/>
                </a:cubicBezTo>
                <a:cubicBezTo>
                  <a:pt x="10736" y="4239"/>
                  <a:pt x="10736" y="4239"/>
                  <a:pt x="10736" y="4239"/>
                </a:cubicBezTo>
                <a:lnTo>
                  <a:pt x="10736" y="4242"/>
                </a:lnTo>
                <a:lnTo>
                  <a:pt x="10813" y="4264"/>
                </a:lnTo>
                <a:cubicBezTo>
                  <a:pt x="10813" y="4264"/>
                  <a:pt x="10813" y="4263"/>
                  <a:pt x="10813" y="4266"/>
                </a:cubicBezTo>
                <a:cubicBezTo>
                  <a:pt x="10813" y="4268"/>
                  <a:pt x="10813" y="4273"/>
                  <a:pt x="10813" y="4283"/>
                </a:cubicBezTo>
                <a:cubicBezTo>
                  <a:pt x="10820" y="4304"/>
                  <a:pt x="10840" y="4429"/>
                  <a:pt x="10860" y="4559"/>
                </a:cubicBezTo>
                <a:cubicBezTo>
                  <a:pt x="10880" y="4689"/>
                  <a:pt x="10900" y="4824"/>
                  <a:pt x="10906" y="4865"/>
                </a:cubicBezTo>
                <a:cubicBezTo>
                  <a:pt x="10913" y="4917"/>
                  <a:pt x="10919" y="4969"/>
                  <a:pt x="10921" y="5010"/>
                </a:cubicBezTo>
                <a:cubicBezTo>
                  <a:pt x="10922" y="5051"/>
                  <a:pt x="10919" y="5083"/>
                  <a:pt x="10906" y="5093"/>
                </a:cubicBezTo>
                <a:cubicBezTo>
                  <a:pt x="10900" y="5093"/>
                  <a:pt x="10883" y="5062"/>
                  <a:pt x="10863" y="5033"/>
                </a:cubicBezTo>
                <a:cubicBezTo>
                  <a:pt x="10844" y="5004"/>
                  <a:pt x="10821" y="4978"/>
                  <a:pt x="10801" y="4989"/>
                </a:cubicBezTo>
                <a:cubicBezTo>
                  <a:pt x="10782" y="5009"/>
                  <a:pt x="10755" y="5015"/>
                  <a:pt x="10729" y="5007"/>
                </a:cubicBezTo>
                <a:cubicBezTo>
                  <a:pt x="10703" y="4999"/>
                  <a:pt x="10676" y="4979"/>
                  <a:pt x="10657" y="4947"/>
                </a:cubicBezTo>
                <a:cubicBezTo>
                  <a:pt x="10637" y="4927"/>
                  <a:pt x="10618" y="4864"/>
                  <a:pt x="10597" y="4812"/>
                </a:cubicBezTo>
                <a:cubicBezTo>
                  <a:pt x="10576" y="4760"/>
                  <a:pt x="10554" y="4718"/>
                  <a:pt x="10528" y="4739"/>
                </a:cubicBezTo>
                <a:cubicBezTo>
                  <a:pt x="10488" y="4801"/>
                  <a:pt x="10461" y="4947"/>
                  <a:pt x="10435" y="4947"/>
                </a:cubicBezTo>
                <a:cubicBezTo>
                  <a:pt x="10409" y="4948"/>
                  <a:pt x="10383" y="4987"/>
                  <a:pt x="10357" y="5049"/>
                </a:cubicBezTo>
                <a:cubicBezTo>
                  <a:pt x="10331" y="5091"/>
                  <a:pt x="10357" y="5217"/>
                  <a:pt x="10318" y="5279"/>
                </a:cubicBezTo>
                <a:cubicBezTo>
                  <a:pt x="10278" y="5342"/>
                  <a:pt x="10266" y="5382"/>
                  <a:pt x="10266" y="5486"/>
                </a:cubicBezTo>
                <a:cubicBezTo>
                  <a:pt x="10272" y="5527"/>
                  <a:pt x="10266" y="5553"/>
                  <a:pt x="10266" y="5582"/>
                </a:cubicBezTo>
                <a:cubicBezTo>
                  <a:pt x="10266" y="5611"/>
                  <a:pt x="10273" y="5643"/>
                  <a:pt x="10305" y="5694"/>
                </a:cubicBezTo>
                <a:cubicBezTo>
                  <a:pt x="10344" y="5736"/>
                  <a:pt x="10361" y="5762"/>
                  <a:pt x="10369" y="5787"/>
                </a:cubicBezTo>
                <a:cubicBezTo>
                  <a:pt x="10377" y="5813"/>
                  <a:pt x="10376" y="5839"/>
                  <a:pt x="10383" y="5881"/>
                </a:cubicBezTo>
                <a:cubicBezTo>
                  <a:pt x="10383" y="5922"/>
                  <a:pt x="10386" y="5959"/>
                  <a:pt x="10394" y="5995"/>
                </a:cubicBezTo>
                <a:cubicBezTo>
                  <a:pt x="10402" y="6031"/>
                  <a:pt x="10415" y="6067"/>
                  <a:pt x="10435" y="6109"/>
                </a:cubicBezTo>
                <a:cubicBezTo>
                  <a:pt x="10448" y="6161"/>
                  <a:pt x="10445" y="6197"/>
                  <a:pt x="10438" y="6231"/>
                </a:cubicBezTo>
                <a:cubicBezTo>
                  <a:pt x="10432" y="6264"/>
                  <a:pt x="10423" y="6295"/>
                  <a:pt x="10423" y="6337"/>
                </a:cubicBezTo>
                <a:cubicBezTo>
                  <a:pt x="10416" y="6378"/>
                  <a:pt x="10419" y="6424"/>
                  <a:pt x="10429" y="6473"/>
                </a:cubicBezTo>
                <a:cubicBezTo>
                  <a:pt x="10439" y="6522"/>
                  <a:pt x="10455" y="6573"/>
                  <a:pt x="10474" y="6625"/>
                </a:cubicBezTo>
                <a:cubicBezTo>
                  <a:pt x="10513" y="6708"/>
                  <a:pt x="10528" y="6750"/>
                  <a:pt x="10528" y="6812"/>
                </a:cubicBezTo>
                <a:cubicBezTo>
                  <a:pt x="10528" y="6895"/>
                  <a:pt x="10578" y="6937"/>
                  <a:pt x="10591" y="6937"/>
                </a:cubicBezTo>
                <a:cubicBezTo>
                  <a:pt x="10618" y="6938"/>
                  <a:pt x="10657" y="6874"/>
                  <a:pt x="10670" y="6812"/>
                </a:cubicBezTo>
                <a:cubicBezTo>
                  <a:pt x="10670" y="6770"/>
                  <a:pt x="10700" y="6755"/>
                  <a:pt x="10732" y="6766"/>
                </a:cubicBezTo>
                <a:cubicBezTo>
                  <a:pt x="10765" y="6776"/>
                  <a:pt x="10800" y="6813"/>
                  <a:pt x="10813" y="6875"/>
                </a:cubicBezTo>
                <a:cubicBezTo>
                  <a:pt x="10820" y="6927"/>
                  <a:pt x="10807" y="6952"/>
                  <a:pt x="10789" y="6972"/>
                </a:cubicBezTo>
                <a:cubicBezTo>
                  <a:pt x="10771" y="6993"/>
                  <a:pt x="10749" y="7008"/>
                  <a:pt x="10736" y="7039"/>
                </a:cubicBezTo>
                <a:cubicBezTo>
                  <a:pt x="10723" y="7122"/>
                  <a:pt x="10788" y="7206"/>
                  <a:pt x="10736" y="7226"/>
                </a:cubicBezTo>
                <a:cubicBezTo>
                  <a:pt x="10684" y="7247"/>
                  <a:pt x="10644" y="7268"/>
                  <a:pt x="10631" y="7331"/>
                </a:cubicBezTo>
                <a:cubicBezTo>
                  <a:pt x="10618" y="7393"/>
                  <a:pt x="10618" y="7456"/>
                  <a:pt x="10618" y="7539"/>
                </a:cubicBezTo>
                <a:cubicBezTo>
                  <a:pt x="10612" y="7570"/>
                  <a:pt x="10596" y="7575"/>
                  <a:pt x="10579" y="7582"/>
                </a:cubicBezTo>
                <a:cubicBezTo>
                  <a:pt x="10563" y="7589"/>
                  <a:pt x="10546" y="7599"/>
                  <a:pt x="10539" y="7641"/>
                </a:cubicBezTo>
                <a:cubicBezTo>
                  <a:pt x="10533" y="7692"/>
                  <a:pt x="10520" y="7760"/>
                  <a:pt x="10500" y="7814"/>
                </a:cubicBezTo>
                <a:cubicBezTo>
                  <a:pt x="10481" y="7869"/>
                  <a:pt x="10455" y="7910"/>
                  <a:pt x="10423" y="7910"/>
                </a:cubicBezTo>
                <a:cubicBezTo>
                  <a:pt x="10390" y="7900"/>
                  <a:pt x="10364" y="7885"/>
                  <a:pt x="10351" y="7862"/>
                </a:cubicBezTo>
                <a:cubicBezTo>
                  <a:pt x="10337" y="7839"/>
                  <a:pt x="10338" y="7808"/>
                  <a:pt x="10357" y="7767"/>
                </a:cubicBezTo>
                <a:cubicBezTo>
                  <a:pt x="10398" y="7708"/>
                  <a:pt x="10448" y="7625"/>
                  <a:pt x="10397" y="7621"/>
                </a:cubicBezTo>
                <a:cubicBezTo>
                  <a:pt x="10360" y="7619"/>
                  <a:pt x="10310" y="7591"/>
                  <a:pt x="10252" y="7662"/>
                </a:cubicBezTo>
                <a:cubicBezTo>
                  <a:pt x="10224" y="7697"/>
                  <a:pt x="10224" y="7771"/>
                  <a:pt x="10213" y="7827"/>
                </a:cubicBezTo>
                <a:cubicBezTo>
                  <a:pt x="10117" y="8326"/>
                  <a:pt x="9921" y="8745"/>
                  <a:pt x="9664" y="9006"/>
                </a:cubicBezTo>
                <a:cubicBezTo>
                  <a:pt x="9631" y="9016"/>
                  <a:pt x="9605" y="9021"/>
                  <a:pt x="9580" y="9029"/>
                </a:cubicBezTo>
                <a:cubicBezTo>
                  <a:pt x="9556" y="9037"/>
                  <a:pt x="9533" y="9048"/>
                  <a:pt x="9507" y="9069"/>
                </a:cubicBezTo>
                <a:cubicBezTo>
                  <a:pt x="9487" y="9089"/>
                  <a:pt x="9422" y="9167"/>
                  <a:pt x="9351" y="9268"/>
                </a:cubicBezTo>
                <a:cubicBezTo>
                  <a:pt x="9281" y="9369"/>
                  <a:pt x="9206" y="9493"/>
                  <a:pt x="9167" y="9607"/>
                </a:cubicBezTo>
                <a:cubicBezTo>
                  <a:pt x="9101" y="9835"/>
                  <a:pt x="9102" y="9938"/>
                  <a:pt x="9128" y="10062"/>
                </a:cubicBezTo>
                <a:cubicBezTo>
                  <a:pt x="9154" y="10187"/>
                  <a:pt x="9154" y="10353"/>
                  <a:pt x="9128" y="10436"/>
                </a:cubicBezTo>
                <a:cubicBezTo>
                  <a:pt x="9102" y="10519"/>
                  <a:pt x="9219" y="10685"/>
                  <a:pt x="9180" y="10809"/>
                </a:cubicBezTo>
                <a:cubicBezTo>
                  <a:pt x="9154" y="10954"/>
                  <a:pt x="9180" y="11266"/>
                  <a:pt x="9180" y="11411"/>
                </a:cubicBezTo>
                <a:cubicBezTo>
                  <a:pt x="9180" y="11556"/>
                  <a:pt x="9167" y="11930"/>
                  <a:pt x="9180" y="12116"/>
                </a:cubicBezTo>
                <a:cubicBezTo>
                  <a:pt x="9193" y="12220"/>
                  <a:pt x="9170" y="12323"/>
                  <a:pt x="9142" y="12424"/>
                </a:cubicBezTo>
                <a:cubicBezTo>
                  <a:pt x="9115" y="12525"/>
                  <a:pt x="9082" y="12624"/>
                  <a:pt x="9075" y="12718"/>
                </a:cubicBezTo>
                <a:cubicBezTo>
                  <a:pt x="9049" y="12904"/>
                  <a:pt x="9102" y="13048"/>
                  <a:pt x="9049" y="13151"/>
                </a:cubicBezTo>
                <a:cubicBezTo>
                  <a:pt x="8997" y="13255"/>
                  <a:pt x="9128" y="13503"/>
                  <a:pt x="9259" y="13275"/>
                </a:cubicBezTo>
                <a:cubicBezTo>
                  <a:pt x="9390" y="13068"/>
                  <a:pt x="9402" y="13026"/>
                  <a:pt x="9454" y="13234"/>
                </a:cubicBezTo>
                <a:cubicBezTo>
                  <a:pt x="9506" y="13441"/>
                  <a:pt x="9572" y="13503"/>
                  <a:pt x="9598" y="13420"/>
                </a:cubicBezTo>
                <a:cubicBezTo>
                  <a:pt x="9605" y="13379"/>
                  <a:pt x="9611" y="13364"/>
                  <a:pt x="9610" y="13346"/>
                </a:cubicBezTo>
                <a:cubicBezTo>
                  <a:pt x="9608" y="13328"/>
                  <a:pt x="9599" y="13307"/>
                  <a:pt x="9573" y="13256"/>
                </a:cubicBezTo>
                <a:cubicBezTo>
                  <a:pt x="9553" y="13214"/>
                  <a:pt x="9546" y="13151"/>
                  <a:pt x="9549" y="13113"/>
                </a:cubicBezTo>
                <a:cubicBezTo>
                  <a:pt x="9552" y="13074"/>
                  <a:pt x="9565" y="13058"/>
                  <a:pt x="9585" y="13110"/>
                </a:cubicBezTo>
                <a:cubicBezTo>
                  <a:pt x="9637" y="13214"/>
                  <a:pt x="9663" y="13254"/>
                  <a:pt x="9676" y="13234"/>
                </a:cubicBezTo>
                <a:cubicBezTo>
                  <a:pt x="9689" y="13213"/>
                  <a:pt x="9741" y="13173"/>
                  <a:pt x="9741" y="13256"/>
                </a:cubicBezTo>
                <a:cubicBezTo>
                  <a:pt x="9741" y="13318"/>
                  <a:pt x="9690" y="13462"/>
                  <a:pt x="9729" y="13483"/>
                </a:cubicBezTo>
                <a:cubicBezTo>
                  <a:pt x="9742" y="13493"/>
                  <a:pt x="9775" y="13463"/>
                  <a:pt x="9802" y="13421"/>
                </a:cubicBezTo>
                <a:cubicBezTo>
                  <a:pt x="9830" y="13380"/>
                  <a:pt x="9853" y="13328"/>
                  <a:pt x="9846" y="13297"/>
                </a:cubicBezTo>
                <a:cubicBezTo>
                  <a:pt x="9846" y="13276"/>
                  <a:pt x="9847" y="13250"/>
                  <a:pt x="9848" y="13222"/>
                </a:cubicBezTo>
                <a:cubicBezTo>
                  <a:pt x="9850" y="13194"/>
                  <a:pt x="9853" y="13163"/>
                  <a:pt x="9860" y="13132"/>
                </a:cubicBezTo>
                <a:cubicBezTo>
                  <a:pt x="9866" y="13111"/>
                  <a:pt x="9866" y="13069"/>
                  <a:pt x="9858" y="13028"/>
                </a:cubicBezTo>
                <a:cubicBezTo>
                  <a:pt x="9849" y="12986"/>
                  <a:pt x="9833" y="12944"/>
                  <a:pt x="9807" y="12923"/>
                </a:cubicBezTo>
                <a:cubicBezTo>
                  <a:pt x="9787" y="12892"/>
                  <a:pt x="9781" y="12861"/>
                  <a:pt x="9784" y="12835"/>
                </a:cubicBezTo>
                <a:cubicBezTo>
                  <a:pt x="9787" y="12809"/>
                  <a:pt x="9801" y="12788"/>
                  <a:pt x="9820" y="12778"/>
                </a:cubicBezTo>
                <a:cubicBezTo>
                  <a:pt x="9840" y="12778"/>
                  <a:pt x="9869" y="12762"/>
                  <a:pt x="9894" y="12741"/>
                </a:cubicBezTo>
                <a:cubicBezTo>
                  <a:pt x="9918" y="12720"/>
                  <a:pt x="9938" y="12694"/>
                  <a:pt x="9938" y="12674"/>
                </a:cubicBezTo>
                <a:cubicBezTo>
                  <a:pt x="9951" y="12632"/>
                  <a:pt x="10043" y="12572"/>
                  <a:pt x="10108" y="12613"/>
                </a:cubicBezTo>
                <a:cubicBezTo>
                  <a:pt x="10173" y="12655"/>
                  <a:pt x="10212" y="12674"/>
                  <a:pt x="10290" y="12674"/>
                </a:cubicBezTo>
                <a:cubicBezTo>
                  <a:pt x="10369" y="12653"/>
                  <a:pt x="10526" y="12613"/>
                  <a:pt x="10526" y="12696"/>
                </a:cubicBezTo>
                <a:cubicBezTo>
                  <a:pt x="10526" y="12779"/>
                  <a:pt x="10552" y="12839"/>
                  <a:pt x="10526" y="12860"/>
                </a:cubicBezTo>
                <a:cubicBezTo>
                  <a:pt x="10513" y="12901"/>
                  <a:pt x="10618" y="12966"/>
                  <a:pt x="10657" y="12986"/>
                </a:cubicBezTo>
                <a:cubicBezTo>
                  <a:pt x="10696" y="13007"/>
                  <a:pt x="10709" y="13047"/>
                  <a:pt x="10722" y="13088"/>
                </a:cubicBezTo>
                <a:cubicBezTo>
                  <a:pt x="10729" y="13119"/>
                  <a:pt x="10738" y="13130"/>
                  <a:pt x="10748" y="13138"/>
                </a:cubicBezTo>
                <a:cubicBezTo>
                  <a:pt x="10758" y="13146"/>
                  <a:pt x="10768" y="13152"/>
                  <a:pt x="10774" y="13173"/>
                </a:cubicBezTo>
                <a:cubicBezTo>
                  <a:pt x="10800" y="13194"/>
                  <a:pt x="10826" y="13131"/>
                  <a:pt x="10839" y="13256"/>
                </a:cubicBezTo>
                <a:cubicBezTo>
                  <a:pt x="10852" y="13380"/>
                  <a:pt x="10865" y="13399"/>
                  <a:pt x="10865" y="13503"/>
                </a:cubicBezTo>
                <a:cubicBezTo>
                  <a:pt x="10878" y="13585"/>
                  <a:pt x="10905" y="13669"/>
                  <a:pt x="10905" y="13689"/>
                </a:cubicBezTo>
                <a:cubicBezTo>
                  <a:pt x="10905" y="13710"/>
                  <a:pt x="10957" y="13979"/>
                  <a:pt x="11022" y="14104"/>
                </a:cubicBezTo>
                <a:cubicBezTo>
                  <a:pt x="11061" y="14176"/>
                  <a:pt x="11104" y="14208"/>
                  <a:pt x="11140" y="14236"/>
                </a:cubicBezTo>
                <a:cubicBezTo>
                  <a:pt x="11176" y="14265"/>
                  <a:pt x="11205" y="14292"/>
                  <a:pt x="11218" y="14354"/>
                </a:cubicBezTo>
                <a:cubicBezTo>
                  <a:pt x="11225" y="14416"/>
                  <a:pt x="11234" y="14442"/>
                  <a:pt x="11246" y="14463"/>
                </a:cubicBezTo>
                <a:cubicBezTo>
                  <a:pt x="11257" y="14483"/>
                  <a:pt x="11270" y="14499"/>
                  <a:pt x="11283" y="14540"/>
                </a:cubicBezTo>
                <a:cubicBezTo>
                  <a:pt x="11296" y="14571"/>
                  <a:pt x="11306" y="14603"/>
                  <a:pt x="11317" y="14642"/>
                </a:cubicBezTo>
                <a:cubicBezTo>
                  <a:pt x="11329" y="14681"/>
                  <a:pt x="11341" y="14728"/>
                  <a:pt x="11361" y="14790"/>
                </a:cubicBezTo>
                <a:cubicBezTo>
                  <a:pt x="11374" y="14852"/>
                  <a:pt x="11417" y="14951"/>
                  <a:pt x="11458" y="15046"/>
                </a:cubicBezTo>
                <a:cubicBezTo>
                  <a:pt x="11499" y="15142"/>
                  <a:pt x="11538" y="15235"/>
                  <a:pt x="11545" y="15287"/>
                </a:cubicBezTo>
                <a:cubicBezTo>
                  <a:pt x="11545" y="15328"/>
                  <a:pt x="11532" y="15390"/>
                  <a:pt x="11522" y="15468"/>
                </a:cubicBezTo>
                <a:cubicBezTo>
                  <a:pt x="11512" y="15546"/>
                  <a:pt x="11506" y="15639"/>
                  <a:pt x="11519" y="15743"/>
                </a:cubicBezTo>
                <a:cubicBezTo>
                  <a:pt x="11525" y="15846"/>
                  <a:pt x="11532" y="15888"/>
                  <a:pt x="11540" y="15924"/>
                </a:cubicBezTo>
                <a:cubicBezTo>
                  <a:pt x="11548" y="15961"/>
                  <a:pt x="11558" y="15992"/>
                  <a:pt x="11571" y="16075"/>
                </a:cubicBezTo>
                <a:lnTo>
                  <a:pt x="11572" y="16073"/>
                </a:lnTo>
                <a:cubicBezTo>
                  <a:pt x="11572" y="16083"/>
                  <a:pt x="11572" y="16093"/>
                  <a:pt x="11572" y="16104"/>
                </a:cubicBezTo>
                <a:cubicBezTo>
                  <a:pt x="11572" y="16114"/>
                  <a:pt x="11572" y="16125"/>
                  <a:pt x="11572" y="16136"/>
                </a:cubicBezTo>
                <a:cubicBezTo>
                  <a:pt x="11585" y="16250"/>
                  <a:pt x="11582" y="16312"/>
                  <a:pt x="11582" y="16358"/>
                </a:cubicBezTo>
                <a:cubicBezTo>
                  <a:pt x="11582" y="16405"/>
                  <a:pt x="11585" y="16435"/>
                  <a:pt x="11612" y="16487"/>
                </a:cubicBezTo>
                <a:cubicBezTo>
                  <a:pt x="11638" y="16549"/>
                  <a:pt x="11651" y="16612"/>
                  <a:pt x="11659" y="16672"/>
                </a:cubicBezTo>
                <a:cubicBezTo>
                  <a:pt x="11667" y="16732"/>
                  <a:pt x="11670" y="16789"/>
                  <a:pt x="11677" y="16841"/>
                </a:cubicBezTo>
                <a:cubicBezTo>
                  <a:pt x="11677" y="16965"/>
                  <a:pt x="11637" y="17441"/>
                  <a:pt x="11650" y="17648"/>
                </a:cubicBezTo>
                <a:cubicBezTo>
                  <a:pt x="11663" y="17855"/>
                  <a:pt x="11689" y="17877"/>
                  <a:pt x="11663" y="18084"/>
                </a:cubicBezTo>
                <a:cubicBezTo>
                  <a:pt x="11624" y="18292"/>
                  <a:pt x="11611" y="18271"/>
                  <a:pt x="11638" y="18354"/>
                </a:cubicBezTo>
                <a:cubicBezTo>
                  <a:pt x="11664" y="18437"/>
                  <a:pt x="11663" y="18728"/>
                  <a:pt x="11663" y="18831"/>
                </a:cubicBezTo>
                <a:cubicBezTo>
                  <a:pt x="11657" y="18893"/>
                  <a:pt x="11647" y="18971"/>
                  <a:pt x="11636" y="19048"/>
                </a:cubicBezTo>
                <a:cubicBezTo>
                  <a:pt x="11624" y="19126"/>
                  <a:pt x="11611" y="19203"/>
                  <a:pt x="11598" y="19265"/>
                </a:cubicBezTo>
                <a:cubicBezTo>
                  <a:pt x="11578" y="19327"/>
                  <a:pt x="11562" y="19348"/>
                  <a:pt x="11551" y="19366"/>
                </a:cubicBezTo>
                <a:cubicBezTo>
                  <a:pt x="11539" y="19384"/>
                  <a:pt x="11533" y="19400"/>
                  <a:pt x="11533" y="19452"/>
                </a:cubicBezTo>
                <a:cubicBezTo>
                  <a:pt x="11526" y="19493"/>
                  <a:pt x="11510" y="19540"/>
                  <a:pt x="11492" y="19581"/>
                </a:cubicBezTo>
                <a:cubicBezTo>
                  <a:pt x="11474" y="19623"/>
                  <a:pt x="11454" y="19659"/>
                  <a:pt x="11441" y="19679"/>
                </a:cubicBezTo>
                <a:cubicBezTo>
                  <a:pt x="11428" y="19721"/>
                  <a:pt x="11402" y="19825"/>
                  <a:pt x="11376" y="19825"/>
                </a:cubicBezTo>
                <a:cubicBezTo>
                  <a:pt x="11350" y="19825"/>
                  <a:pt x="11297" y="19805"/>
                  <a:pt x="11271" y="19847"/>
                </a:cubicBezTo>
                <a:cubicBezTo>
                  <a:pt x="11245" y="19888"/>
                  <a:pt x="11232" y="19867"/>
                  <a:pt x="11206" y="19888"/>
                </a:cubicBezTo>
                <a:cubicBezTo>
                  <a:pt x="11180" y="19909"/>
                  <a:pt x="11153" y="19949"/>
                  <a:pt x="11140" y="19908"/>
                </a:cubicBezTo>
                <a:cubicBezTo>
                  <a:pt x="11134" y="19876"/>
                  <a:pt x="11118" y="19840"/>
                  <a:pt x="11101" y="19818"/>
                </a:cubicBezTo>
                <a:cubicBezTo>
                  <a:pt x="11085" y="19795"/>
                  <a:pt x="11068" y="19785"/>
                  <a:pt x="11061" y="19806"/>
                </a:cubicBezTo>
                <a:cubicBezTo>
                  <a:pt x="11055" y="19837"/>
                  <a:pt x="11045" y="19862"/>
                  <a:pt x="11034" y="19875"/>
                </a:cubicBezTo>
                <a:cubicBezTo>
                  <a:pt x="11022" y="19888"/>
                  <a:pt x="11009" y="19887"/>
                  <a:pt x="10996" y="19866"/>
                </a:cubicBezTo>
                <a:cubicBezTo>
                  <a:pt x="10983" y="19856"/>
                  <a:pt x="10967" y="19872"/>
                  <a:pt x="10954" y="19898"/>
                </a:cubicBezTo>
                <a:cubicBezTo>
                  <a:pt x="10940" y="19924"/>
                  <a:pt x="10931" y="19961"/>
                  <a:pt x="10931" y="19993"/>
                </a:cubicBezTo>
                <a:cubicBezTo>
                  <a:pt x="10944" y="20034"/>
                  <a:pt x="10944" y="20117"/>
                  <a:pt x="10931" y="20138"/>
                </a:cubicBezTo>
                <a:cubicBezTo>
                  <a:pt x="10905" y="20180"/>
                  <a:pt x="10944" y="20344"/>
                  <a:pt x="10931" y="20344"/>
                </a:cubicBezTo>
                <a:cubicBezTo>
                  <a:pt x="10918" y="20354"/>
                  <a:pt x="10905" y="20365"/>
                  <a:pt x="10893" y="20378"/>
                </a:cubicBezTo>
                <a:cubicBezTo>
                  <a:pt x="10882" y="20390"/>
                  <a:pt x="10872" y="20406"/>
                  <a:pt x="10865" y="20426"/>
                </a:cubicBezTo>
                <a:cubicBezTo>
                  <a:pt x="10865" y="20437"/>
                  <a:pt x="10868" y="20458"/>
                  <a:pt x="10870" y="20484"/>
                </a:cubicBezTo>
                <a:cubicBezTo>
                  <a:pt x="10872" y="20510"/>
                  <a:pt x="10872" y="20541"/>
                  <a:pt x="10865" y="20572"/>
                </a:cubicBezTo>
                <a:cubicBezTo>
                  <a:pt x="10839" y="20551"/>
                  <a:pt x="10816" y="20531"/>
                  <a:pt x="10798" y="20510"/>
                </a:cubicBezTo>
                <a:cubicBezTo>
                  <a:pt x="10780" y="20489"/>
                  <a:pt x="10767" y="20469"/>
                  <a:pt x="10760" y="20448"/>
                </a:cubicBezTo>
                <a:cubicBezTo>
                  <a:pt x="10747" y="20386"/>
                  <a:pt x="10787" y="20322"/>
                  <a:pt x="10839" y="20239"/>
                </a:cubicBezTo>
                <a:cubicBezTo>
                  <a:pt x="10892" y="20156"/>
                  <a:pt x="10839" y="20158"/>
                  <a:pt x="10826" y="20075"/>
                </a:cubicBezTo>
                <a:cubicBezTo>
                  <a:pt x="10813" y="20044"/>
                  <a:pt x="10796" y="20007"/>
                  <a:pt x="10780" y="19966"/>
                </a:cubicBezTo>
                <a:cubicBezTo>
                  <a:pt x="10764" y="19924"/>
                  <a:pt x="10747" y="19877"/>
                  <a:pt x="10734" y="19825"/>
                </a:cubicBezTo>
                <a:cubicBezTo>
                  <a:pt x="10715" y="19773"/>
                  <a:pt x="10692" y="19716"/>
                  <a:pt x="10667" y="19659"/>
                </a:cubicBezTo>
                <a:cubicBezTo>
                  <a:pt x="10643" y="19602"/>
                  <a:pt x="10616" y="19545"/>
                  <a:pt x="10590" y="19493"/>
                </a:cubicBezTo>
                <a:cubicBezTo>
                  <a:pt x="10551" y="19369"/>
                  <a:pt x="10447" y="19349"/>
                  <a:pt x="10407" y="19287"/>
                </a:cubicBezTo>
                <a:cubicBezTo>
                  <a:pt x="10368" y="19225"/>
                  <a:pt x="10420" y="19162"/>
                  <a:pt x="10485" y="19079"/>
                </a:cubicBezTo>
                <a:cubicBezTo>
                  <a:pt x="10511" y="19037"/>
                  <a:pt x="10505" y="19007"/>
                  <a:pt x="10495" y="18971"/>
                </a:cubicBezTo>
                <a:cubicBezTo>
                  <a:pt x="10485" y="18935"/>
                  <a:pt x="10472" y="18893"/>
                  <a:pt x="10485" y="18831"/>
                </a:cubicBezTo>
                <a:cubicBezTo>
                  <a:pt x="10505" y="18769"/>
                  <a:pt x="10561" y="18753"/>
                  <a:pt x="10620" y="18748"/>
                </a:cubicBezTo>
                <a:cubicBezTo>
                  <a:pt x="10679" y="18743"/>
                  <a:pt x="10741" y="18748"/>
                  <a:pt x="10774" y="18727"/>
                </a:cubicBezTo>
                <a:cubicBezTo>
                  <a:pt x="10813" y="18696"/>
                  <a:pt x="10820" y="18665"/>
                  <a:pt x="10813" y="18631"/>
                </a:cubicBezTo>
                <a:cubicBezTo>
                  <a:pt x="10806" y="18597"/>
                  <a:pt x="10787" y="18560"/>
                  <a:pt x="10774" y="18519"/>
                </a:cubicBezTo>
                <a:cubicBezTo>
                  <a:pt x="10761" y="18488"/>
                  <a:pt x="10757" y="18456"/>
                  <a:pt x="10760" y="18425"/>
                </a:cubicBezTo>
                <a:cubicBezTo>
                  <a:pt x="10763" y="18394"/>
                  <a:pt x="10773" y="18363"/>
                  <a:pt x="10786" y="18332"/>
                </a:cubicBezTo>
                <a:cubicBezTo>
                  <a:pt x="10799" y="18311"/>
                  <a:pt x="10793" y="18270"/>
                  <a:pt x="10783" y="18229"/>
                </a:cubicBezTo>
                <a:cubicBezTo>
                  <a:pt x="10773" y="18188"/>
                  <a:pt x="10760" y="18146"/>
                  <a:pt x="10760" y="18126"/>
                </a:cubicBezTo>
                <a:cubicBezTo>
                  <a:pt x="10747" y="18105"/>
                  <a:pt x="10747" y="18001"/>
                  <a:pt x="10747" y="17939"/>
                </a:cubicBezTo>
                <a:cubicBezTo>
                  <a:pt x="10747" y="17877"/>
                  <a:pt x="10721" y="17793"/>
                  <a:pt x="10708" y="17731"/>
                </a:cubicBezTo>
                <a:cubicBezTo>
                  <a:pt x="10702" y="17720"/>
                  <a:pt x="10695" y="17705"/>
                  <a:pt x="10689" y="17688"/>
                </a:cubicBezTo>
                <a:cubicBezTo>
                  <a:pt x="10682" y="17670"/>
                  <a:pt x="10676" y="17649"/>
                  <a:pt x="10669" y="17629"/>
                </a:cubicBezTo>
                <a:cubicBezTo>
                  <a:pt x="10663" y="17618"/>
                  <a:pt x="10659" y="17598"/>
                  <a:pt x="10656" y="17575"/>
                </a:cubicBezTo>
                <a:cubicBezTo>
                  <a:pt x="10653" y="17552"/>
                  <a:pt x="10650" y="17526"/>
                  <a:pt x="10643" y="17505"/>
                </a:cubicBezTo>
                <a:cubicBezTo>
                  <a:pt x="10630" y="17443"/>
                  <a:pt x="10630" y="17417"/>
                  <a:pt x="10628" y="17391"/>
                </a:cubicBezTo>
                <a:cubicBezTo>
                  <a:pt x="10627" y="17365"/>
                  <a:pt x="10623" y="17340"/>
                  <a:pt x="10604" y="17278"/>
                </a:cubicBezTo>
                <a:cubicBezTo>
                  <a:pt x="10584" y="17226"/>
                  <a:pt x="10584" y="17205"/>
                  <a:pt x="10591" y="17184"/>
                </a:cubicBezTo>
                <a:cubicBezTo>
                  <a:pt x="10597" y="17163"/>
                  <a:pt x="10611" y="17142"/>
                  <a:pt x="10617" y="17091"/>
                </a:cubicBezTo>
                <a:cubicBezTo>
                  <a:pt x="10617" y="16966"/>
                  <a:pt x="10618" y="16904"/>
                  <a:pt x="10565" y="16904"/>
                </a:cubicBezTo>
                <a:cubicBezTo>
                  <a:pt x="10552" y="16904"/>
                  <a:pt x="10551" y="16904"/>
                  <a:pt x="10538" y="16904"/>
                </a:cubicBezTo>
                <a:cubicBezTo>
                  <a:pt x="10539" y="16896"/>
                  <a:pt x="10538" y="16896"/>
                  <a:pt x="10538" y="16896"/>
                </a:cubicBezTo>
                <a:cubicBezTo>
                  <a:pt x="10538" y="16896"/>
                  <a:pt x="10538" y="16896"/>
                  <a:pt x="10538" y="16889"/>
                </a:cubicBezTo>
                <a:cubicBezTo>
                  <a:pt x="10521" y="16868"/>
                  <a:pt x="10509" y="16838"/>
                  <a:pt x="10501" y="16811"/>
                </a:cubicBezTo>
                <a:cubicBezTo>
                  <a:pt x="10494" y="16785"/>
                  <a:pt x="10491" y="16761"/>
                  <a:pt x="10491" y="16751"/>
                </a:cubicBezTo>
                <a:cubicBezTo>
                  <a:pt x="10484" y="16731"/>
                  <a:pt x="10467" y="16684"/>
                  <a:pt x="10448" y="16653"/>
                </a:cubicBezTo>
                <a:cubicBezTo>
                  <a:pt x="10428" y="16621"/>
                  <a:pt x="10405" y="16605"/>
                  <a:pt x="10386" y="16647"/>
                </a:cubicBezTo>
                <a:cubicBezTo>
                  <a:pt x="10359" y="16730"/>
                  <a:pt x="10255" y="16834"/>
                  <a:pt x="10255" y="16938"/>
                </a:cubicBezTo>
                <a:cubicBezTo>
                  <a:pt x="10255" y="17021"/>
                  <a:pt x="10229" y="17020"/>
                  <a:pt x="10190" y="17103"/>
                </a:cubicBezTo>
                <a:cubicBezTo>
                  <a:pt x="10163" y="17134"/>
                  <a:pt x="10144" y="17170"/>
                  <a:pt x="10132" y="17209"/>
                </a:cubicBezTo>
                <a:cubicBezTo>
                  <a:pt x="10121" y="17248"/>
                  <a:pt x="10117" y="17289"/>
                  <a:pt x="10124" y="17331"/>
                </a:cubicBezTo>
                <a:cubicBezTo>
                  <a:pt x="10124" y="17362"/>
                  <a:pt x="10121" y="17393"/>
                  <a:pt x="10112" y="17424"/>
                </a:cubicBezTo>
                <a:cubicBezTo>
                  <a:pt x="10104" y="17455"/>
                  <a:pt x="10091" y="17486"/>
                  <a:pt x="10071" y="17518"/>
                </a:cubicBezTo>
                <a:cubicBezTo>
                  <a:pt x="10045" y="17538"/>
                  <a:pt x="9996" y="17590"/>
                  <a:pt x="9948" y="17642"/>
                </a:cubicBezTo>
                <a:cubicBezTo>
                  <a:pt x="9901" y="17694"/>
                  <a:pt x="9855" y="17746"/>
                  <a:pt x="9835" y="17767"/>
                </a:cubicBezTo>
                <a:cubicBezTo>
                  <a:pt x="9783" y="17808"/>
                  <a:pt x="9730" y="17766"/>
                  <a:pt x="9691" y="17704"/>
                </a:cubicBezTo>
                <a:cubicBezTo>
                  <a:pt x="9652" y="17642"/>
                  <a:pt x="9679" y="17558"/>
                  <a:pt x="9639" y="17558"/>
                </a:cubicBezTo>
                <a:cubicBezTo>
                  <a:pt x="9613" y="17548"/>
                  <a:pt x="9590" y="17532"/>
                  <a:pt x="9572" y="17512"/>
                </a:cubicBezTo>
                <a:cubicBezTo>
                  <a:pt x="9554" y="17491"/>
                  <a:pt x="9541" y="17466"/>
                  <a:pt x="9534" y="17435"/>
                </a:cubicBezTo>
                <a:cubicBezTo>
                  <a:pt x="9534" y="17362"/>
                  <a:pt x="9534" y="17326"/>
                  <a:pt x="9534" y="17308"/>
                </a:cubicBezTo>
                <a:cubicBezTo>
                  <a:pt x="9534" y="17289"/>
                  <a:pt x="9534" y="17289"/>
                  <a:pt x="9534" y="17289"/>
                </a:cubicBezTo>
                <a:lnTo>
                  <a:pt x="9534" y="17103"/>
                </a:lnTo>
                <a:cubicBezTo>
                  <a:pt x="9534" y="17104"/>
                  <a:pt x="9532" y="17104"/>
                  <a:pt x="9532" y="17105"/>
                </a:cubicBezTo>
                <a:lnTo>
                  <a:pt x="9532" y="17292"/>
                </a:lnTo>
                <a:lnTo>
                  <a:pt x="9532" y="17438"/>
                </a:lnTo>
                <a:cubicBezTo>
                  <a:pt x="9525" y="17427"/>
                  <a:pt x="9522" y="17422"/>
                  <a:pt x="9521" y="17417"/>
                </a:cubicBezTo>
                <a:cubicBezTo>
                  <a:pt x="9519" y="17412"/>
                  <a:pt x="9519" y="17407"/>
                  <a:pt x="9519" y="17396"/>
                </a:cubicBezTo>
                <a:cubicBezTo>
                  <a:pt x="9513" y="17355"/>
                  <a:pt x="9496" y="17329"/>
                  <a:pt x="9480" y="17321"/>
                </a:cubicBezTo>
                <a:cubicBezTo>
                  <a:pt x="9463" y="17314"/>
                  <a:pt x="9447" y="17324"/>
                  <a:pt x="9440" y="17355"/>
                </a:cubicBezTo>
                <a:cubicBezTo>
                  <a:pt x="9414" y="17438"/>
                  <a:pt x="9271" y="17417"/>
                  <a:pt x="9206" y="17314"/>
                </a:cubicBezTo>
                <a:cubicBezTo>
                  <a:pt x="9141" y="17210"/>
                  <a:pt x="9115" y="17272"/>
                  <a:pt x="9049" y="17355"/>
                </a:cubicBezTo>
                <a:cubicBezTo>
                  <a:pt x="8984" y="17438"/>
                  <a:pt x="8945" y="17272"/>
                  <a:pt x="8893" y="17355"/>
                </a:cubicBezTo>
                <a:cubicBezTo>
                  <a:pt x="8867" y="17386"/>
                  <a:pt x="8837" y="17427"/>
                  <a:pt x="8808" y="17461"/>
                </a:cubicBezTo>
                <a:cubicBezTo>
                  <a:pt x="8778" y="17494"/>
                  <a:pt x="8748" y="17519"/>
                  <a:pt x="8722" y="17519"/>
                </a:cubicBezTo>
                <a:cubicBezTo>
                  <a:pt x="8696" y="17509"/>
                  <a:pt x="8670" y="17499"/>
                  <a:pt x="8644" y="17473"/>
                </a:cubicBezTo>
                <a:cubicBezTo>
                  <a:pt x="8618" y="17447"/>
                  <a:pt x="8592" y="17406"/>
                  <a:pt x="8566" y="17333"/>
                </a:cubicBezTo>
                <a:cubicBezTo>
                  <a:pt x="8527" y="17188"/>
                  <a:pt x="8501" y="17313"/>
                  <a:pt x="8488" y="17251"/>
                </a:cubicBezTo>
                <a:cubicBezTo>
                  <a:pt x="8475" y="17188"/>
                  <a:pt x="8384" y="17043"/>
                  <a:pt x="8357" y="17023"/>
                </a:cubicBezTo>
                <a:cubicBezTo>
                  <a:pt x="8338" y="17012"/>
                  <a:pt x="8305" y="16971"/>
                  <a:pt x="8272" y="16924"/>
                </a:cubicBezTo>
                <a:cubicBezTo>
                  <a:pt x="8239" y="16878"/>
                  <a:pt x="8207" y="16826"/>
                  <a:pt x="8187" y="16795"/>
                </a:cubicBezTo>
                <a:cubicBezTo>
                  <a:pt x="8132" y="16684"/>
                  <a:pt x="8066" y="16593"/>
                  <a:pt x="7992" y="16526"/>
                </a:cubicBezTo>
                <a:cubicBezTo>
                  <a:pt x="7769" y="16322"/>
                  <a:pt x="7507" y="16358"/>
                  <a:pt x="7267" y="16239"/>
                </a:cubicBezTo>
                <a:cubicBezTo>
                  <a:pt x="7229" y="16220"/>
                  <a:pt x="7192" y="16198"/>
                  <a:pt x="7156" y="16172"/>
                </a:cubicBezTo>
                <a:cubicBezTo>
                  <a:pt x="7117" y="16162"/>
                  <a:pt x="7087" y="16192"/>
                  <a:pt x="7060" y="16234"/>
                </a:cubicBezTo>
                <a:cubicBezTo>
                  <a:pt x="7032" y="16275"/>
                  <a:pt x="7006" y="16327"/>
                  <a:pt x="6973" y="16358"/>
                </a:cubicBezTo>
                <a:cubicBezTo>
                  <a:pt x="6948" y="16389"/>
                  <a:pt x="6922" y="16415"/>
                  <a:pt x="6896" y="16441"/>
                </a:cubicBezTo>
                <a:cubicBezTo>
                  <a:pt x="6871" y="16467"/>
                  <a:pt x="6845" y="16493"/>
                  <a:pt x="6819" y="16523"/>
                </a:cubicBezTo>
                <a:cubicBezTo>
                  <a:pt x="6820" y="16524"/>
                  <a:pt x="6820" y="16524"/>
                  <a:pt x="6820" y="16524"/>
                </a:cubicBezTo>
                <a:cubicBezTo>
                  <a:pt x="6820" y="16524"/>
                  <a:pt x="6820" y="16524"/>
                  <a:pt x="6821" y="16526"/>
                </a:cubicBezTo>
                <a:cubicBezTo>
                  <a:pt x="6814" y="16526"/>
                  <a:pt x="6808" y="16531"/>
                  <a:pt x="6801" y="16541"/>
                </a:cubicBezTo>
                <a:cubicBezTo>
                  <a:pt x="6794" y="16551"/>
                  <a:pt x="6788" y="16566"/>
                  <a:pt x="6781" y="16586"/>
                </a:cubicBezTo>
                <a:cubicBezTo>
                  <a:pt x="6729" y="16669"/>
                  <a:pt x="6573" y="16796"/>
                  <a:pt x="6573" y="16858"/>
                </a:cubicBezTo>
                <a:cubicBezTo>
                  <a:pt x="6573" y="16920"/>
                  <a:pt x="6533" y="17064"/>
                  <a:pt x="6520" y="17209"/>
                </a:cubicBezTo>
                <a:cubicBezTo>
                  <a:pt x="6507" y="17272"/>
                  <a:pt x="6513" y="17302"/>
                  <a:pt x="6528" y="17313"/>
                </a:cubicBezTo>
                <a:cubicBezTo>
                  <a:pt x="6542" y="17323"/>
                  <a:pt x="6565" y="17313"/>
                  <a:pt x="6585" y="17292"/>
                </a:cubicBezTo>
                <a:cubicBezTo>
                  <a:pt x="6598" y="17271"/>
                  <a:pt x="6615" y="17240"/>
                  <a:pt x="6633" y="17219"/>
                </a:cubicBezTo>
                <a:cubicBezTo>
                  <a:pt x="6651" y="17199"/>
                  <a:pt x="6670" y="17189"/>
                  <a:pt x="6690" y="17209"/>
                </a:cubicBezTo>
                <a:cubicBezTo>
                  <a:pt x="6716" y="17230"/>
                  <a:pt x="6720" y="17256"/>
                  <a:pt x="6722" y="17284"/>
                </a:cubicBezTo>
                <a:cubicBezTo>
                  <a:pt x="6723" y="17312"/>
                  <a:pt x="6723" y="17343"/>
                  <a:pt x="6743" y="17374"/>
                </a:cubicBezTo>
                <a:cubicBezTo>
                  <a:pt x="6763" y="17416"/>
                  <a:pt x="6766" y="17488"/>
                  <a:pt x="6761" y="17561"/>
                </a:cubicBezTo>
                <a:cubicBezTo>
                  <a:pt x="6756" y="17633"/>
                  <a:pt x="6742" y="17706"/>
                  <a:pt x="6729" y="17748"/>
                </a:cubicBezTo>
                <a:cubicBezTo>
                  <a:pt x="6703" y="17810"/>
                  <a:pt x="6716" y="17894"/>
                  <a:pt x="6716" y="18019"/>
                </a:cubicBezTo>
                <a:cubicBezTo>
                  <a:pt x="6716" y="18122"/>
                  <a:pt x="6703" y="18225"/>
                  <a:pt x="6716" y="18308"/>
                </a:cubicBezTo>
                <a:cubicBezTo>
                  <a:pt x="6716" y="18370"/>
                  <a:pt x="6717" y="18432"/>
                  <a:pt x="6704" y="18494"/>
                </a:cubicBezTo>
                <a:cubicBezTo>
                  <a:pt x="6691" y="18557"/>
                  <a:pt x="6730" y="18620"/>
                  <a:pt x="6769" y="18703"/>
                </a:cubicBezTo>
                <a:cubicBezTo>
                  <a:pt x="6789" y="18734"/>
                  <a:pt x="6792" y="18770"/>
                  <a:pt x="6783" y="18804"/>
                </a:cubicBezTo>
                <a:cubicBezTo>
                  <a:pt x="6775" y="18837"/>
                  <a:pt x="6755" y="18869"/>
                  <a:pt x="6729" y="18889"/>
                </a:cubicBezTo>
                <a:cubicBezTo>
                  <a:pt x="6664" y="18931"/>
                  <a:pt x="6612" y="19076"/>
                  <a:pt x="6599" y="19159"/>
                </a:cubicBezTo>
                <a:cubicBezTo>
                  <a:pt x="6586" y="19242"/>
                  <a:pt x="6520" y="19326"/>
                  <a:pt x="6468" y="19326"/>
                </a:cubicBezTo>
                <a:cubicBezTo>
                  <a:pt x="6403" y="19346"/>
                  <a:pt x="6338" y="19326"/>
                  <a:pt x="6285" y="19326"/>
                </a:cubicBezTo>
                <a:cubicBezTo>
                  <a:pt x="6233" y="19326"/>
                  <a:pt x="6193" y="19326"/>
                  <a:pt x="6167" y="19284"/>
                </a:cubicBezTo>
                <a:cubicBezTo>
                  <a:pt x="6160" y="19264"/>
                  <a:pt x="6141" y="19259"/>
                  <a:pt x="6116" y="19266"/>
                </a:cubicBezTo>
                <a:cubicBezTo>
                  <a:pt x="6092" y="19274"/>
                  <a:pt x="6062" y="19295"/>
                  <a:pt x="6036" y="19326"/>
                </a:cubicBezTo>
                <a:cubicBezTo>
                  <a:pt x="5997" y="19388"/>
                  <a:pt x="5893" y="19490"/>
                  <a:pt x="5853" y="19428"/>
                </a:cubicBezTo>
                <a:cubicBezTo>
                  <a:pt x="5801" y="19345"/>
                  <a:pt x="5710" y="19386"/>
                  <a:pt x="5657" y="19386"/>
                </a:cubicBezTo>
                <a:cubicBezTo>
                  <a:pt x="5605" y="19386"/>
                  <a:pt x="5539" y="19511"/>
                  <a:pt x="5499" y="19614"/>
                </a:cubicBezTo>
                <a:cubicBezTo>
                  <a:pt x="5460" y="19718"/>
                  <a:pt x="5421" y="19739"/>
                  <a:pt x="5408" y="19864"/>
                </a:cubicBezTo>
                <a:cubicBezTo>
                  <a:pt x="5395" y="19988"/>
                  <a:pt x="5382" y="20051"/>
                  <a:pt x="5303" y="20051"/>
                </a:cubicBezTo>
                <a:cubicBezTo>
                  <a:pt x="5212" y="20051"/>
                  <a:pt x="5002" y="20301"/>
                  <a:pt x="4976" y="20363"/>
                </a:cubicBezTo>
                <a:cubicBezTo>
                  <a:pt x="4950" y="20425"/>
                  <a:pt x="4898" y="20528"/>
                  <a:pt x="4859" y="20487"/>
                </a:cubicBezTo>
                <a:cubicBezTo>
                  <a:pt x="4840" y="20477"/>
                  <a:pt x="4820" y="20492"/>
                  <a:pt x="4799" y="20511"/>
                </a:cubicBezTo>
                <a:cubicBezTo>
                  <a:pt x="4778" y="20529"/>
                  <a:pt x="4755" y="20550"/>
                  <a:pt x="4729" y="20550"/>
                </a:cubicBezTo>
                <a:cubicBezTo>
                  <a:pt x="4702" y="20560"/>
                  <a:pt x="4676" y="20576"/>
                  <a:pt x="4651" y="20583"/>
                </a:cubicBezTo>
                <a:cubicBezTo>
                  <a:pt x="4627" y="20591"/>
                  <a:pt x="4603" y="20590"/>
                  <a:pt x="4584" y="20569"/>
                </a:cubicBezTo>
                <a:cubicBezTo>
                  <a:pt x="4558" y="20538"/>
                  <a:pt x="4535" y="20533"/>
                  <a:pt x="4514" y="20541"/>
                </a:cubicBezTo>
                <a:cubicBezTo>
                  <a:pt x="4492" y="20549"/>
                  <a:pt x="4473" y="20571"/>
                  <a:pt x="4453" y="20591"/>
                </a:cubicBezTo>
                <a:cubicBezTo>
                  <a:pt x="4401" y="20633"/>
                  <a:pt x="4310" y="20632"/>
                  <a:pt x="4271" y="20569"/>
                </a:cubicBezTo>
                <a:cubicBezTo>
                  <a:pt x="4231" y="20507"/>
                  <a:pt x="4152" y="20486"/>
                  <a:pt x="4152" y="20383"/>
                </a:cubicBezTo>
                <a:cubicBezTo>
                  <a:pt x="4152" y="20362"/>
                  <a:pt x="4153" y="20341"/>
                  <a:pt x="4140" y="20341"/>
                </a:cubicBezTo>
                <a:cubicBezTo>
                  <a:pt x="4133" y="20334"/>
                  <a:pt x="4120" y="20339"/>
                  <a:pt x="4108" y="20349"/>
                </a:cubicBezTo>
                <a:cubicBezTo>
                  <a:pt x="4096" y="20358"/>
                  <a:pt x="4083" y="20373"/>
                  <a:pt x="4077" y="20383"/>
                </a:cubicBezTo>
                <a:cubicBezTo>
                  <a:pt x="4057" y="20393"/>
                  <a:pt x="4022" y="20404"/>
                  <a:pt x="3989" y="20401"/>
                </a:cubicBezTo>
                <a:cubicBezTo>
                  <a:pt x="3956" y="20399"/>
                  <a:pt x="3927" y="20383"/>
                  <a:pt x="3920" y="20341"/>
                </a:cubicBezTo>
                <a:cubicBezTo>
                  <a:pt x="3920" y="20289"/>
                  <a:pt x="3904" y="20259"/>
                  <a:pt x="3883" y="20241"/>
                </a:cubicBezTo>
                <a:cubicBezTo>
                  <a:pt x="3862" y="20223"/>
                  <a:pt x="3835" y="20218"/>
                  <a:pt x="3816" y="20218"/>
                </a:cubicBezTo>
                <a:cubicBezTo>
                  <a:pt x="3796" y="20208"/>
                  <a:pt x="3783" y="20238"/>
                  <a:pt x="3766" y="20264"/>
                </a:cubicBezTo>
                <a:cubicBezTo>
                  <a:pt x="3748" y="20289"/>
                  <a:pt x="3725" y="20310"/>
                  <a:pt x="3686" y="20279"/>
                </a:cubicBezTo>
                <a:cubicBezTo>
                  <a:pt x="3640" y="20237"/>
                  <a:pt x="3578" y="20248"/>
                  <a:pt x="3519" y="20274"/>
                </a:cubicBezTo>
                <a:cubicBezTo>
                  <a:pt x="3460" y="20301"/>
                  <a:pt x="3404" y="20342"/>
                  <a:pt x="3371" y="20363"/>
                </a:cubicBezTo>
                <a:cubicBezTo>
                  <a:pt x="3339" y="20373"/>
                  <a:pt x="3316" y="20410"/>
                  <a:pt x="3296" y="20446"/>
                </a:cubicBezTo>
                <a:cubicBezTo>
                  <a:pt x="3277" y="20482"/>
                  <a:pt x="3260" y="20518"/>
                  <a:pt x="3241" y="20528"/>
                </a:cubicBezTo>
                <a:cubicBezTo>
                  <a:pt x="3221" y="20528"/>
                  <a:pt x="3195" y="20554"/>
                  <a:pt x="3171" y="20577"/>
                </a:cubicBezTo>
                <a:cubicBezTo>
                  <a:pt x="3146" y="20600"/>
                  <a:pt x="3123" y="20621"/>
                  <a:pt x="3110" y="20611"/>
                </a:cubicBezTo>
                <a:cubicBezTo>
                  <a:pt x="3097" y="20611"/>
                  <a:pt x="3045" y="20595"/>
                  <a:pt x="2986" y="20572"/>
                </a:cubicBezTo>
                <a:cubicBezTo>
                  <a:pt x="2927" y="20549"/>
                  <a:pt x="2862" y="20518"/>
                  <a:pt x="2823" y="20487"/>
                </a:cubicBezTo>
                <a:cubicBezTo>
                  <a:pt x="2744" y="20404"/>
                  <a:pt x="2744" y="20402"/>
                  <a:pt x="2731" y="20319"/>
                </a:cubicBezTo>
                <a:cubicBezTo>
                  <a:pt x="2718" y="20236"/>
                  <a:pt x="2692" y="20134"/>
                  <a:pt x="2666" y="20009"/>
                </a:cubicBezTo>
                <a:cubicBezTo>
                  <a:pt x="2653" y="19906"/>
                  <a:pt x="2601" y="19949"/>
                  <a:pt x="2535" y="19949"/>
                </a:cubicBezTo>
                <a:cubicBezTo>
                  <a:pt x="2457" y="19949"/>
                  <a:pt x="2405" y="19926"/>
                  <a:pt x="2392" y="19905"/>
                </a:cubicBezTo>
                <a:cubicBezTo>
                  <a:pt x="2392" y="19895"/>
                  <a:pt x="2372" y="19874"/>
                  <a:pt x="2342" y="19856"/>
                </a:cubicBezTo>
                <a:cubicBezTo>
                  <a:pt x="2313" y="19838"/>
                  <a:pt x="2273" y="19823"/>
                  <a:pt x="2234" y="19823"/>
                </a:cubicBezTo>
                <a:cubicBezTo>
                  <a:pt x="2195" y="19833"/>
                  <a:pt x="2169" y="19838"/>
                  <a:pt x="2145" y="19838"/>
                </a:cubicBezTo>
                <a:cubicBezTo>
                  <a:pt x="2120" y="19838"/>
                  <a:pt x="2098" y="19833"/>
                  <a:pt x="2065" y="19823"/>
                </a:cubicBezTo>
                <a:cubicBezTo>
                  <a:pt x="2026" y="19812"/>
                  <a:pt x="2003" y="19807"/>
                  <a:pt x="1983" y="19797"/>
                </a:cubicBezTo>
                <a:cubicBezTo>
                  <a:pt x="1963" y="19787"/>
                  <a:pt x="1947" y="19771"/>
                  <a:pt x="1921" y="19740"/>
                </a:cubicBezTo>
                <a:cubicBezTo>
                  <a:pt x="1908" y="19720"/>
                  <a:pt x="1895" y="19715"/>
                  <a:pt x="1884" y="19721"/>
                </a:cubicBezTo>
                <a:cubicBezTo>
                  <a:pt x="1873" y="19726"/>
                  <a:pt x="1863" y="19742"/>
                  <a:pt x="1857" y="19762"/>
                </a:cubicBezTo>
                <a:cubicBezTo>
                  <a:pt x="1857" y="19783"/>
                  <a:pt x="1857" y="19804"/>
                  <a:pt x="1857" y="19825"/>
                </a:cubicBezTo>
                <a:cubicBezTo>
                  <a:pt x="1857" y="19887"/>
                  <a:pt x="1818" y="19887"/>
                  <a:pt x="1779" y="19949"/>
                </a:cubicBezTo>
                <a:cubicBezTo>
                  <a:pt x="1727" y="19990"/>
                  <a:pt x="1753" y="20093"/>
                  <a:pt x="1714" y="20114"/>
                </a:cubicBezTo>
                <a:cubicBezTo>
                  <a:pt x="1675" y="20134"/>
                  <a:pt x="1648" y="20300"/>
                  <a:pt x="1648" y="20383"/>
                </a:cubicBezTo>
                <a:cubicBezTo>
                  <a:pt x="1649" y="20486"/>
                  <a:pt x="1674" y="20551"/>
                  <a:pt x="1739" y="20654"/>
                </a:cubicBezTo>
                <a:cubicBezTo>
                  <a:pt x="1792" y="20779"/>
                  <a:pt x="1818" y="20901"/>
                  <a:pt x="1765" y="20943"/>
                </a:cubicBezTo>
                <a:cubicBezTo>
                  <a:pt x="1713" y="20984"/>
                  <a:pt x="1726" y="21006"/>
                  <a:pt x="1660" y="21110"/>
                </a:cubicBezTo>
                <a:cubicBezTo>
                  <a:pt x="1595" y="21214"/>
                  <a:pt x="1544" y="21213"/>
                  <a:pt x="1518" y="21151"/>
                </a:cubicBezTo>
                <a:cubicBezTo>
                  <a:pt x="1491" y="21089"/>
                  <a:pt x="1439" y="21129"/>
                  <a:pt x="1413" y="21129"/>
                </a:cubicBezTo>
                <a:cubicBezTo>
                  <a:pt x="1387" y="21129"/>
                  <a:pt x="1309" y="21130"/>
                  <a:pt x="1296" y="21088"/>
                </a:cubicBezTo>
                <a:cubicBezTo>
                  <a:pt x="1282" y="21067"/>
                  <a:pt x="1260" y="21067"/>
                  <a:pt x="1237" y="21081"/>
                </a:cubicBezTo>
                <a:cubicBezTo>
                  <a:pt x="1214" y="21094"/>
                  <a:pt x="1191" y="21120"/>
                  <a:pt x="1178" y="21151"/>
                </a:cubicBezTo>
                <a:cubicBezTo>
                  <a:pt x="1159" y="21172"/>
                  <a:pt x="1136" y="21172"/>
                  <a:pt x="1110" y="21164"/>
                </a:cubicBezTo>
                <a:cubicBezTo>
                  <a:pt x="1084" y="21156"/>
                  <a:pt x="1054" y="21140"/>
                  <a:pt x="1022" y="21129"/>
                </a:cubicBezTo>
                <a:cubicBezTo>
                  <a:pt x="996" y="21129"/>
                  <a:pt x="960" y="21109"/>
                  <a:pt x="927" y="21080"/>
                </a:cubicBezTo>
                <a:cubicBezTo>
                  <a:pt x="894" y="21051"/>
                  <a:pt x="864" y="21015"/>
                  <a:pt x="851" y="20984"/>
                </a:cubicBezTo>
                <a:cubicBezTo>
                  <a:pt x="845" y="20953"/>
                  <a:pt x="842" y="20916"/>
                  <a:pt x="839" y="20883"/>
                </a:cubicBezTo>
                <a:cubicBezTo>
                  <a:pt x="835" y="20849"/>
                  <a:pt x="832" y="20818"/>
                  <a:pt x="826" y="20798"/>
                </a:cubicBezTo>
                <a:cubicBezTo>
                  <a:pt x="826" y="20787"/>
                  <a:pt x="796" y="20787"/>
                  <a:pt x="764" y="20788"/>
                </a:cubicBezTo>
                <a:cubicBezTo>
                  <a:pt x="731" y="20788"/>
                  <a:pt x="695" y="20788"/>
                  <a:pt x="682" y="20778"/>
                </a:cubicBezTo>
                <a:cubicBezTo>
                  <a:pt x="669" y="20757"/>
                  <a:pt x="604" y="20798"/>
                  <a:pt x="578" y="20798"/>
                </a:cubicBezTo>
                <a:cubicBezTo>
                  <a:pt x="565" y="20798"/>
                  <a:pt x="461" y="20756"/>
                  <a:pt x="435" y="20715"/>
                </a:cubicBezTo>
                <a:cubicBezTo>
                  <a:pt x="396" y="20653"/>
                  <a:pt x="382" y="20696"/>
                  <a:pt x="330" y="20696"/>
                </a:cubicBezTo>
                <a:cubicBezTo>
                  <a:pt x="291" y="20696"/>
                  <a:pt x="278" y="20756"/>
                  <a:pt x="252" y="20756"/>
                </a:cubicBezTo>
                <a:cubicBezTo>
                  <a:pt x="226" y="20756"/>
                  <a:pt x="160" y="20797"/>
                  <a:pt x="147" y="20839"/>
                </a:cubicBezTo>
                <a:cubicBezTo>
                  <a:pt x="134" y="20859"/>
                  <a:pt x="124" y="20875"/>
                  <a:pt x="113" y="20886"/>
                </a:cubicBezTo>
                <a:cubicBezTo>
                  <a:pt x="102" y="20896"/>
                  <a:pt x="89" y="20901"/>
                  <a:pt x="70" y="20901"/>
                </a:cubicBezTo>
                <a:cubicBezTo>
                  <a:pt x="50" y="20912"/>
                  <a:pt x="37" y="20933"/>
                  <a:pt x="24" y="20954"/>
                </a:cubicBezTo>
                <a:cubicBezTo>
                  <a:pt x="17" y="20965"/>
                  <a:pt x="9" y="20976"/>
                  <a:pt x="0" y="20986"/>
                </a:cubicBezTo>
                <a:lnTo>
                  <a:pt x="0" y="21600"/>
                </a:lnTo>
                <a:lnTo>
                  <a:pt x="21578" y="21600"/>
                </a:lnTo>
                <a:lnTo>
                  <a:pt x="21578" y="0"/>
                </a:lnTo>
                <a:lnTo>
                  <a:pt x="11643" y="0"/>
                </a:lnTo>
                <a:close/>
                <a:moveTo>
                  <a:pt x="5435" y="1472"/>
                </a:moveTo>
                <a:cubicBezTo>
                  <a:pt x="5441" y="1471"/>
                  <a:pt x="5449" y="1471"/>
                  <a:pt x="5457" y="1474"/>
                </a:cubicBezTo>
                <a:cubicBezTo>
                  <a:pt x="5474" y="1479"/>
                  <a:pt x="5492" y="1493"/>
                  <a:pt x="5512" y="1524"/>
                </a:cubicBezTo>
                <a:cubicBezTo>
                  <a:pt x="5538" y="1607"/>
                  <a:pt x="5526" y="1648"/>
                  <a:pt x="5499" y="1731"/>
                </a:cubicBezTo>
                <a:cubicBezTo>
                  <a:pt x="5473" y="1814"/>
                  <a:pt x="5421" y="1918"/>
                  <a:pt x="5382" y="1939"/>
                </a:cubicBezTo>
                <a:cubicBezTo>
                  <a:pt x="5356" y="1959"/>
                  <a:pt x="5330" y="1981"/>
                  <a:pt x="5305" y="1994"/>
                </a:cubicBezTo>
                <a:cubicBezTo>
                  <a:pt x="5281" y="2007"/>
                  <a:pt x="5257" y="2012"/>
                  <a:pt x="5238" y="2002"/>
                </a:cubicBezTo>
                <a:cubicBezTo>
                  <a:pt x="5199" y="2002"/>
                  <a:pt x="5147" y="2085"/>
                  <a:pt x="5095" y="2002"/>
                </a:cubicBezTo>
                <a:cubicBezTo>
                  <a:pt x="5043" y="1919"/>
                  <a:pt x="5029" y="1835"/>
                  <a:pt x="5029" y="1835"/>
                </a:cubicBezTo>
                <a:cubicBezTo>
                  <a:pt x="5029" y="1835"/>
                  <a:pt x="5042" y="1830"/>
                  <a:pt x="5060" y="1825"/>
                </a:cubicBezTo>
                <a:cubicBezTo>
                  <a:pt x="5078" y="1820"/>
                  <a:pt x="5101" y="1816"/>
                  <a:pt x="5121" y="1816"/>
                </a:cubicBezTo>
                <a:cubicBezTo>
                  <a:pt x="5140" y="1805"/>
                  <a:pt x="5144" y="1789"/>
                  <a:pt x="5145" y="1768"/>
                </a:cubicBezTo>
                <a:cubicBezTo>
                  <a:pt x="5147" y="1747"/>
                  <a:pt x="5147" y="1720"/>
                  <a:pt x="5160" y="1689"/>
                </a:cubicBezTo>
                <a:cubicBezTo>
                  <a:pt x="5173" y="1669"/>
                  <a:pt x="5190" y="1653"/>
                  <a:pt x="5206" y="1646"/>
                </a:cubicBezTo>
                <a:cubicBezTo>
                  <a:pt x="5222" y="1638"/>
                  <a:pt x="5238" y="1638"/>
                  <a:pt x="5251" y="1648"/>
                </a:cubicBezTo>
                <a:cubicBezTo>
                  <a:pt x="5258" y="1658"/>
                  <a:pt x="5271" y="1659"/>
                  <a:pt x="5284" y="1649"/>
                </a:cubicBezTo>
                <a:cubicBezTo>
                  <a:pt x="5297" y="1639"/>
                  <a:pt x="5310" y="1619"/>
                  <a:pt x="5317" y="1587"/>
                </a:cubicBezTo>
                <a:cubicBezTo>
                  <a:pt x="5317" y="1556"/>
                  <a:pt x="5336" y="1536"/>
                  <a:pt x="5359" y="1520"/>
                </a:cubicBezTo>
                <a:cubicBezTo>
                  <a:pt x="5382" y="1504"/>
                  <a:pt x="5407" y="1493"/>
                  <a:pt x="5420" y="1483"/>
                </a:cubicBezTo>
                <a:cubicBezTo>
                  <a:pt x="5424" y="1478"/>
                  <a:pt x="5429" y="1474"/>
                  <a:pt x="5435" y="1472"/>
                </a:cubicBezTo>
                <a:close/>
                <a:moveTo>
                  <a:pt x="4826" y="1929"/>
                </a:moveTo>
                <a:cubicBezTo>
                  <a:pt x="4843" y="1926"/>
                  <a:pt x="4860" y="1928"/>
                  <a:pt x="4873" y="1939"/>
                </a:cubicBezTo>
                <a:cubicBezTo>
                  <a:pt x="4899" y="1949"/>
                  <a:pt x="4918" y="1981"/>
                  <a:pt x="4934" y="2017"/>
                </a:cubicBezTo>
                <a:cubicBezTo>
                  <a:pt x="4950" y="2053"/>
                  <a:pt x="4963" y="2095"/>
                  <a:pt x="4976" y="2126"/>
                </a:cubicBezTo>
                <a:cubicBezTo>
                  <a:pt x="5002" y="2209"/>
                  <a:pt x="5042" y="2250"/>
                  <a:pt x="5016" y="2312"/>
                </a:cubicBezTo>
                <a:cubicBezTo>
                  <a:pt x="4990" y="2375"/>
                  <a:pt x="4964" y="2395"/>
                  <a:pt x="4938" y="2395"/>
                </a:cubicBezTo>
                <a:cubicBezTo>
                  <a:pt x="4912" y="2395"/>
                  <a:pt x="4963" y="2416"/>
                  <a:pt x="4976" y="2457"/>
                </a:cubicBezTo>
                <a:cubicBezTo>
                  <a:pt x="4976" y="2468"/>
                  <a:pt x="4973" y="2493"/>
                  <a:pt x="4968" y="2516"/>
                </a:cubicBezTo>
                <a:cubicBezTo>
                  <a:pt x="4964" y="2539"/>
                  <a:pt x="4957" y="2559"/>
                  <a:pt x="4950" y="2559"/>
                </a:cubicBezTo>
                <a:cubicBezTo>
                  <a:pt x="4937" y="2570"/>
                  <a:pt x="4918" y="2575"/>
                  <a:pt x="4902" y="2578"/>
                </a:cubicBezTo>
                <a:cubicBezTo>
                  <a:pt x="4886" y="2581"/>
                  <a:pt x="4873" y="2581"/>
                  <a:pt x="4873" y="2581"/>
                </a:cubicBezTo>
                <a:cubicBezTo>
                  <a:pt x="4873" y="2581"/>
                  <a:pt x="4782" y="2706"/>
                  <a:pt x="4756" y="2768"/>
                </a:cubicBezTo>
                <a:cubicBezTo>
                  <a:pt x="4729" y="2830"/>
                  <a:pt x="4677" y="2790"/>
                  <a:pt x="4677" y="2872"/>
                </a:cubicBezTo>
                <a:cubicBezTo>
                  <a:pt x="4670" y="2914"/>
                  <a:pt x="4686" y="2965"/>
                  <a:pt x="4699" y="3009"/>
                </a:cubicBezTo>
                <a:cubicBezTo>
                  <a:pt x="4712" y="3053"/>
                  <a:pt x="4722" y="3090"/>
                  <a:pt x="4703" y="3100"/>
                </a:cubicBezTo>
                <a:cubicBezTo>
                  <a:pt x="4676" y="3100"/>
                  <a:pt x="4428" y="3078"/>
                  <a:pt x="4389" y="3037"/>
                </a:cubicBezTo>
                <a:cubicBezTo>
                  <a:pt x="4350" y="2995"/>
                  <a:pt x="4363" y="2934"/>
                  <a:pt x="4298" y="2851"/>
                </a:cubicBezTo>
                <a:cubicBezTo>
                  <a:pt x="4265" y="2799"/>
                  <a:pt x="4249" y="2710"/>
                  <a:pt x="4242" y="2627"/>
                </a:cubicBezTo>
                <a:cubicBezTo>
                  <a:pt x="4236" y="2545"/>
                  <a:pt x="4239" y="2467"/>
                  <a:pt x="4246" y="2436"/>
                </a:cubicBezTo>
                <a:cubicBezTo>
                  <a:pt x="4246" y="2405"/>
                  <a:pt x="4266" y="2369"/>
                  <a:pt x="4292" y="2353"/>
                </a:cubicBezTo>
                <a:cubicBezTo>
                  <a:pt x="4318" y="2338"/>
                  <a:pt x="4351" y="2343"/>
                  <a:pt x="4377" y="2395"/>
                </a:cubicBezTo>
                <a:cubicBezTo>
                  <a:pt x="4429" y="2478"/>
                  <a:pt x="4468" y="2332"/>
                  <a:pt x="4494" y="2373"/>
                </a:cubicBezTo>
                <a:cubicBezTo>
                  <a:pt x="4520" y="2415"/>
                  <a:pt x="4560" y="2353"/>
                  <a:pt x="4560" y="2332"/>
                </a:cubicBezTo>
                <a:cubicBezTo>
                  <a:pt x="4553" y="2311"/>
                  <a:pt x="4533" y="2275"/>
                  <a:pt x="4517" y="2236"/>
                </a:cubicBezTo>
                <a:cubicBezTo>
                  <a:pt x="4501" y="2198"/>
                  <a:pt x="4487" y="2157"/>
                  <a:pt x="4494" y="2126"/>
                </a:cubicBezTo>
                <a:cubicBezTo>
                  <a:pt x="4507" y="2084"/>
                  <a:pt x="4585" y="2083"/>
                  <a:pt x="4611" y="2104"/>
                </a:cubicBezTo>
                <a:cubicBezTo>
                  <a:pt x="4637" y="2124"/>
                  <a:pt x="4664" y="2063"/>
                  <a:pt x="4690" y="2021"/>
                </a:cubicBezTo>
                <a:cubicBezTo>
                  <a:pt x="4710" y="1990"/>
                  <a:pt x="4773" y="1936"/>
                  <a:pt x="4826" y="1929"/>
                </a:cubicBezTo>
                <a:close/>
                <a:moveTo>
                  <a:pt x="10745" y="1950"/>
                </a:moveTo>
                <a:cubicBezTo>
                  <a:pt x="10769" y="2039"/>
                  <a:pt x="10786" y="2106"/>
                  <a:pt x="10793" y="2133"/>
                </a:cubicBezTo>
                <a:cubicBezTo>
                  <a:pt x="10801" y="2165"/>
                  <a:pt x="10801" y="2167"/>
                  <a:pt x="10801" y="2167"/>
                </a:cubicBezTo>
                <a:cubicBezTo>
                  <a:pt x="10840" y="2250"/>
                  <a:pt x="10860" y="2291"/>
                  <a:pt x="10869" y="2311"/>
                </a:cubicBezTo>
                <a:cubicBezTo>
                  <a:pt x="10879" y="2332"/>
                  <a:pt x="10879" y="2332"/>
                  <a:pt x="10879" y="2332"/>
                </a:cubicBezTo>
                <a:cubicBezTo>
                  <a:pt x="10879" y="2331"/>
                  <a:pt x="10879" y="2331"/>
                  <a:pt x="10879" y="2331"/>
                </a:cubicBezTo>
                <a:cubicBezTo>
                  <a:pt x="10879" y="2331"/>
                  <a:pt x="10879" y="2330"/>
                  <a:pt x="10880" y="2329"/>
                </a:cubicBezTo>
                <a:cubicBezTo>
                  <a:pt x="10842" y="2249"/>
                  <a:pt x="10823" y="2208"/>
                  <a:pt x="10813" y="2187"/>
                </a:cubicBezTo>
                <a:cubicBezTo>
                  <a:pt x="10803" y="2167"/>
                  <a:pt x="10803" y="2167"/>
                  <a:pt x="10803" y="2167"/>
                </a:cubicBezTo>
                <a:cubicBezTo>
                  <a:pt x="10770" y="2043"/>
                  <a:pt x="10753" y="1981"/>
                  <a:pt x="10745" y="1950"/>
                </a:cubicBezTo>
                <a:close/>
                <a:moveTo>
                  <a:pt x="729" y="2641"/>
                </a:moveTo>
                <a:cubicBezTo>
                  <a:pt x="734" y="2640"/>
                  <a:pt x="740" y="2642"/>
                  <a:pt x="747" y="2647"/>
                </a:cubicBezTo>
                <a:cubicBezTo>
                  <a:pt x="760" y="2647"/>
                  <a:pt x="773" y="2652"/>
                  <a:pt x="784" y="2665"/>
                </a:cubicBezTo>
                <a:cubicBezTo>
                  <a:pt x="796" y="2678"/>
                  <a:pt x="805" y="2698"/>
                  <a:pt x="812" y="2729"/>
                </a:cubicBezTo>
                <a:cubicBezTo>
                  <a:pt x="812" y="2760"/>
                  <a:pt x="818" y="2776"/>
                  <a:pt x="825" y="2781"/>
                </a:cubicBezTo>
                <a:cubicBezTo>
                  <a:pt x="831" y="2786"/>
                  <a:pt x="838" y="2781"/>
                  <a:pt x="838" y="2771"/>
                </a:cubicBezTo>
                <a:cubicBezTo>
                  <a:pt x="844" y="2771"/>
                  <a:pt x="861" y="2761"/>
                  <a:pt x="880" y="2761"/>
                </a:cubicBezTo>
                <a:cubicBezTo>
                  <a:pt x="900" y="2762"/>
                  <a:pt x="923" y="2773"/>
                  <a:pt x="943" y="2814"/>
                </a:cubicBezTo>
                <a:cubicBezTo>
                  <a:pt x="962" y="2845"/>
                  <a:pt x="998" y="2912"/>
                  <a:pt x="1028" y="2982"/>
                </a:cubicBezTo>
                <a:cubicBezTo>
                  <a:pt x="1057" y="3052"/>
                  <a:pt x="1080" y="3124"/>
                  <a:pt x="1074" y="3166"/>
                </a:cubicBezTo>
                <a:cubicBezTo>
                  <a:pt x="1074" y="3228"/>
                  <a:pt x="955" y="3435"/>
                  <a:pt x="903" y="3435"/>
                </a:cubicBezTo>
                <a:cubicBezTo>
                  <a:pt x="838" y="3435"/>
                  <a:pt x="787" y="3455"/>
                  <a:pt x="734" y="3558"/>
                </a:cubicBezTo>
                <a:cubicBezTo>
                  <a:pt x="682" y="3662"/>
                  <a:pt x="590" y="3683"/>
                  <a:pt x="590" y="3621"/>
                </a:cubicBezTo>
                <a:cubicBezTo>
                  <a:pt x="590" y="3538"/>
                  <a:pt x="603" y="3372"/>
                  <a:pt x="629" y="3248"/>
                </a:cubicBezTo>
                <a:cubicBezTo>
                  <a:pt x="655" y="3145"/>
                  <a:pt x="669" y="2938"/>
                  <a:pt x="669" y="2897"/>
                </a:cubicBezTo>
                <a:cubicBezTo>
                  <a:pt x="669" y="2835"/>
                  <a:pt x="656" y="2752"/>
                  <a:pt x="708" y="2669"/>
                </a:cubicBezTo>
                <a:cubicBezTo>
                  <a:pt x="708" y="2669"/>
                  <a:pt x="712" y="2658"/>
                  <a:pt x="718" y="2650"/>
                </a:cubicBezTo>
                <a:cubicBezTo>
                  <a:pt x="721" y="2646"/>
                  <a:pt x="725" y="2642"/>
                  <a:pt x="729" y="2641"/>
                </a:cubicBezTo>
                <a:close/>
                <a:moveTo>
                  <a:pt x="4980" y="3088"/>
                </a:moveTo>
                <a:cubicBezTo>
                  <a:pt x="5003" y="3088"/>
                  <a:pt x="5029" y="3100"/>
                  <a:pt x="5042" y="3141"/>
                </a:cubicBezTo>
                <a:cubicBezTo>
                  <a:pt x="5055" y="3172"/>
                  <a:pt x="5045" y="3219"/>
                  <a:pt x="5027" y="3255"/>
                </a:cubicBezTo>
                <a:cubicBezTo>
                  <a:pt x="5010" y="3291"/>
                  <a:pt x="4984" y="3317"/>
                  <a:pt x="4964" y="3306"/>
                </a:cubicBezTo>
                <a:cubicBezTo>
                  <a:pt x="4938" y="3296"/>
                  <a:pt x="4928" y="3260"/>
                  <a:pt x="4927" y="3219"/>
                </a:cubicBezTo>
                <a:cubicBezTo>
                  <a:pt x="4925" y="3178"/>
                  <a:pt x="4932" y="3131"/>
                  <a:pt x="4938" y="3100"/>
                </a:cubicBezTo>
                <a:cubicBezTo>
                  <a:pt x="4938" y="3100"/>
                  <a:pt x="4957" y="3088"/>
                  <a:pt x="4980" y="3088"/>
                </a:cubicBezTo>
                <a:close/>
                <a:moveTo>
                  <a:pt x="5242" y="3112"/>
                </a:moveTo>
                <a:cubicBezTo>
                  <a:pt x="5260" y="3112"/>
                  <a:pt x="5280" y="3114"/>
                  <a:pt x="5303" y="3119"/>
                </a:cubicBezTo>
                <a:cubicBezTo>
                  <a:pt x="5355" y="3130"/>
                  <a:pt x="5391" y="3140"/>
                  <a:pt x="5414" y="3158"/>
                </a:cubicBezTo>
                <a:cubicBezTo>
                  <a:pt x="5436" y="3176"/>
                  <a:pt x="5446" y="3202"/>
                  <a:pt x="5446" y="3243"/>
                </a:cubicBezTo>
                <a:cubicBezTo>
                  <a:pt x="5459" y="3347"/>
                  <a:pt x="5278" y="3493"/>
                  <a:pt x="5251" y="3493"/>
                </a:cubicBezTo>
                <a:cubicBezTo>
                  <a:pt x="5225" y="3493"/>
                  <a:pt x="5159" y="3535"/>
                  <a:pt x="5133" y="3597"/>
                </a:cubicBezTo>
                <a:cubicBezTo>
                  <a:pt x="5120" y="3638"/>
                  <a:pt x="5107" y="3623"/>
                  <a:pt x="5100" y="3592"/>
                </a:cubicBezTo>
                <a:cubicBezTo>
                  <a:pt x="5094" y="3561"/>
                  <a:pt x="5094" y="3514"/>
                  <a:pt x="5107" y="3493"/>
                </a:cubicBezTo>
                <a:cubicBezTo>
                  <a:pt x="5120" y="3462"/>
                  <a:pt x="5117" y="3421"/>
                  <a:pt x="5111" y="3387"/>
                </a:cubicBezTo>
                <a:cubicBezTo>
                  <a:pt x="5104" y="3354"/>
                  <a:pt x="5095" y="3328"/>
                  <a:pt x="5095" y="3328"/>
                </a:cubicBezTo>
                <a:cubicBezTo>
                  <a:pt x="5095" y="3328"/>
                  <a:pt x="5095" y="3292"/>
                  <a:pt x="5098" y="3252"/>
                </a:cubicBezTo>
                <a:cubicBezTo>
                  <a:pt x="5101" y="3213"/>
                  <a:pt x="5108" y="3171"/>
                  <a:pt x="5121" y="3161"/>
                </a:cubicBezTo>
                <a:cubicBezTo>
                  <a:pt x="5140" y="3140"/>
                  <a:pt x="5163" y="3125"/>
                  <a:pt x="5193" y="3117"/>
                </a:cubicBezTo>
                <a:cubicBezTo>
                  <a:pt x="5207" y="3113"/>
                  <a:pt x="5224" y="3112"/>
                  <a:pt x="5242" y="3112"/>
                </a:cubicBezTo>
                <a:close/>
                <a:moveTo>
                  <a:pt x="10122" y="3534"/>
                </a:moveTo>
                <a:lnTo>
                  <a:pt x="10122" y="3537"/>
                </a:lnTo>
                <a:cubicBezTo>
                  <a:pt x="10167" y="3537"/>
                  <a:pt x="10190" y="3537"/>
                  <a:pt x="10201" y="3537"/>
                </a:cubicBezTo>
                <a:cubicBezTo>
                  <a:pt x="10213" y="3537"/>
                  <a:pt x="10213" y="3537"/>
                  <a:pt x="10213" y="3537"/>
                </a:cubicBezTo>
                <a:cubicBezTo>
                  <a:pt x="10258" y="3608"/>
                  <a:pt x="10281" y="3644"/>
                  <a:pt x="10292" y="3662"/>
                </a:cubicBezTo>
                <a:cubicBezTo>
                  <a:pt x="10304" y="3680"/>
                  <a:pt x="10304" y="3679"/>
                  <a:pt x="10304" y="3679"/>
                </a:cubicBezTo>
                <a:cubicBezTo>
                  <a:pt x="10258" y="3607"/>
                  <a:pt x="10235" y="3571"/>
                  <a:pt x="10224" y="3552"/>
                </a:cubicBezTo>
                <a:cubicBezTo>
                  <a:pt x="10213" y="3534"/>
                  <a:pt x="10213" y="3534"/>
                  <a:pt x="10213" y="3534"/>
                </a:cubicBezTo>
                <a:cubicBezTo>
                  <a:pt x="10167" y="3534"/>
                  <a:pt x="10144" y="3534"/>
                  <a:pt x="10133" y="3534"/>
                </a:cubicBezTo>
                <a:cubicBezTo>
                  <a:pt x="10121" y="3534"/>
                  <a:pt x="10122" y="3534"/>
                  <a:pt x="10122" y="3534"/>
                </a:cubicBezTo>
                <a:close/>
                <a:moveTo>
                  <a:pt x="10343" y="3784"/>
                </a:moveTo>
                <a:lnTo>
                  <a:pt x="10343" y="3786"/>
                </a:lnTo>
                <a:cubicBezTo>
                  <a:pt x="10402" y="3838"/>
                  <a:pt x="10432" y="3864"/>
                  <a:pt x="10447" y="3877"/>
                </a:cubicBezTo>
                <a:cubicBezTo>
                  <a:pt x="10462" y="3891"/>
                  <a:pt x="10462" y="3891"/>
                  <a:pt x="10462" y="3891"/>
                </a:cubicBezTo>
                <a:cubicBezTo>
                  <a:pt x="10514" y="3870"/>
                  <a:pt x="10540" y="3859"/>
                  <a:pt x="10553" y="3854"/>
                </a:cubicBezTo>
                <a:cubicBezTo>
                  <a:pt x="10566" y="3849"/>
                  <a:pt x="10565" y="3849"/>
                  <a:pt x="10565" y="3849"/>
                </a:cubicBezTo>
                <a:cubicBezTo>
                  <a:pt x="10585" y="3911"/>
                  <a:pt x="10595" y="3941"/>
                  <a:pt x="10600" y="3956"/>
                </a:cubicBezTo>
                <a:cubicBezTo>
                  <a:pt x="10605" y="3971"/>
                  <a:pt x="10605" y="3971"/>
                  <a:pt x="10605" y="3971"/>
                </a:cubicBezTo>
                <a:cubicBezTo>
                  <a:pt x="10586" y="3908"/>
                  <a:pt x="10576" y="3877"/>
                  <a:pt x="10571" y="3861"/>
                </a:cubicBezTo>
                <a:cubicBezTo>
                  <a:pt x="10566" y="3845"/>
                  <a:pt x="10565" y="3844"/>
                  <a:pt x="10565" y="3844"/>
                </a:cubicBezTo>
                <a:cubicBezTo>
                  <a:pt x="10513" y="3865"/>
                  <a:pt x="10487" y="3876"/>
                  <a:pt x="10474" y="3881"/>
                </a:cubicBezTo>
                <a:cubicBezTo>
                  <a:pt x="10461" y="3886"/>
                  <a:pt x="10461" y="3886"/>
                  <a:pt x="10461" y="3886"/>
                </a:cubicBezTo>
                <a:cubicBezTo>
                  <a:pt x="10402" y="3834"/>
                  <a:pt x="10372" y="3808"/>
                  <a:pt x="10358" y="3796"/>
                </a:cubicBezTo>
                <a:cubicBezTo>
                  <a:pt x="10343" y="3783"/>
                  <a:pt x="10343" y="3784"/>
                  <a:pt x="10343" y="3784"/>
                </a:cubicBezTo>
                <a:close/>
                <a:moveTo>
                  <a:pt x="10736" y="4157"/>
                </a:moveTo>
                <a:cubicBezTo>
                  <a:pt x="10684" y="4178"/>
                  <a:pt x="10657" y="4188"/>
                  <a:pt x="10644" y="4193"/>
                </a:cubicBezTo>
                <a:cubicBezTo>
                  <a:pt x="10631" y="4198"/>
                  <a:pt x="10631" y="4198"/>
                  <a:pt x="10631" y="4198"/>
                </a:cubicBezTo>
                <a:lnTo>
                  <a:pt x="10631" y="4201"/>
                </a:lnTo>
                <a:cubicBezTo>
                  <a:pt x="10683" y="4180"/>
                  <a:pt x="10709" y="4169"/>
                  <a:pt x="10722" y="4164"/>
                </a:cubicBezTo>
                <a:cubicBezTo>
                  <a:pt x="10736" y="4159"/>
                  <a:pt x="10736" y="4159"/>
                  <a:pt x="10736" y="4159"/>
                </a:cubicBezTo>
                <a:lnTo>
                  <a:pt x="10736" y="4157"/>
                </a:lnTo>
                <a:close/>
                <a:moveTo>
                  <a:pt x="11807" y="4426"/>
                </a:moveTo>
                <a:cubicBezTo>
                  <a:pt x="11807" y="4426"/>
                  <a:pt x="11823" y="4426"/>
                  <a:pt x="11844" y="4428"/>
                </a:cubicBezTo>
                <a:cubicBezTo>
                  <a:pt x="11865" y="4430"/>
                  <a:pt x="11892" y="4435"/>
                  <a:pt x="11911" y="4446"/>
                </a:cubicBezTo>
                <a:cubicBezTo>
                  <a:pt x="11924" y="4446"/>
                  <a:pt x="11928" y="4451"/>
                  <a:pt x="11929" y="4472"/>
                </a:cubicBezTo>
                <a:cubicBezTo>
                  <a:pt x="11931" y="4493"/>
                  <a:pt x="11931" y="4529"/>
                  <a:pt x="11937" y="4591"/>
                </a:cubicBezTo>
                <a:cubicBezTo>
                  <a:pt x="11937" y="4664"/>
                  <a:pt x="11941" y="4742"/>
                  <a:pt x="11940" y="4799"/>
                </a:cubicBezTo>
                <a:cubicBezTo>
                  <a:pt x="11940" y="4856"/>
                  <a:pt x="11937" y="4892"/>
                  <a:pt x="11924" y="4882"/>
                </a:cubicBezTo>
                <a:cubicBezTo>
                  <a:pt x="11904" y="4882"/>
                  <a:pt x="11901" y="4856"/>
                  <a:pt x="11898" y="4825"/>
                </a:cubicBezTo>
                <a:cubicBezTo>
                  <a:pt x="11895" y="4794"/>
                  <a:pt x="11892" y="4758"/>
                  <a:pt x="11872" y="4737"/>
                </a:cubicBezTo>
                <a:cubicBezTo>
                  <a:pt x="11865" y="4727"/>
                  <a:pt x="11856" y="4721"/>
                  <a:pt x="11847" y="4716"/>
                </a:cubicBezTo>
                <a:cubicBezTo>
                  <a:pt x="11839" y="4711"/>
                  <a:pt x="11832" y="4706"/>
                  <a:pt x="11832" y="4696"/>
                </a:cubicBezTo>
                <a:cubicBezTo>
                  <a:pt x="11819" y="4665"/>
                  <a:pt x="11810" y="4612"/>
                  <a:pt x="11805" y="4561"/>
                </a:cubicBezTo>
                <a:cubicBezTo>
                  <a:pt x="11800" y="4509"/>
                  <a:pt x="11800" y="4457"/>
                  <a:pt x="11807" y="4426"/>
                </a:cubicBezTo>
                <a:close/>
                <a:moveTo>
                  <a:pt x="13295" y="5027"/>
                </a:moveTo>
                <a:cubicBezTo>
                  <a:pt x="13308" y="5027"/>
                  <a:pt x="13348" y="5032"/>
                  <a:pt x="13389" y="5037"/>
                </a:cubicBezTo>
                <a:cubicBezTo>
                  <a:pt x="13430" y="5042"/>
                  <a:pt x="13472" y="5047"/>
                  <a:pt x="13492" y="5047"/>
                </a:cubicBezTo>
                <a:cubicBezTo>
                  <a:pt x="13505" y="5037"/>
                  <a:pt x="13531" y="5057"/>
                  <a:pt x="13547" y="5086"/>
                </a:cubicBezTo>
                <a:cubicBezTo>
                  <a:pt x="13563" y="5114"/>
                  <a:pt x="13569" y="5150"/>
                  <a:pt x="13543" y="5171"/>
                </a:cubicBezTo>
                <a:cubicBezTo>
                  <a:pt x="13517" y="5181"/>
                  <a:pt x="13449" y="5192"/>
                  <a:pt x="13387" y="5192"/>
                </a:cubicBezTo>
                <a:cubicBezTo>
                  <a:pt x="13325" y="5192"/>
                  <a:pt x="13270" y="5182"/>
                  <a:pt x="13270" y="5151"/>
                </a:cubicBezTo>
                <a:cubicBezTo>
                  <a:pt x="13263" y="5120"/>
                  <a:pt x="13269" y="5089"/>
                  <a:pt x="13277" y="5066"/>
                </a:cubicBezTo>
                <a:cubicBezTo>
                  <a:pt x="13286" y="5043"/>
                  <a:pt x="13295" y="5027"/>
                  <a:pt x="13295" y="5027"/>
                </a:cubicBezTo>
                <a:close/>
                <a:moveTo>
                  <a:pt x="2235" y="5398"/>
                </a:moveTo>
                <a:cubicBezTo>
                  <a:pt x="2235" y="5398"/>
                  <a:pt x="2314" y="5400"/>
                  <a:pt x="2327" y="5483"/>
                </a:cubicBezTo>
                <a:cubicBezTo>
                  <a:pt x="2340" y="5566"/>
                  <a:pt x="2301" y="5689"/>
                  <a:pt x="2249" y="5689"/>
                </a:cubicBezTo>
                <a:cubicBezTo>
                  <a:pt x="2184" y="5689"/>
                  <a:pt x="2054" y="5606"/>
                  <a:pt x="2106" y="5585"/>
                </a:cubicBezTo>
                <a:cubicBezTo>
                  <a:pt x="2126" y="5575"/>
                  <a:pt x="2145" y="5533"/>
                  <a:pt x="2166" y="5492"/>
                </a:cubicBezTo>
                <a:cubicBezTo>
                  <a:pt x="2187" y="5450"/>
                  <a:pt x="2209" y="5408"/>
                  <a:pt x="2235" y="5398"/>
                </a:cubicBezTo>
                <a:close/>
                <a:moveTo>
                  <a:pt x="2174" y="6133"/>
                </a:moveTo>
                <a:cubicBezTo>
                  <a:pt x="2174" y="6135"/>
                  <a:pt x="2173" y="6134"/>
                  <a:pt x="2168" y="6148"/>
                </a:cubicBezTo>
                <a:cubicBezTo>
                  <a:pt x="2162" y="6162"/>
                  <a:pt x="2151" y="6191"/>
                  <a:pt x="2129" y="6252"/>
                </a:cubicBezTo>
                <a:cubicBezTo>
                  <a:pt x="2129" y="6252"/>
                  <a:pt x="2129" y="6252"/>
                  <a:pt x="2141" y="6275"/>
                </a:cubicBezTo>
                <a:cubicBezTo>
                  <a:pt x="2152" y="6298"/>
                  <a:pt x="2175" y="6345"/>
                  <a:pt x="2221" y="6438"/>
                </a:cubicBezTo>
                <a:cubicBezTo>
                  <a:pt x="2221" y="6438"/>
                  <a:pt x="2221" y="6439"/>
                  <a:pt x="2219" y="6462"/>
                </a:cubicBezTo>
                <a:cubicBezTo>
                  <a:pt x="2218" y="6485"/>
                  <a:pt x="2215" y="6532"/>
                  <a:pt x="2208" y="6625"/>
                </a:cubicBezTo>
                <a:cubicBezTo>
                  <a:pt x="2208" y="6625"/>
                  <a:pt x="2208" y="6625"/>
                  <a:pt x="2213" y="6640"/>
                </a:cubicBezTo>
                <a:cubicBezTo>
                  <a:pt x="2217" y="6655"/>
                  <a:pt x="2227" y="6687"/>
                  <a:pt x="2246" y="6749"/>
                </a:cubicBezTo>
                <a:cubicBezTo>
                  <a:pt x="2246" y="6749"/>
                  <a:pt x="2246" y="6749"/>
                  <a:pt x="2258" y="6752"/>
                </a:cubicBezTo>
                <a:cubicBezTo>
                  <a:pt x="2269" y="6755"/>
                  <a:pt x="2292" y="6760"/>
                  <a:pt x="2338" y="6771"/>
                </a:cubicBezTo>
                <a:cubicBezTo>
                  <a:pt x="2338" y="6771"/>
                  <a:pt x="2338" y="6770"/>
                  <a:pt x="2340" y="6781"/>
                </a:cubicBezTo>
                <a:cubicBezTo>
                  <a:pt x="2341" y="6791"/>
                  <a:pt x="2345" y="6812"/>
                  <a:pt x="2351" y="6853"/>
                </a:cubicBezTo>
                <a:cubicBezTo>
                  <a:pt x="2351" y="6853"/>
                  <a:pt x="2351" y="6853"/>
                  <a:pt x="2369" y="6879"/>
                </a:cubicBezTo>
                <a:cubicBezTo>
                  <a:pt x="2387" y="6906"/>
                  <a:pt x="2422" y="6958"/>
                  <a:pt x="2494" y="7061"/>
                </a:cubicBezTo>
                <a:cubicBezTo>
                  <a:pt x="2494" y="7061"/>
                  <a:pt x="2495" y="7061"/>
                  <a:pt x="2498" y="7087"/>
                </a:cubicBezTo>
                <a:cubicBezTo>
                  <a:pt x="2502" y="7112"/>
                  <a:pt x="2509" y="7164"/>
                  <a:pt x="2522" y="7267"/>
                </a:cubicBezTo>
                <a:cubicBezTo>
                  <a:pt x="2522" y="7269"/>
                  <a:pt x="2521" y="7271"/>
                  <a:pt x="2526" y="7289"/>
                </a:cubicBezTo>
                <a:cubicBezTo>
                  <a:pt x="2528" y="7296"/>
                  <a:pt x="2531" y="7302"/>
                  <a:pt x="2533" y="7309"/>
                </a:cubicBezTo>
                <a:cubicBezTo>
                  <a:pt x="2532" y="7301"/>
                  <a:pt x="2530" y="7292"/>
                  <a:pt x="2528" y="7286"/>
                </a:cubicBezTo>
                <a:cubicBezTo>
                  <a:pt x="2523" y="7269"/>
                  <a:pt x="2523" y="7267"/>
                  <a:pt x="2523" y="7265"/>
                </a:cubicBezTo>
                <a:cubicBezTo>
                  <a:pt x="2510" y="7161"/>
                  <a:pt x="2503" y="7109"/>
                  <a:pt x="2500" y="7083"/>
                </a:cubicBezTo>
                <a:cubicBezTo>
                  <a:pt x="2497" y="7057"/>
                  <a:pt x="2497" y="7057"/>
                  <a:pt x="2497" y="7057"/>
                </a:cubicBezTo>
                <a:cubicBezTo>
                  <a:pt x="2425" y="6953"/>
                  <a:pt x="2389" y="6901"/>
                  <a:pt x="2372" y="6876"/>
                </a:cubicBezTo>
                <a:cubicBezTo>
                  <a:pt x="2354" y="6850"/>
                  <a:pt x="2354" y="6851"/>
                  <a:pt x="2354" y="6851"/>
                </a:cubicBezTo>
                <a:cubicBezTo>
                  <a:pt x="2348" y="6809"/>
                  <a:pt x="2344" y="6788"/>
                  <a:pt x="2342" y="6778"/>
                </a:cubicBezTo>
                <a:cubicBezTo>
                  <a:pt x="2340" y="6768"/>
                  <a:pt x="2340" y="6768"/>
                  <a:pt x="2340" y="6768"/>
                </a:cubicBezTo>
                <a:cubicBezTo>
                  <a:pt x="2295" y="6758"/>
                  <a:pt x="2272" y="6752"/>
                  <a:pt x="2260" y="6749"/>
                </a:cubicBezTo>
                <a:cubicBezTo>
                  <a:pt x="2249" y="6747"/>
                  <a:pt x="2249" y="6746"/>
                  <a:pt x="2249" y="6746"/>
                </a:cubicBezTo>
                <a:cubicBezTo>
                  <a:pt x="2229" y="6684"/>
                  <a:pt x="2220" y="6653"/>
                  <a:pt x="2215" y="6638"/>
                </a:cubicBezTo>
                <a:cubicBezTo>
                  <a:pt x="2210" y="6623"/>
                  <a:pt x="2210" y="6622"/>
                  <a:pt x="2210" y="6622"/>
                </a:cubicBezTo>
                <a:cubicBezTo>
                  <a:pt x="2216" y="6529"/>
                  <a:pt x="2220" y="6483"/>
                  <a:pt x="2221" y="6459"/>
                </a:cubicBezTo>
                <a:cubicBezTo>
                  <a:pt x="2223" y="6436"/>
                  <a:pt x="2223" y="6436"/>
                  <a:pt x="2223" y="6436"/>
                </a:cubicBezTo>
                <a:cubicBezTo>
                  <a:pt x="2177" y="6343"/>
                  <a:pt x="2155" y="6296"/>
                  <a:pt x="2143" y="6272"/>
                </a:cubicBezTo>
                <a:cubicBezTo>
                  <a:pt x="2132" y="6249"/>
                  <a:pt x="2132" y="6249"/>
                  <a:pt x="2132" y="6249"/>
                </a:cubicBezTo>
                <a:cubicBezTo>
                  <a:pt x="2153" y="6191"/>
                  <a:pt x="2163" y="6163"/>
                  <a:pt x="2168" y="6149"/>
                </a:cubicBezTo>
                <a:cubicBezTo>
                  <a:pt x="2173" y="6135"/>
                  <a:pt x="2173" y="6135"/>
                  <a:pt x="2174" y="6133"/>
                </a:cubicBezTo>
                <a:close/>
                <a:moveTo>
                  <a:pt x="2654" y="7389"/>
                </a:moveTo>
                <a:cubicBezTo>
                  <a:pt x="2651" y="7390"/>
                  <a:pt x="2653" y="7390"/>
                  <a:pt x="2651" y="7391"/>
                </a:cubicBezTo>
                <a:cubicBezTo>
                  <a:pt x="2649" y="7392"/>
                  <a:pt x="2648" y="7392"/>
                  <a:pt x="2646" y="7393"/>
                </a:cubicBezTo>
                <a:cubicBezTo>
                  <a:pt x="2643" y="7401"/>
                  <a:pt x="2643" y="7421"/>
                  <a:pt x="2649" y="7416"/>
                </a:cubicBezTo>
                <a:cubicBezTo>
                  <a:pt x="2650" y="7415"/>
                  <a:pt x="2651" y="7413"/>
                  <a:pt x="2652" y="7412"/>
                </a:cubicBezTo>
                <a:cubicBezTo>
                  <a:pt x="2654" y="7405"/>
                  <a:pt x="2655" y="7397"/>
                  <a:pt x="2654" y="7389"/>
                </a:cubicBezTo>
                <a:close/>
                <a:moveTo>
                  <a:pt x="13569" y="9634"/>
                </a:moveTo>
                <a:cubicBezTo>
                  <a:pt x="13586" y="9634"/>
                  <a:pt x="13608" y="9649"/>
                  <a:pt x="13635" y="9711"/>
                </a:cubicBezTo>
                <a:cubicBezTo>
                  <a:pt x="13667" y="9763"/>
                  <a:pt x="13677" y="9815"/>
                  <a:pt x="13676" y="9869"/>
                </a:cubicBezTo>
                <a:cubicBezTo>
                  <a:pt x="13674" y="9924"/>
                  <a:pt x="13661" y="9981"/>
                  <a:pt x="13648" y="10043"/>
                </a:cubicBezTo>
                <a:cubicBezTo>
                  <a:pt x="13642" y="10105"/>
                  <a:pt x="13619" y="10120"/>
                  <a:pt x="13601" y="10102"/>
                </a:cubicBezTo>
                <a:cubicBezTo>
                  <a:pt x="13583" y="10083"/>
                  <a:pt x="13570" y="10031"/>
                  <a:pt x="13583" y="9958"/>
                </a:cubicBezTo>
                <a:cubicBezTo>
                  <a:pt x="13596" y="9896"/>
                  <a:pt x="13586" y="9839"/>
                  <a:pt x="13573" y="9787"/>
                </a:cubicBezTo>
                <a:cubicBezTo>
                  <a:pt x="13560" y="9736"/>
                  <a:pt x="13543" y="9690"/>
                  <a:pt x="13543" y="9648"/>
                </a:cubicBezTo>
                <a:cubicBezTo>
                  <a:pt x="13543" y="9648"/>
                  <a:pt x="13553" y="9634"/>
                  <a:pt x="13569" y="9634"/>
                </a:cubicBezTo>
                <a:close/>
                <a:moveTo>
                  <a:pt x="13714" y="10414"/>
                </a:moveTo>
                <a:cubicBezTo>
                  <a:pt x="13733" y="10425"/>
                  <a:pt x="13769" y="10461"/>
                  <a:pt x="13794" y="10497"/>
                </a:cubicBezTo>
                <a:cubicBezTo>
                  <a:pt x="13818" y="10534"/>
                  <a:pt x="13831" y="10571"/>
                  <a:pt x="13805" y="10581"/>
                </a:cubicBezTo>
                <a:cubicBezTo>
                  <a:pt x="13785" y="10592"/>
                  <a:pt x="13766" y="10602"/>
                  <a:pt x="13749" y="10602"/>
                </a:cubicBezTo>
                <a:cubicBezTo>
                  <a:pt x="13733" y="10602"/>
                  <a:pt x="13720" y="10590"/>
                  <a:pt x="13714" y="10559"/>
                </a:cubicBezTo>
                <a:cubicBezTo>
                  <a:pt x="13707" y="10518"/>
                  <a:pt x="13707" y="10482"/>
                  <a:pt x="13709" y="10456"/>
                </a:cubicBezTo>
                <a:cubicBezTo>
                  <a:pt x="13710" y="10430"/>
                  <a:pt x="13714" y="10414"/>
                  <a:pt x="13714" y="10414"/>
                </a:cubicBezTo>
                <a:close/>
                <a:moveTo>
                  <a:pt x="13844" y="10892"/>
                </a:moveTo>
                <a:cubicBezTo>
                  <a:pt x="13857" y="10892"/>
                  <a:pt x="13857" y="10893"/>
                  <a:pt x="13857" y="10914"/>
                </a:cubicBezTo>
                <a:cubicBezTo>
                  <a:pt x="13863" y="10934"/>
                  <a:pt x="13863" y="10960"/>
                  <a:pt x="13861" y="10980"/>
                </a:cubicBezTo>
                <a:cubicBezTo>
                  <a:pt x="13860" y="11000"/>
                  <a:pt x="13857" y="11016"/>
                  <a:pt x="13857" y="11016"/>
                </a:cubicBezTo>
                <a:cubicBezTo>
                  <a:pt x="13857" y="11026"/>
                  <a:pt x="13857" y="11032"/>
                  <a:pt x="13855" y="11034"/>
                </a:cubicBezTo>
                <a:cubicBezTo>
                  <a:pt x="13854" y="11037"/>
                  <a:pt x="13851" y="11037"/>
                  <a:pt x="13844" y="11038"/>
                </a:cubicBezTo>
                <a:lnTo>
                  <a:pt x="13831" y="11016"/>
                </a:lnTo>
                <a:cubicBezTo>
                  <a:pt x="13831" y="11016"/>
                  <a:pt x="13834" y="11000"/>
                  <a:pt x="13836" y="10980"/>
                </a:cubicBezTo>
                <a:cubicBezTo>
                  <a:pt x="13837" y="10960"/>
                  <a:pt x="13837" y="10934"/>
                  <a:pt x="13831" y="10914"/>
                </a:cubicBezTo>
                <a:cubicBezTo>
                  <a:pt x="13831" y="10893"/>
                  <a:pt x="13831" y="10892"/>
                  <a:pt x="13844" y="10892"/>
                </a:cubicBezTo>
                <a:close/>
                <a:moveTo>
                  <a:pt x="10489" y="11803"/>
                </a:moveTo>
                <a:cubicBezTo>
                  <a:pt x="10528" y="11803"/>
                  <a:pt x="10528" y="11845"/>
                  <a:pt x="10581" y="11949"/>
                </a:cubicBezTo>
                <a:cubicBezTo>
                  <a:pt x="10633" y="12052"/>
                  <a:pt x="10686" y="12073"/>
                  <a:pt x="10751" y="12136"/>
                </a:cubicBezTo>
                <a:cubicBezTo>
                  <a:pt x="10777" y="12167"/>
                  <a:pt x="10822" y="12218"/>
                  <a:pt x="10868" y="12272"/>
                </a:cubicBezTo>
                <a:cubicBezTo>
                  <a:pt x="10913" y="12326"/>
                  <a:pt x="10959" y="12382"/>
                  <a:pt x="10985" y="12424"/>
                </a:cubicBezTo>
                <a:cubicBezTo>
                  <a:pt x="11024" y="12507"/>
                  <a:pt x="11038" y="12549"/>
                  <a:pt x="11090" y="12674"/>
                </a:cubicBezTo>
                <a:cubicBezTo>
                  <a:pt x="11142" y="12798"/>
                  <a:pt x="11169" y="12778"/>
                  <a:pt x="11221" y="12841"/>
                </a:cubicBezTo>
                <a:cubicBezTo>
                  <a:pt x="11260" y="12903"/>
                  <a:pt x="11337" y="12923"/>
                  <a:pt x="11390" y="13006"/>
                </a:cubicBezTo>
                <a:cubicBezTo>
                  <a:pt x="11442" y="13089"/>
                  <a:pt x="11938" y="13567"/>
                  <a:pt x="11990" y="13629"/>
                </a:cubicBezTo>
                <a:cubicBezTo>
                  <a:pt x="12023" y="13660"/>
                  <a:pt x="12075" y="13686"/>
                  <a:pt x="12121" y="13709"/>
                </a:cubicBezTo>
                <a:cubicBezTo>
                  <a:pt x="12167" y="13733"/>
                  <a:pt x="12206" y="13754"/>
                  <a:pt x="12213" y="13774"/>
                </a:cubicBezTo>
                <a:cubicBezTo>
                  <a:pt x="12226" y="13785"/>
                  <a:pt x="12222" y="13795"/>
                  <a:pt x="12203" y="13794"/>
                </a:cubicBezTo>
                <a:cubicBezTo>
                  <a:pt x="12183" y="13794"/>
                  <a:pt x="12147" y="13784"/>
                  <a:pt x="12095" y="13753"/>
                </a:cubicBezTo>
                <a:cubicBezTo>
                  <a:pt x="12004" y="13690"/>
                  <a:pt x="11952" y="13816"/>
                  <a:pt x="11913" y="13878"/>
                </a:cubicBezTo>
                <a:cubicBezTo>
                  <a:pt x="11873" y="13940"/>
                  <a:pt x="11887" y="14063"/>
                  <a:pt x="11913" y="14167"/>
                </a:cubicBezTo>
                <a:cubicBezTo>
                  <a:pt x="11932" y="14219"/>
                  <a:pt x="11948" y="14287"/>
                  <a:pt x="11968" y="14357"/>
                </a:cubicBezTo>
                <a:cubicBezTo>
                  <a:pt x="11987" y="14427"/>
                  <a:pt x="12010" y="14500"/>
                  <a:pt x="12042" y="14562"/>
                </a:cubicBezTo>
                <a:cubicBezTo>
                  <a:pt x="12094" y="14686"/>
                  <a:pt x="12174" y="14852"/>
                  <a:pt x="12226" y="14914"/>
                </a:cubicBezTo>
                <a:cubicBezTo>
                  <a:pt x="12278" y="14976"/>
                  <a:pt x="12395" y="14916"/>
                  <a:pt x="12421" y="14958"/>
                </a:cubicBezTo>
                <a:cubicBezTo>
                  <a:pt x="12447" y="14999"/>
                  <a:pt x="12500" y="15039"/>
                  <a:pt x="12540" y="15081"/>
                </a:cubicBezTo>
                <a:cubicBezTo>
                  <a:pt x="12579" y="15122"/>
                  <a:pt x="12604" y="14977"/>
                  <a:pt x="12643" y="15039"/>
                </a:cubicBezTo>
                <a:cubicBezTo>
                  <a:pt x="12656" y="15070"/>
                  <a:pt x="12689" y="15113"/>
                  <a:pt x="12715" y="15157"/>
                </a:cubicBezTo>
                <a:cubicBezTo>
                  <a:pt x="12741" y="15201"/>
                  <a:pt x="12761" y="15248"/>
                  <a:pt x="12748" y="15289"/>
                </a:cubicBezTo>
                <a:cubicBezTo>
                  <a:pt x="12741" y="15331"/>
                  <a:pt x="12722" y="15310"/>
                  <a:pt x="12694" y="15276"/>
                </a:cubicBezTo>
                <a:cubicBezTo>
                  <a:pt x="12666" y="15242"/>
                  <a:pt x="12630" y="15195"/>
                  <a:pt x="12591" y="15185"/>
                </a:cubicBezTo>
                <a:cubicBezTo>
                  <a:pt x="12559" y="15175"/>
                  <a:pt x="12549" y="15190"/>
                  <a:pt x="12544" y="15211"/>
                </a:cubicBezTo>
                <a:cubicBezTo>
                  <a:pt x="12539" y="15231"/>
                  <a:pt x="12539" y="15257"/>
                  <a:pt x="12526" y="15268"/>
                </a:cubicBezTo>
                <a:cubicBezTo>
                  <a:pt x="12487" y="15268"/>
                  <a:pt x="12447" y="15289"/>
                  <a:pt x="12447" y="15372"/>
                </a:cubicBezTo>
                <a:cubicBezTo>
                  <a:pt x="12447" y="15434"/>
                  <a:pt x="12513" y="15600"/>
                  <a:pt x="12540" y="15663"/>
                </a:cubicBezTo>
                <a:cubicBezTo>
                  <a:pt x="12559" y="15694"/>
                  <a:pt x="12559" y="15746"/>
                  <a:pt x="12549" y="15782"/>
                </a:cubicBezTo>
                <a:cubicBezTo>
                  <a:pt x="12539" y="15818"/>
                  <a:pt x="12519" y="15839"/>
                  <a:pt x="12500" y="15808"/>
                </a:cubicBezTo>
                <a:cubicBezTo>
                  <a:pt x="12474" y="15777"/>
                  <a:pt x="12421" y="15746"/>
                  <a:pt x="12376" y="15702"/>
                </a:cubicBezTo>
                <a:cubicBezTo>
                  <a:pt x="12330" y="15658"/>
                  <a:pt x="12290" y="15600"/>
                  <a:pt x="12290" y="15518"/>
                </a:cubicBezTo>
                <a:cubicBezTo>
                  <a:pt x="12284" y="15445"/>
                  <a:pt x="12277" y="15397"/>
                  <a:pt x="12264" y="15358"/>
                </a:cubicBezTo>
                <a:cubicBezTo>
                  <a:pt x="12251" y="15319"/>
                  <a:pt x="12232" y="15287"/>
                  <a:pt x="12199" y="15246"/>
                </a:cubicBezTo>
                <a:cubicBezTo>
                  <a:pt x="12173" y="15204"/>
                  <a:pt x="12147" y="15173"/>
                  <a:pt x="12125" y="15143"/>
                </a:cubicBezTo>
                <a:cubicBezTo>
                  <a:pt x="12104" y="15112"/>
                  <a:pt x="12088" y="15081"/>
                  <a:pt x="12082" y="15039"/>
                </a:cubicBezTo>
                <a:cubicBezTo>
                  <a:pt x="12075" y="15008"/>
                  <a:pt x="12056" y="14941"/>
                  <a:pt x="12030" y="14876"/>
                </a:cubicBezTo>
                <a:cubicBezTo>
                  <a:pt x="12004" y="14810"/>
                  <a:pt x="11971" y="14748"/>
                  <a:pt x="11939" y="14727"/>
                </a:cubicBezTo>
                <a:cubicBezTo>
                  <a:pt x="11913" y="14696"/>
                  <a:pt x="11877" y="14686"/>
                  <a:pt x="11844" y="14668"/>
                </a:cubicBezTo>
                <a:cubicBezTo>
                  <a:pt x="11811" y="14650"/>
                  <a:pt x="11781" y="14624"/>
                  <a:pt x="11768" y="14562"/>
                </a:cubicBezTo>
                <a:cubicBezTo>
                  <a:pt x="11755" y="14510"/>
                  <a:pt x="11703" y="14381"/>
                  <a:pt x="11647" y="14254"/>
                </a:cubicBezTo>
                <a:cubicBezTo>
                  <a:pt x="11592" y="14127"/>
                  <a:pt x="11533" y="14002"/>
                  <a:pt x="11507" y="13961"/>
                </a:cubicBezTo>
                <a:cubicBezTo>
                  <a:pt x="11481" y="13909"/>
                  <a:pt x="11429" y="13862"/>
                  <a:pt x="11382" y="13813"/>
                </a:cubicBezTo>
                <a:cubicBezTo>
                  <a:pt x="11335" y="13763"/>
                  <a:pt x="11293" y="13710"/>
                  <a:pt x="11286" y="13648"/>
                </a:cubicBezTo>
                <a:cubicBezTo>
                  <a:pt x="11280" y="13596"/>
                  <a:pt x="11273" y="13534"/>
                  <a:pt x="11258" y="13478"/>
                </a:cubicBezTo>
                <a:cubicBezTo>
                  <a:pt x="11243" y="13421"/>
                  <a:pt x="11220" y="13369"/>
                  <a:pt x="11181" y="13338"/>
                </a:cubicBezTo>
                <a:cubicBezTo>
                  <a:pt x="11135" y="13297"/>
                  <a:pt x="11083" y="13286"/>
                  <a:pt x="11036" y="13276"/>
                </a:cubicBezTo>
                <a:cubicBezTo>
                  <a:pt x="10988" y="13266"/>
                  <a:pt x="10946" y="13256"/>
                  <a:pt x="10920" y="13214"/>
                </a:cubicBezTo>
                <a:cubicBezTo>
                  <a:pt x="10887" y="13173"/>
                  <a:pt x="10845" y="13079"/>
                  <a:pt x="10806" y="12988"/>
                </a:cubicBezTo>
                <a:cubicBezTo>
                  <a:pt x="10767" y="12897"/>
                  <a:pt x="10731" y="12809"/>
                  <a:pt x="10711" y="12778"/>
                </a:cubicBezTo>
                <a:cubicBezTo>
                  <a:pt x="10685" y="12716"/>
                  <a:pt x="10594" y="12652"/>
                  <a:pt x="10568" y="12569"/>
                </a:cubicBezTo>
                <a:cubicBezTo>
                  <a:pt x="10542" y="12486"/>
                  <a:pt x="10580" y="12363"/>
                  <a:pt x="10632" y="12363"/>
                </a:cubicBezTo>
                <a:cubicBezTo>
                  <a:pt x="10684" y="12363"/>
                  <a:pt x="10659" y="12301"/>
                  <a:pt x="10620" y="12218"/>
                </a:cubicBezTo>
                <a:cubicBezTo>
                  <a:pt x="10581" y="12114"/>
                  <a:pt x="10554" y="12072"/>
                  <a:pt x="10515" y="12073"/>
                </a:cubicBezTo>
                <a:cubicBezTo>
                  <a:pt x="10463" y="12072"/>
                  <a:pt x="10425" y="11949"/>
                  <a:pt x="10438" y="11908"/>
                </a:cubicBezTo>
                <a:cubicBezTo>
                  <a:pt x="10438" y="11907"/>
                  <a:pt x="10438" y="11887"/>
                  <a:pt x="10444" y="11863"/>
                </a:cubicBezTo>
                <a:cubicBezTo>
                  <a:pt x="10450" y="11840"/>
                  <a:pt x="10463" y="11813"/>
                  <a:pt x="10489" y="11803"/>
                </a:cubicBezTo>
                <a:close/>
                <a:moveTo>
                  <a:pt x="9477" y="12616"/>
                </a:moveTo>
                <a:cubicBezTo>
                  <a:pt x="9482" y="12615"/>
                  <a:pt x="9486" y="12617"/>
                  <a:pt x="9489" y="12620"/>
                </a:cubicBezTo>
                <a:cubicBezTo>
                  <a:pt x="9504" y="12633"/>
                  <a:pt x="9513" y="12675"/>
                  <a:pt x="9533" y="12737"/>
                </a:cubicBezTo>
                <a:cubicBezTo>
                  <a:pt x="9559" y="12820"/>
                  <a:pt x="9533" y="12922"/>
                  <a:pt x="9507" y="12860"/>
                </a:cubicBezTo>
                <a:cubicBezTo>
                  <a:pt x="9481" y="12819"/>
                  <a:pt x="9455" y="12903"/>
                  <a:pt x="9416" y="12841"/>
                </a:cubicBezTo>
                <a:cubicBezTo>
                  <a:pt x="9389" y="12799"/>
                  <a:pt x="9403" y="12757"/>
                  <a:pt x="9416" y="12674"/>
                </a:cubicBezTo>
                <a:cubicBezTo>
                  <a:pt x="9445" y="12635"/>
                  <a:pt x="9464" y="12617"/>
                  <a:pt x="9477" y="12616"/>
                </a:cubicBezTo>
                <a:close/>
                <a:moveTo>
                  <a:pt x="6412" y="15428"/>
                </a:moveTo>
                <a:lnTo>
                  <a:pt x="6414" y="15430"/>
                </a:lnTo>
                <a:lnTo>
                  <a:pt x="6412" y="15428"/>
                </a:lnTo>
                <a:close/>
                <a:moveTo>
                  <a:pt x="11179" y="15743"/>
                </a:moveTo>
                <a:cubicBezTo>
                  <a:pt x="11172" y="15846"/>
                  <a:pt x="11169" y="15898"/>
                  <a:pt x="11167" y="15924"/>
                </a:cubicBezTo>
                <a:cubicBezTo>
                  <a:pt x="11166" y="15949"/>
                  <a:pt x="11166" y="15949"/>
                  <a:pt x="11166" y="15949"/>
                </a:cubicBezTo>
                <a:cubicBezTo>
                  <a:pt x="11173" y="15846"/>
                  <a:pt x="11176" y="15795"/>
                  <a:pt x="11178" y="15769"/>
                </a:cubicBezTo>
                <a:cubicBezTo>
                  <a:pt x="11180" y="15743"/>
                  <a:pt x="11180" y="15743"/>
                  <a:pt x="11180" y="15743"/>
                </a:cubicBezTo>
                <a:lnTo>
                  <a:pt x="11179" y="15743"/>
                </a:lnTo>
                <a:close/>
                <a:moveTo>
                  <a:pt x="11061" y="16053"/>
                </a:moveTo>
                <a:cubicBezTo>
                  <a:pt x="11068" y="16115"/>
                  <a:pt x="11071" y="16147"/>
                  <a:pt x="11072" y="16163"/>
                </a:cubicBezTo>
                <a:cubicBezTo>
                  <a:pt x="11074" y="16178"/>
                  <a:pt x="11074" y="16179"/>
                  <a:pt x="11074" y="16179"/>
                </a:cubicBezTo>
                <a:cubicBezTo>
                  <a:pt x="11106" y="16168"/>
                  <a:pt x="11123" y="16163"/>
                  <a:pt x="11131" y="16161"/>
                </a:cubicBezTo>
                <a:cubicBezTo>
                  <a:pt x="11139" y="16158"/>
                  <a:pt x="11139" y="16158"/>
                  <a:pt x="11139" y="16158"/>
                </a:cubicBezTo>
                <a:cubicBezTo>
                  <a:pt x="11191" y="16260"/>
                  <a:pt x="11192" y="16259"/>
                  <a:pt x="11192" y="16259"/>
                </a:cubicBezTo>
                <a:cubicBezTo>
                  <a:pt x="11166" y="16207"/>
                  <a:pt x="11153" y="16181"/>
                  <a:pt x="11147" y="16168"/>
                </a:cubicBezTo>
                <a:cubicBezTo>
                  <a:pt x="11140" y="16155"/>
                  <a:pt x="11140" y="16155"/>
                  <a:pt x="11140" y="16155"/>
                </a:cubicBezTo>
                <a:cubicBezTo>
                  <a:pt x="11108" y="16165"/>
                  <a:pt x="11091" y="16171"/>
                  <a:pt x="11083" y="16174"/>
                </a:cubicBezTo>
                <a:cubicBezTo>
                  <a:pt x="11075" y="16177"/>
                  <a:pt x="11075" y="16177"/>
                  <a:pt x="11075" y="16177"/>
                </a:cubicBezTo>
                <a:cubicBezTo>
                  <a:pt x="11068" y="16115"/>
                  <a:pt x="11065" y="16083"/>
                  <a:pt x="11063" y="16068"/>
                </a:cubicBezTo>
                <a:cubicBezTo>
                  <a:pt x="11061" y="16053"/>
                  <a:pt x="11061" y="16053"/>
                  <a:pt x="11061" y="16053"/>
                </a:cubicBezTo>
                <a:close/>
                <a:moveTo>
                  <a:pt x="11192" y="16259"/>
                </a:moveTo>
                <a:lnTo>
                  <a:pt x="11192" y="16261"/>
                </a:lnTo>
                <a:cubicBezTo>
                  <a:pt x="11225" y="16261"/>
                  <a:pt x="11241" y="16261"/>
                  <a:pt x="11249" y="16261"/>
                </a:cubicBezTo>
                <a:cubicBezTo>
                  <a:pt x="11257" y="16261"/>
                  <a:pt x="11258" y="16261"/>
                  <a:pt x="11258" y="16261"/>
                </a:cubicBezTo>
                <a:cubicBezTo>
                  <a:pt x="11258" y="16261"/>
                  <a:pt x="11258" y="16260"/>
                  <a:pt x="11258" y="16260"/>
                </a:cubicBezTo>
                <a:cubicBezTo>
                  <a:pt x="11257" y="16260"/>
                  <a:pt x="11257" y="16259"/>
                  <a:pt x="11258" y="16259"/>
                </a:cubicBezTo>
                <a:cubicBezTo>
                  <a:pt x="11225" y="16259"/>
                  <a:pt x="11209" y="16259"/>
                  <a:pt x="11200" y="16259"/>
                </a:cubicBezTo>
                <a:cubicBezTo>
                  <a:pt x="11192" y="16259"/>
                  <a:pt x="11192" y="16259"/>
                  <a:pt x="11192" y="16259"/>
                </a:cubicBezTo>
                <a:close/>
                <a:moveTo>
                  <a:pt x="11337" y="16155"/>
                </a:moveTo>
                <a:cubicBezTo>
                  <a:pt x="11317" y="16165"/>
                  <a:pt x="11307" y="16171"/>
                  <a:pt x="11302" y="16174"/>
                </a:cubicBezTo>
                <a:cubicBezTo>
                  <a:pt x="11297" y="16177"/>
                  <a:pt x="11297" y="16177"/>
                  <a:pt x="11297" y="16177"/>
                </a:cubicBezTo>
                <a:cubicBezTo>
                  <a:pt x="11297" y="16178"/>
                  <a:pt x="11297" y="16178"/>
                  <a:pt x="11297" y="16178"/>
                </a:cubicBezTo>
                <a:cubicBezTo>
                  <a:pt x="11297" y="16178"/>
                  <a:pt x="11297" y="16178"/>
                  <a:pt x="11297" y="16179"/>
                </a:cubicBezTo>
                <a:cubicBezTo>
                  <a:pt x="11317" y="16168"/>
                  <a:pt x="11326" y="16163"/>
                  <a:pt x="11331" y="16161"/>
                </a:cubicBezTo>
                <a:cubicBezTo>
                  <a:pt x="11335" y="16158"/>
                  <a:pt x="11335" y="16158"/>
                  <a:pt x="11335" y="16158"/>
                </a:cubicBezTo>
                <a:cubicBezTo>
                  <a:pt x="11342" y="16229"/>
                  <a:pt x="11345" y="16265"/>
                  <a:pt x="11347" y="16283"/>
                </a:cubicBezTo>
                <a:cubicBezTo>
                  <a:pt x="11349" y="16300"/>
                  <a:pt x="11349" y="16300"/>
                  <a:pt x="11349" y="16300"/>
                </a:cubicBezTo>
                <a:cubicBezTo>
                  <a:pt x="11342" y="16227"/>
                  <a:pt x="11339" y="16191"/>
                  <a:pt x="11338" y="16173"/>
                </a:cubicBezTo>
                <a:cubicBezTo>
                  <a:pt x="11336" y="16155"/>
                  <a:pt x="11337" y="16155"/>
                  <a:pt x="11337" y="16155"/>
                </a:cubicBezTo>
                <a:close/>
                <a:moveTo>
                  <a:pt x="11346" y="16351"/>
                </a:moveTo>
                <a:cubicBezTo>
                  <a:pt x="11343" y="16412"/>
                  <a:pt x="11339" y="16463"/>
                  <a:pt x="11338" y="16489"/>
                </a:cubicBezTo>
                <a:cubicBezTo>
                  <a:pt x="11336" y="16519"/>
                  <a:pt x="11335" y="16528"/>
                  <a:pt x="11335" y="16528"/>
                </a:cubicBezTo>
                <a:lnTo>
                  <a:pt x="11337" y="16528"/>
                </a:lnTo>
                <a:cubicBezTo>
                  <a:pt x="11343" y="16426"/>
                  <a:pt x="11345" y="16376"/>
                  <a:pt x="11346" y="16351"/>
                </a:cubicBezTo>
                <a:close/>
                <a:moveTo>
                  <a:pt x="9729" y="16696"/>
                </a:moveTo>
                <a:cubicBezTo>
                  <a:pt x="9729" y="16797"/>
                  <a:pt x="9729" y="16848"/>
                  <a:pt x="9729" y="16873"/>
                </a:cubicBezTo>
                <a:cubicBezTo>
                  <a:pt x="9729" y="16899"/>
                  <a:pt x="9729" y="16899"/>
                  <a:pt x="9729" y="16899"/>
                </a:cubicBezTo>
                <a:lnTo>
                  <a:pt x="9730" y="16897"/>
                </a:lnTo>
                <a:cubicBezTo>
                  <a:pt x="9730" y="16797"/>
                  <a:pt x="9730" y="16747"/>
                  <a:pt x="9730" y="16721"/>
                </a:cubicBezTo>
                <a:cubicBezTo>
                  <a:pt x="9730" y="16696"/>
                  <a:pt x="9730" y="16696"/>
                  <a:pt x="9730" y="16696"/>
                </a:cubicBezTo>
                <a:lnTo>
                  <a:pt x="9729" y="16696"/>
                </a:lnTo>
                <a:close/>
                <a:moveTo>
                  <a:pt x="11192" y="16756"/>
                </a:moveTo>
                <a:lnTo>
                  <a:pt x="11192" y="16758"/>
                </a:lnTo>
                <a:cubicBezTo>
                  <a:pt x="11205" y="16768"/>
                  <a:pt x="11212" y="16774"/>
                  <a:pt x="11215" y="16777"/>
                </a:cubicBezTo>
                <a:cubicBezTo>
                  <a:pt x="11218" y="16780"/>
                  <a:pt x="11218" y="16780"/>
                  <a:pt x="11218" y="16780"/>
                </a:cubicBezTo>
                <a:lnTo>
                  <a:pt x="11218" y="16778"/>
                </a:lnTo>
                <a:cubicBezTo>
                  <a:pt x="11205" y="16768"/>
                  <a:pt x="11198" y="16762"/>
                  <a:pt x="11195" y="16759"/>
                </a:cubicBezTo>
                <a:cubicBezTo>
                  <a:pt x="11192" y="16757"/>
                  <a:pt x="11192" y="16756"/>
                  <a:pt x="11192" y="16756"/>
                </a:cubicBezTo>
                <a:close/>
                <a:moveTo>
                  <a:pt x="11218" y="16780"/>
                </a:moveTo>
                <a:cubicBezTo>
                  <a:pt x="11231" y="16873"/>
                  <a:pt x="11238" y="16920"/>
                  <a:pt x="11241" y="16943"/>
                </a:cubicBezTo>
                <a:cubicBezTo>
                  <a:pt x="11244" y="16965"/>
                  <a:pt x="11244" y="16964"/>
                  <a:pt x="11244" y="16964"/>
                </a:cubicBezTo>
                <a:lnTo>
                  <a:pt x="11245" y="16964"/>
                </a:lnTo>
                <a:cubicBezTo>
                  <a:pt x="11220" y="16780"/>
                  <a:pt x="11218" y="16780"/>
                  <a:pt x="11218" y="16780"/>
                </a:cubicBezTo>
                <a:close/>
                <a:moveTo>
                  <a:pt x="9585" y="16863"/>
                </a:moveTo>
                <a:cubicBezTo>
                  <a:pt x="9579" y="16945"/>
                  <a:pt x="9576" y="16990"/>
                  <a:pt x="9574" y="17014"/>
                </a:cubicBezTo>
                <a:cubicBezTo>
                  <a:pt x="9572" y="17038"/>
                  <a:pt x="9571" y="17042"/>
                  <a:pt x="9571" y="17042"/>
                </a:cubicBezTo>
                <a:cubicBezTo>
                  <a:pt x="9571" y="17042"/>
                  <a:pt x="9563" y="17052"/>
                  <a:pt x="9554" y="17064"/>
                </a:cubicBezTo>
                <a:cubicBezTo>
                  <a:pt x="9562" y="17054"/>
                  <a:pt x="9571" y="17046"/>
                  <a:pt x="9573" y="17044"/>
                </a:cubicBezTo>
                <a:cubicBezTo>
                  <a:pt x="9579" y="16958"/>
                  <a:pt x="9582" y="16913"/>
                  <a:pt x="9583" y="16889"/>
                </a:cubicBezTo>
                <a:cubicBezTo>
                  <a:pt x="9585" y="16865"/>
                  <a:pt x="9585" y="16863"/>
                  <a:pt x="9585" y="16863"/>
                </a:cubicBezTo>
                <a:close/>
                <a:moveTo>
                  <a:pt x="2560" y="19508"/>
                </a:moveTo>
                <a:lnTo>
                  <a:pt x="2561" y="19513"/>
                </a:lnTo>
                <a:cubicBezTo>
                  <a:pt x="2635" y="19512"/>
                  <a:pt x="2707" y="19555"/>
                  <a:pt x="2767" y="19634"/>
                </a:cubicBezTo>
                <a:cubicBezTo>
                  <a:pt x="2782" y="19655"/>
                  <a:pt x="2783" y="19657"/>
                  <a:pt x="2783" y="19658"/>
                </a:cubicBezTo>
                <a:cubicBezTo>
                  <a:pt x="2835" y="19648"/>
                  <a:pt x="2861" y="19642"/>
                  <a:pt x="2873" y="19639"/>
                </a:cubicBezTo>
                <a:cubicBezTo>
                  <a:pt x="2886" y="19636"/>
                  <a:pt x="2886" y="19636"/>
                  <a:pt x="2886" y="19636"/>
                </a:cubicBezTo>
                <a:cubicBezTo>
                  <a:pt x="2886" y="19635"/>
                  <a:pt x="2886" y="19635"/>
                  <a:pt x="2886" y="19635"/>
                </a:cubicBezTo>
                <a:cubicBezTo>
                  <a:pt x="2887" y="19635"/>
                  <a:pt x="2887" y="19635"/>
                  <a:pt x="2886" y="19634"/>
                </a:cubicBezTo>
                <a:cubicBezTo>
                  <a:pt x="2886" y="19634"/>
                  <a:pt x="2887" y="19633"/>
                  <a:pt x="2873" y="19636"/>
                </a:cubicBezTo>
                <a:cubicBezTo>
                  <a:pt x="2860" y="19638"/>
                  <a:pt x="2834" y="19643"/>
                  <a:pt x="2782" y="19653"/>
                </a:cubicBezTo>
                <a:cubicBezTo>
                  <a:pt x="2781" y="19652"/>
                  <a:pt x="2781" y="19650"/>
                  <a:pt x="2765" y="19629"/>
                </a:cubicBezTo>
                <a:cubicBezTo>
                  <a:pt x="2706" y="19550"/>
                  <a:pt x="2634" y="19507"/>
                  <a:pt x="2560" y="19508"/>
                </a:cubicBezTo>
                <a:close/>
                <a:moveTo>
                  <a:pt x="3253" y="19675"/>
                </a:moveTo>
                <a:cubicBezTo>
                  <a:pt x="3253" y="19675"/>
                  <a:pt x="3253" y="19675"/>
                  <a:pt x="3251" y="19703"/>
                </a:cubicBezTo>
                <a:cubicBezTo>
                  <a:pt x="3249" y="19732"/>
                  <a:pt x="3246" y="19789"/>
                  <a:pt x="3239" y="19903"/>
                </a:cubicBezTo>
                <a:cubicBezTo>
                  <a:pt x="3239" y="19903"/>
                  <a:pt x="3240" y="19903"/>
                  <a:pt x="3231" y="19903"/>
                </a:cubicBezTo>
                <a:cubicBezTo>
                  <a:pt x="3223" y="19903"/>
                  <a:pt x="3207" y="19903"/>
                  <a:pt x="3174" y="19903"/>
                </a:cubicBezTo>
                <a:cubicBezTo>
                  <a:pt x="3174" y="19903"/>
                  <a:pt x="3174" y="19902"/>
                  <a:pt x="3166" y="19915"/>
                </a:cubicBezTo>
                <a:cubicBezTo>
                  <a:pt x="3157" y="19928"/>
                  <a:pt x="3141" y="19953"/>
                  <a:pt x="3109" y="20004"/>
                </a:cubicBezTo>
                <a:lnTo>
                  <a:pt x="3110" y="20009"/>
                </a:lnTo>
                <a:cubicBezTo>
                  <a:pt x="3143" y="19958"/>
                  <a:pt x="3159" y="19931"/>
                  <a:pt x="3167" y="19918"/>
                </a:cubicBezTo>
                <a:cubicBezTo>
                  <a:pt x="3175" y="19905"/>
                  <a:pt x="3176" y="19905"/>
                  <a:pt x="3176" y="19905"/>
                </a:cubicBezTo>
                <a:cubicBezTo>
                  <a:pt x="3208" y="19905"/>
                  <a:pt x="3225" y="19905"/>
                  <a:pt x="3233" y="19905"/>
                </a:cubicBezTo>
                <a:cubicBezTo>
                  <a:pt x="3241" y="19905"/>
                  <a:pt x="3241" y="19905"/>
                  <a:pt x="3241" y="19905"/>
                </a:cubicBezTo>
                <a:cubicBezTo>
                  <a:pt x="3247" y="19791"/>
                  <a:pt x="3251" y="19734"/>
                  <a:pt x="3252" y="19706"/>
                </a:cubicBezTo>
                <a:cubicBezTo>
                  <a:pt x="3254" y="19677"/>
                  <a:pt x="3255" y="19678"/>
                  <a:pt x="3255" y="19678"/>
                </a:cubicBezTo>
                <a:lnTo>
                  <a:pt x="3253" y="19675"/>
                </a:lnTo>
                <a:close/>
                <a:moveTo>
                  <a:pt x="2928" y="19861"/>
                </a:moveTo>
                <a:lnTo>
                  <a:pt x="2928" y="19864"/>
                </a:lnTo>
                <a:cubicBezTo>
                  <a:pt x="2986" y="19874"/>
                  <a:pt x="3016" y="19880"/>
                  <a:pt x="3030" y="19883"/>
                </a:cubicBezTo>
                <a:cubicBezTo>
                  <a:pt x="3045" y="19885"/>
                  <a:pt x="3045" y="19886"/>
                  <a:pt x="3045" y="19886"/>
                </a:cubicBezTo>
                <a:cubicBezTo>
                  <a:pt x="3044" y="19884"/>
                  <a:pt x="3044" y="19883"/>
                  <a:pt x="3044" y="19883"/>
                </a:cubicBezTo>
                <a:cubicBezTo>
                  <a:pt x="3044" y="19883"/>
                  <a:pt x="3044" y="19883"/>
                  <a:pt x="3043" y="19881"/>
                </a:cubicBezTo>
                <a:cubicBezTo>
                  <a:pt x="3043" y="19881"/>
                  <a:pt x="3043" y="19881"/>
                  <a:pt x="3028" y="19879"/>
                </a:cubicBezTo>
                <a:cubicBezTo>
                  <a:pt x="3013" y="19876"/>
                  <a:pt x="2984" y="19871"/>
                  <a:pt x="2928" y="19861"/>
                </a:cubicBezTo>
                <a:close/>
              </a:path>
            </a:pathLst>
          </a:custGeom>
          <a:solidFill>
            <a:srgbClr val="313438">
              <a:alpha val="90000"/>
            </a:srgbClr>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Slide #32">
    <p:spTree>
      <p:nvGrpSpPr>
        <p:cNvPr id="1" name=""/>
        <p:cNvGrpSpPr/>
        <p:nvPr/>
      </p:nvGrpSpPr>
      <p:grpSpPr>
        <a:xfrm>
          <a:off x="0" y="0"/>
          <a:ext cx="0" cy="0"/>
          <a:chOff x="0" y="0"/>
          <a:chExt cx="0" cy="0"/>
        </a:xfrm>
      </p:grpSpPr>
      <p:sp>
        <p:nvSpPr>
          <p:cNvPr id="392"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393" name="Shape"/>
          <p:cNvSpPr>
            <a:spLocks noGrp="1"/>
          </p:cNvSpPr>
          <p:nvPr>
            <p:ph type="body" idx="14"/>
          </p:nvPr>
        </p:nvSpPr>
        <p:spPr>
          <a:xfrm>
            <a:off x="635000" y="635000"/>
            <a:ext cx="23114001" cy="1244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8529"/>
                </a:lnTo>
                <a:cubicBezTo>
                  <a:pt x="21583" y="18551"/>
                  <a:pt x="21564" y="18571"/>
                  <a:pt x="21538" y="18571"/>
                </a:cubicBezTo>
                <a:cubicBezTo>
                  <a:pt x="21525" y="18571"/>
                  <a:pt x="21512" y="18592"/>
                  <a:pt x="21499" y="18613"/>
                </a:cubicBezTo>
                <a:cubicBezTo>
                  <a:pt x="21499" y="18653"/>
                  <a:pt x="21499" y="18694"/>
                  <a:pt x="21499" y="18714"/>
                </a:cubicBezTo>
                <a:cubicBezTo>
                  <a:pt x="21499" y="18756"/>
                  <a:pt x="21367" y="18858"/>
                  <a:pt x="21328" y="18858"/>
                </a:cubicBezTo>
                <a:cubicBezTo>
                  <a:pt x="21276" y="18858"/>
                  <a:pt x="21224" y="18858"/>
                  <a:pt x="21171" y="18858"/>
                </a:cubicBezTo>
                <a:cubicBezTo>
                  <a:pt x="21132" y="18857"/>
                  <a:pt x="21106" y="18941"/>
                  <a:pt x="21080" y="19003"/>
                </a:cubicBezTo>
                <a:cubicBezTo>
                  <a:pt x="21067" y="19044"/>
                  <a:pt x="20988" y="19066"/>
                  <a:pt x="20949" y="19066"/>
                </a:cubicBezTo>
                <a:cubicBezTo>
                  <a:pt x="20897" y="19066"/>
                  <a:pt x="20844" y="18982"/>
                  <a:pt x="20818" y="18920"/>
                </a:cubicBezTo>
                <a:cubicBezTo>
                  <a:pt x="20792" y="18858"/>
                  <a:pt x="20739" y="18796"/>
                  <a:pt x="20739" y="18775"/>
                </a:cubicBezTo>
                <a:cubicBezTo>
                  <a:pt x="20739" y="18734"/>
                  <a:pt x="20739" y="18672"/>
                  <a:pt x="20739" y="18651"/>
                </a:cubicBezTo>
                <a:cubicBezTo>
                  <a:pt x="20726" y="18631"/>
                  <a:pt x="20660" y="18713"/>
                  <a:pt x="20634" y="18775"/>
                </a:cubicBezTo>
                <a:cubicBezTo>
                  <a:pt x="20608" y="18837"/>
                  <a:pt x="20530" y="18796"/>
                  <a:pt x="20517" y="18775"/>
                </a:cubicBezTo>
                <a:cubicBezTo>
                  <a:pt x="20510" y="18754"/>
                  <a:pt x="20474" y="18744"/>
                  <a:pt x="20440" y="18739"/>
                </a:cubicBezTo>
                <a:cubicBezTo>
                  <a:pt x="20406" y="18734"/>
                  <a:pt x="20374" y="18734"/>
                  <a:pt x="20374" y="18734"/>
                </a:cubicBezTo>
                <a:cubicBezTo>
                  <a:pt x="20374" y="18734"/>
                  <a:pt x="20367" y="18708"/>
                  <a:pt x="20360" y="18674"/>
                </a:cubicBezTo>
                <a:cubicBezTo>
                  <a:pt x="20353" y="18641"/>
                  <a:pt x="20346" y="18600"/>
                  <a:pt x="20346" y="18569"/>
                </a:cubicBezTo>
                <a:cubicBezTo>
                  <a:pt x="20340" y="18527"/>
                  <a:pt x="20324" y="18491"/>
                  <a:pt x="20304" y="18460"/>
                </a:cubicBezTo>
                <a:cubicBezTo>
                  <a:pt x="20285" y="18429"/>
                  <a:pt x="20262" y="18403"/>
                  <a:pt x="20242" y="18382"/>
                </a:cubicBezTo>
                <a:cubicBezTo>
                  <a:pt x="20216" y="18341"/>
                  <a:pt x="20138" y="18341"/>
                  <a:pt x="20138" y="18300"/>
                </a:cubicBezTo>
                <a:cubicBezTo>
                  <a:pt x="20138" y="18279"/>
                  <a:pt x="20150" y="18218"/>
                  <a:pt x="20150" y="18135"/>
                </a:cubicBezTo>
                <a:lnTo>
                  <a:pt x="20255" y="18116"/>
                </a:lnTo>
                <a:lnTo>
                  <a:pt x="20253" y="18111"/>
                </a:lnTo>
                <a:cubicBezTo>
                  <a:pt x="20203" y="18121"/>
                  <a:pt x="20177" y="18125"/>
                  <a:pt x="20164" y="18128"/>
                </a:cubicBezTo>
                <a:cubicBezTo>
                  <a:pt x="20151" y="18130"/>
                  <a:pt x="20150" y="18130"/>
                  <a:pt x="20150" y="18130"/>
                </a:cubicBezTo>
                <a:cubicBezTo>
                  <a:pt x="20143" y="18109"/>
                  <a:pt x="20137" y="18084"/>
                  <a:pt x="20127" y="18056"/>
                </a:cubicBezTo>
                <a:cubicBezTo>
                  <a:pt x="20117" y="18027"/>
                  <a:pt x="20104" y="17996"/>
                  <a:pt x="20084" y="17965"/>
                </a:cubicBezTo>
                <a:cubicBezTo>
                  <a:pt x="20038" y="17903"/>
                  <a:pt x="19993" y="17861"/>
                  <a:pt x="19956" y="17843"/>
                </a:cubicBezTo>
                <a:cubicBezTo>
                  <a:pt x="19918" y="17825"/>
                  <a:pt x="19889" y="17830"/>
                  <a:pt x="19876" y="17861"/>
                </a:cubicBezTo>
                <a:cubicBezTo>
                  <a:pt x="19863" y="17881"/>
                  <a:pt x="19833" y="17913"/>
                  <a:pt x="19800" y="17936"/>
                </a:cubicBezTo>
                <a:cubicBezTo>
                  <a:pt x="19767" y="17960"/>
                  <a:pt x="19731" y="17975"/>
                  <a:pt x="19705" y="17965"/>
                </a:cubicBezTo>
                <a:cubicBezTo>
                  <a:pt x="19679" y="17944"/>
                  <a:pt x="19653" y="17950"/>
                  <a:pt x="19627" y="17949"/>
                </a:cubicBezTo>
                <a:cubicBezTo>
                  <a:pt x="19601" y="17949"/>
                  <a:pt x="19575" y="17943"/>
                  <a:pt x="19548" y="17902"/>
                </a:cubicBezTo>
                <a:cubicBezTo>
                  <a:pt x="19522" y="17871"/>
                  <a:pt x="19499" y="17861"/>
                  <a:pt x="19479" y="17851"/>
                </a:cubicBezTo>
                <a:cubicBezTo>
                  <a:pt x="19459" y="17841"/>
                  <a:pt x="19443" y="17831"/>
                  <a:pt x="19430" y="17800"/>
                </a:cubicBezTo>
                <a:cubicBezTo>
                  <a:pt x="19423" y="17769"/>
                  <a:pt x="19420" y="17738"/>
                  <a:pt x="19419" y="17707"/>
                </a:cubicBezTo>
                <a:cubicBezTo>
                  <a:pt x="19417" y="17676"/>
                  <a:pt x="19418" y="17645"/>
                  <a:pt x="19418" y="17614"/>
                </a:cubicBezTo>
                <a:cubicBezTo>
                  <a:pt x="19424" y="17583"/>
                  <a:pt x="19411" y="17567"/>
                  <a:pt x="19390" y="17562"/>
                </a:cubicBezTo>
                <a:cubicBezTo>
                  <a:pt x="19368" y="17557"/>
                  <a:pt x="19339" y="17562"/>
                  <a:pt x="19313" y="17573"/>
                </a:cubicBezTo>
                <a:cubicBezTo>
                  <a:pt x="19286" y="17573"/>
                  <a:pt x="19277" y="17614"/>
                  <a:pt x="19273" y="17655"/>
                </a:cubicBezTo>
                <a:cubicBezTo>
                  <a:pt x="19270" y="17696"/>
                  <a:pt x="19273" y="17738"/>
                  <a:pt x="19273" y="17738"/>
                </a:cubicBezTo>
                <a:cubicBezTo>
                  <a:pt x="19214" y="17769"/>
                  <a:pt x="19185" y="17784"/>
                  <a:pt x="19170" y="17792"/>
                </a:cubicBezTo>
                <a:cubicBezTo>
                  <a:pt x="19156" y="17800"/>
                  <a:pt x="19156" y="17800"/>
                  <a:pt x="19156" y="17800"/>
                </a:cubicBezTo>
                <a:cubicBezTo>
                  <a:pt x="19156" y="17800"/>
                  <a:pt x="19097" y="17563"/>
                  <a:pt x="19035" y="17299"/>
                </a:cubicBezTo>
                <a:cubicBezTo>
                  <a:pt x="18973" y="17035"/>
                  <a:pt x="18907" y="16745"/>
                  <a:pt x="18894" y="16641"/>
                </a:cubicBezTo>
                <a:cubicBezTo>
                  <a:pt x="18881" y="16569"/>
                  <a:pt x="18861" y="16481"/>
                  <a:pt x="18840" y="16396"/>
                </a:cubicBezTo>
                <a:cubicBezTo>
                  <a:pt x="18819" y="16311"/>
                  <a:pt x="18796" y="16228"/>
                  <a:pt x="18777" y="16166"/>
                </a:cubicBezTo>
                <a:cubicBezTo>
                  <a:pt x="18778" y="16165"/>
                  <a:pt x="18778" y="16165"/>
                  <a:pt x="18778" y="16165"/>
                </a:cubicBezTo>
                <a:cubicBezTo>
                  <a:pt x="18778" y="16165"/>
                  <a:pt x="18778" y="16165"/>
                  <a:pt x="18779" y="16164"/>
                </a:cubicBezTo>
                <a:cubicBezTo>
                  <a:pt x="18766" y="16133"/>
                  <a:pt x="18753" y="16102"/>
                  <a:pt x="18742" y="16077"/>
                </a:cubicBezTo>
                <a:cubicBezTo>
                  <a:pt x="18731" y="16051"/>
                  <a:pt x="18722" y="16031"/>
                  <a:pt x="18715" y="16021"/>
                </a:cubicBezTo>
                <a:cubicBezTo>
                  <a:pt x="18650" y="15938"/>
                  <a:pt x="18558" y="15710"/>
                  <a:pt x="18558" y="15648"/>
                </a:cubicBezTo>
                <a:cubicBezTo>
                  <a:pt x="18558" y="15565"/>
                  <a:pt x="18585" y="15586"/>
                  <a:pt x="18624" y="15565"/>
                </a:cubicBezTo>
                <a:lnTo>
                  <a:pt x="18389" y="15543"/>
                </a:lnTo>
                <a:lnTo>
                  <a:pt x="18350" y="15543"/>
                </a:lnTo>
                <a:lnTo>
                  <a:pt x="18347" y="15546"/>
                </a:lnTo>
                <a:cubicBezTo>
                  <a:pt x="18334" y="15546"/>
                  <a:pt x="18321" y="15551"/>
                  <a:pt x="18310" y="15559"/>
                </a:cubicBezTo>
                <a:cubicBezTo>
                  <a:pt x="18298" y="15566"/>
                  <a:pt x="18288" y="15577"/>
                  <a:pt x="18282" y="15587"/>
                </a:cubicBezTo>
                <a:cubicBezTo>
                  <a:pt x="18269" y="15618"/>
                  <a:pt x="18249" y="15644"/>
                  <a:pt x="18233" y="15663"/>
                </a:cubicBezTo>
                <a:cubicBezTo>
                  <a:pt x="18217" y="15681"/>
                  <a:pt x="18204" y="15691"/>
                  <a:pt x="18204" y="15691"/>
                </a:cubicBezTo>
                <a:cubicBezTo>
                  <a:pt x="18198" y="15691"/>
                  <a:pt x="18174" y="15691"/>
                  <a:pt x="18150" y="15698"/>
                </a:cubicBezTo>
                <a:cubicBezTo>
                  <a:pt x="18125" y="15705"/>
                  <a:pt x="18098" y="15721"/>
                  <a:pt x="18085" y="15752"/>
                </a:cubicBezTo>
                <a:cubicBezTo>
                  <a:pt x="18066" y="15773"/>
                  <a:pt x="18043" y="15783"/>
                  <a:pt x="18025" y="15783"/>
                </a:cubicBezTo>
                <a:cubicBezTo>
                  <a:pt x="18007" y="15783"/>
                  <a:pt x="17994" y="15773"/>
                  <a:pt x="17994" y="15752"/>
                </a:cubicBezTo>
                <a:cubicBezTo>
                  <a:pt x="17981" y="15710"/>
                  <a:pt x="17941" y="15691"/>
                  <a:pt x="17915" y="15733"/>
                </a:cubicBezTo>
                <a:cubicBezTo>
                  <a:pt x="17889" y="15774"/>
                  <a:pt x="17824" y="15752"/>
                  <a:pt x="17811" y="15711"/>
                </a:cubicBezTo>
                <a:cubicBezTo>
                  <a:pt x="17811" y="15690"/>
                  <a:pt x="17805" y="15669"/>
                  <a:pt x="17802" y="15649"/>
                </a:cubicBezTo>
                <a:cubicBezTo>
                  <a:pt x="17798" y="15628"/>
                  <a:pt x="17798" y="15608"/>
                  <a:pt x="17811" y="15587"/>
                </a:cubicBezTo>
                <a:cubicBezTo>
                  <a:pt x="17818" y="15566"/>
                  <a:pt x="17834" y="15540"/>
                  <a:pt x="17849" y="15519"/>
                </a:cubicBezTo>
                <a:cubicBezTo>
                  <a:pt x="17864" y="15499"/>
                  <a:pt x="17877" y="15483"/>
                  <a:pt x="17877" y="15483"/>
                </a:cubicBezTo>
                <a:cubicBezTo>
                  <a:pt x="17877" y="15483"/>
                  <a:pt x="17810" y="15420"/>
                  <a:pt x="17784" y="15379"/>
                </a:cubicBezTo>
                <a:cubicBezTo>
                  <a:pt x="17758" y="15337"/>
                  <a:pt x="17719" y="15359"/>
                  <a:pt x="17693" y="15400"/>
                </a:cubicBezTo>
                <a:cubicBezTo>
                  <a:pt x="17653" y="15441"/>
                  <a:pt x="17653" y="15275"/>
                  <a:pt x="17653" y="15233"/>
                </a:cubicBezTo>
                <a:cubicBezTo>
                  <a:pt x="17653" y="15192"/>
                  <a:pt x="17614" y="15110"/>
                  <a:pt x="17587" y="15173"/>
                </a:cubicBezTo>
                <a:cubicBezTo>
                  <a:pt x="17561" y="15235"/>
                  <a:pt x="17470" y="15213"/>
                  <a:pt x="17470" y="15192"/>
                </a:cubicBezTo>
                <a:cubicBezTo>
                  <a:pt x="17464" y="15171"/>
                  <a:pt x="17448" y="15161"/>
                  <a:pt x="17430" y="15148"/>
                </a:cubicBezTo>
                <a:cubicBezTo>
                  <a:pt x="17412" y="15134"/>
                  <a:pt x="17392" y="15119"/>
                  <a:pt x="17379" y="15088"/>
                </a:cubicBezTo>
                <a:cubicBezTo>
                  <a:pt x="17366" y="15067"/>
                  <a:pt x="17369" y="15057"/>
                  <a:pt x="17377" y="15044"/>
                </a:cubicBezTo>
                <a:cubicBezTo>
                  <a:pt x="17385" y="15032"/>
                  <a:pt x="17398" y="15017"/>
                  <a:pt x="17405" y="14986"/>
                </a:cubicBezTo>
                <a:cubicBezTo>
                  <a:pt x="17418" y="14965"/>
                  <a:pt x="17428" y="14944"/>
                  <a:pt x="17435" y="14918"/>
                </a:cubicBezTo>
                <a:cubicBezTo>
                  <a:pt x="17441" y="14891"/>
                  <a:pt x="17444" y="14860"/>
                  <a:pt x="17444" y="14819"/>
                </a:cubicBezTo>
                <a:cubicBezTo>
                  <a:pt x="17457" y="14757"/>
                  <a:pt x="17431" y="14715"/>
                  <a:pt x="17444" y="14673"/>
                </a:cubicBezTo>
                <a:cubicBezTo>
                  <a:pt x="17457" y="14632"/>
                  <a:pt x="17431" y="14570"/>
                  <a:pt x="17418" y="14508"/>
                </a:cubicBezTo>
                <a:cubicBezTo>
                  <a:pt x="17418" y="14498"/>
                  <a:pt x="17412" y="14482"/>
                  <a:pt x="17402" y="14469"/>
                </a:cubicBezTo>
                <a:cubicBezTo>
                  <a:pt x="17392" y="14456"/>
                  <a:pt x="17380" y="14446"/>
                  <a:pt x="17367" y="14445"/>
                </a:cubicBezTo>
                <a:lnTo>
                  <a:pt x="17367" y="14450"/>
                </a:lnTo>
                <a:cubicBezTo>
                  <a:pt x="17354" y="14450"/>
                  <a:pt x="17344" y="14450"/>
                  <a:pt x="17334" y="14452"/>
                </a:cubicBezTo>
                <a:cubicBezTo>
                  <a:pt x="17324" y="14454"/>
                  <a:pt x="17314" y="14459"/>
                  <a:pt x="17301" y="14469"/>
                </a:cubicBezTo>
                <a:cubicBezTo>
                  <a:pt x="17282" y="14490"/>
                  <a:pt x="17265" y="14485"/>
                  <a:pt x="17252" y="14467"/>
                </a:cubicBezTo>
                <a:cubicBezTo>
                  <a:pt x="17240" y="14449"/>
                  <a:pt x="17230" y="14418"/>
                  <a:pt x="17224" y="14387"/>
                </a:cubicBezTo>
                <a:cubicBezTo>
                  <a:pt x="17211" y="14345"/>
                  <a:pt x="17119" y="14200"/>
                  <a:pt x="17041" y="14200"/>
                </a:cubicBezTo>
                <a:cubicBezTo>
                  <a:pt x="16989" y="14200"/>
                  <a:pt x="16975" y="14263"/>
                  <a:pt x="16936" y="14263"/>
                </a:cubicBezTo>
                <a:cubicBezTo>
                  <a:pt x="16936" y="14260"/>
                  <a:pt x="16936" y="14259"/>
                  <a:pt x="16936" y="14259"/>
                </a:cubicBezTo>
                <a:cubicBezTo>
                  <a:pt x="16936" y="14259"/>
                  <a:pt x="16935" y="14260"/>
                  <a:pt x="16936" y="14256"/>
                </a:cubicBezTo>
                <a:cubicBezTo>
                  <a:pt x="16934" y="14256"/>
                  <a:pt x="16931" y="14256"/>
                  <a:pt x="16929" y="14256"/>
                </a:cubicBezTo>
                <a:cubicBezTo>
                  <a:pt x="16927" y="14256"/>
                  <a:pt x="16925" y="14256"/>
                  <a:pt x="16925" y="14256"/>
                </a:cubicBezTo>
                <a:cubicBezTo>
                  <a:pt x="16899" y="14267"/>
                  <a:pt x="16886" y="14292"/>
                  <a:pt x="16876" y="14315"/>
                </a:cubicBezTo>
                <a:cubicBezTo>
                  <a:pt x="16867" y="14338"/>
                  <a:pt x="16860" y="14358"/>
                  <a:pt x="16847" y="14358"/>
                </a:cubicBezTo>
                <a:cubicBezTo>
                  <a:pt x="16834" y="14379"/>
                  <a:pt x="16703" y="14400"/>
                  <a:pt x="16677" y="14379"/>
                </a:cubicBezTo>
                <a:cubicBezTo>
                  <a:pt x="16650" y="14359"/>
                  <a:pt x="16546" y="14358"/>
                  <a:pt x="16494" y="14358"/>
                </a:cubicBezTo>
                <a:cubicBezTo>
                  <a:pt x="16429" y="14358"/>
                  <a:pt x="16377" y="14358"/>
                  <a:pt x="16311" y="14276"/>
                </a:cubicBezTo>
                <a:cubicBezTo>
                  <a:pt x="16259" y="14214"/>
                  <a:pt x="16207" y="14275"/>
                  <a:pt x="16154" y="14358"/>
                </a:cubicBezTo>
                <a:cubicBezTo>
                  <a:pt x="16102" y="14441"/>
                  <a:pt x="16050" y="14298"/>
                  <a:pt x="15998" y="14298"/>
                </a:cubicBezTo>
                <a:cubicBezTo>
                  <a:pt x="15972" y="14287"/>
                  <a:pt x="15939" y="14282"/>
                  <a:pt x="15904" y="14277"/>
                </a:cubicBezTo>
                <a:cubicBezTo>
                  <a:pt x="15870" y="14272"/>
                  <a:pt x="15834" y="14267"/>
                  <a:pt x="15801" y="14256"/>
                </a:cubicBezTo>
                <a:cubicBezTo>
                  <a:pt x="15788" y="14246"/>
                  <a:pt x="15775" y="14240"/>
                  <a:pt x="15762" y="14238"/>
                </a:cubicBezTo>
                <a:cubicBezTo>
                  <a:pt x="15749" y="14235"/>
                  <a:pt x="15735" y="14234"/>
                  <a:pt x="15722" y="14234"/>
                </a:cubicBezTo>
                <a:lnTo>
                  <a:pt x="15719" y="14241"/>
                </a:lnTo>
                <a:cubicBezTo>
                  <a:pt x="15667" y="14241"/>
                  <a:pt x="15628" y="14241"/>
                  <a:pt x="15588" y="14241"/>
                </a:cubicBezTo>
                <a:cubicBezTo>
                  <a:pt x="15536" y="14241"/>
                  <a:pt x="15523" y="14241"/>
                  <a:pt x="15458" y="14179"/>
                </a:cubicBezTo>
                <a:cubicBezTo>
                  <a:pt x="15405" y="14096"/>
                  <a:pt x="15274" y="14056"/>
                  <a:pt x="15261" y="14077"/>
                </a:cubicBezTo>
                <a:cubicBezTo>
                  <a:pt x="15248" y="14098"/>
                  <a:pt x="15235" y="14138"/>
                  <a:pt x="15196" y="14200"/>
                </a:cubicBezTo>
                <a:cubicBezTo>
                  <a:pt x="15157" y="14283"/>
                  <a:pt x="15183" y="14304"/>
                  <a:pt x="15196" y="14346"/>
                </a:cubicBezTo>
                <a:cubicBezTo>
                  <a:pt x="15209" y="14387"/>
                  <a:pt x="15182" y="14385"/>
                  <a:pt x="15156" y="14448"/>
                </a:cubicBezTo>
                <a:cubicBezTo>
                  <a:pt x="15143" y="14468"/>
                  <a:pt x="15153" y="14489"/>
                  <a:pt x="15178" y="14518"/>
                </a:cubicBezTo>
                <a:cubicBezTo>
                  <a:pt x="15202" y="14546"/>
                  <a:pt x="15241" y="14583"/>
                  <a:pt x="15287" y="14634"/>
                </a:cubicBezTo>
                <a:cubicBezTo>
                  <a:pt x="15379" y="14759"/>
                  <a:pt x="15313" y="14759"/>
                  <a:pt x="15273" y="14779"/>
                </a:cubicBezTo>
                <a:cubicBezTo>
                  <a:pt x="15234" y="14800"/>
                  <a:pt x="15170" y="14696"/>
                  <a:pt x="15130" y="14634"/>
                </a:cubicBezTo>
                <a:cubicBezTo>
                  <a:pt x="15091" y="14572"/>
                  <a:pt x="15038" y="14656"/>
                  <a:pt x="14986" y="14698"/>
                </a:cubicBezTo>
                <a:cubicBezTo>
                  <a:pt x="14960" y="14729"/>
                  <a:pt x="14953" y="14780"/>
                  <a:pt x="14955" y="14832"/>
                </a:cubicBezTo>
                <a:cubicBezTo>
                  <a:pt x="14957" y="14884"/>
                  <a:pt x="14967" y="14935"/>
                  <a:pt x="14974" y="14966"/>
                </a:cubicBezTo>
                <a:cubicBezTo>
                  <a:pt x="14974" y="15028"/>
                  <a:pt x="14959" y="15008"/>
                  <a:pt x="14881" y="15008"/>
                </a:cubicBezTo>
                <a:cubicBezTo>
                  <a:pt x="14815" y="15008"/>
                  <a:pt x="14751" y="14966"/>
                  <a:pt x="14712" y="15008"/>
                </a:cubicBezTo>
                <a:cubicBezTo>
                  <a:pt x="14710" y="15006"/>
                  <a:pt x="14710" y="15006"/>
                  <a:pt x="14710" y="15006"/>
                </a:cubicBezTo>
                <a:cubicBezTo>
                  <a:pt x="14710" y="15006"/>
                  <a:pt x="14710" y="15006"/>
                  <a:pt x="14709" y="15005"/>
                </a:cubicBezTo>
                <a:cubicBezTo>
                  <a:pt x="14708" y="15005"/>
                  <a:pt x="14708" y="15005"/>
                  <a:pt x="14708" y="15005"/>
                </a:cubicBezTo>
                <a:cubicBezTo>
                  <a:pt x="14707" y="15005"/>
                  <a:pt x="14706" y="15005"/>
                  <a:pt x="14702" y="15005"/>
                </a:cubicBezTo>
                <a:cubicBezTo>
                  <a:pt x="14683" y="15026"/>
                  <a:pt x="14699" y="15073"/>
                  <a:pt x="14723" y="15124"/>
                </a:cubicBezTo>
                <a:cubicBezTo>
                  <a:pt x="14748" y="15176"/>
                  <a:pt x="14781" y="15233"/>
                  <a:pt x="14794" y="15274"/>
                </a:cubicBezTo>
                <a:cubicBezTo>
                  <a:pt x="14820" y="15336"/>
                  <a:pt x="14846" y="15397"/>
                  <a:pt x="14898" y="15480"/>
                </a:cubicBezTo>
                <a:cubicBezTo>
                  <a:pt x="14951" y="15563"/>
                  <a:pt x="14924" y="15625"/>
                  <a:pt x="14885" y="15708"/>
                </a:cubicBezTo>
                <a:cubicBezTo>
                  <a:pt x="14859" y="15811"/>
                  <a:pt x="14845" y="15894"/>
                  <a:pt x="14754" y="15873"/>
                </a:cubicBezTo>
                <a:cubicBezTo>
                  <a:pt x="14662" y="15852"/>
                  <a:pt x="14558" y="15790"/>
                  <a:pt x="14558" y="15728"/>
                </a:cubicBezTo>
                <a:cubicBezTo>
                  <a:pt x="14558" y="15686"/>
                  <a:pt x="14532" y="15623"/>
                  <a:pt x="14506" y="15623"/>
                </a:cubicBezTo>
                <a:cubicBezTo>
                  <a:pt x="14493" y="15623"/>
                  <a:pt x="14467" y="15708"/>
                  <a:pt x="14428" y="15708"/>
                </a:cubicBezTo>
                <a:cubicBezTo>
                  <a:pt x="14402" y="15708"/>
                  <a:pt x="14297" y="15561"/>
                  <a:pt x="14271" y="15499"/>
                </a:cubicBezTo>
                <a:cubicBezTo>
                  <a:pt x="14245" y="15437"/>
                  <a:pt x="14219" y="15419"/>
                  <a:pt x="14245" y="15316"/>
                </a:cubicBezTo>
                <a:cubicBezTo>
                  <a:pt x="14258" y="15274"/>
                  <a:pt x="14245" y="15263"/>
                  <a:pt x="14223" y="15253"/>
                </a:cubicBezTo>
                <a:cubicBezTo>
                  <a:pt x="14202" y="15242"/>
                  <a:pt x="14172" y="15231"/>
                  <a:pt x="14153" y="15189"/>
                </a:cubicBezTo>
                <a:cubicBezTo>
                  <a:pt x="14133" y="15158"/>
                  <a:pt x="14117" y="15143"/>
                  <a:pt x="14104" y="15141"/>
                </a:cubicBezTo>
                <a:cubicBezTo>
                  <a:pt x="14091" y="15138"/>
                  <a:pt x="14082" y="15149"/>
                  <a:pt x="14075" y="15170"/>
                </a:cubicBezTo>
                <a:cubicBezTo>
                  <a:pt x="14068" y="15201"/>
                  <a:pt x="14035" y="15232"/>
                  <a:pt x="14004" y="15247"/>
                </a:cubicBezTo>
                <a:cubicBezTo>
                  <a:pt x="13973" y="15262"/>
                  <a:pt x="13944" y="15262"/>
                  <a:pt x="13944" y="15231"/>
                </a:cubicBezTo>
                <a:cubicBezTo>
                  <a:pt x="13937" y="15200"/>
                  <a:pt x="13931" y="15159"/>
                  <a:pt x="13923" y="15118"/>
                </a:cubicBezTo>
                <a:cubicBezTo>
                  <a:pt x="13915" y="15077"/>
                  <a:pt x="13905" y="15036"/>
                  <a:pt x="13892" y="15005"/>
                </a:cubicBezTo>
                <a:cubicBezTo>
                  <a:pt x="13873" y="14964"/>
                  <a:pt x="13843" y="14938"/>
                  <a:pt x="13811" y="14933"/>
                </a:cubicBezTo>
                <a:cubicBezTo>
                  <a:pt x="13778" y="14927"/>
                  <a:pt x="13742" y="14942"/>
                  <a:pt x="13709" y="14983"/>
                </a:cubicBezTo>
                <a:cubicBezTo>
                  <a:pt x="13677" y="15014"/>
                  <a:pt x="13631" y="15045"/>
                  <a:pt x="13593" y="15061"/>
                </a:cubicBezTo>
                <a:cubicBezTo>
                  <a:pt x="13556" y="15077"/>
                  <a:pt x="13527" y="15077"/>
                  <a:pt x="13527" y="15046"/>
                </a:cubicBezTo>
                <a:cubicBezTo>
                  <a:pt x="13520" y="15005"/>
                  <a:pt x="13497" y="14948"/>
                  <a:pt x="13476" y="14891"/>
                </a:cubicBezTo>
                <a:cubicBezTo>
                  <a:pt x="13455" y="14834"/>
                  <a:pt x="13435" y="14778"/>
                  <a:pt x="13435" y="14736"/>
                </a:cubicBezTo>
                <a:cubicBezTo>
                  <a:pt x="13429" y="14695"/>
                  <a:pt x="13409" y="14674"/>
                  <a:pt x="13389" y="14676"/>
                </a:cubicBezTo>
                <a:cubicBezTo>
                  <a:pt x="13369" y="14679"/>
                  <a:pt x="13349" y="14704"/>
                  <a:pt x="13343" y="14756"/>
                </a:cubicBezTo>
                <a:cubicBezTo>
                  <a:pt x="13343" y="14859"/>
                  <a:pt x="13239" y="14902"/>
                  <a:pt x="13265" y="14778"/>
                </a:cubicBezTo>
                <a:cubicBezTo>
                  <a:pt x="13291" y="14653"/>
                  <a:pt x="13304" y="14613"/>
                  <a:pt x="13291" y="14571"/>
                </a:cubicBezTo>
                <a:cubicBezTo>
                  <a:pt x="13284" y="14540"/>
                  <a:pt x="13275" y="14493"/>
                  <a:pt x="13265" y="14441"/>
                </a:cubicBezTo>
                <a:cubicBezTo>
                  <a:pt x="13255" y="14389"/>
                  <a:pt x="13246" y="14332"/>
                  <a:pt x="13239" y="14280"/>
                </a:cubicBezTo>
                <a:cubicBezTo>
                  <a:pt x="13239" y="14218"/>
                  <a:pt x="13229" y="14188"/>
                  <a:pt x="13208" y="14162"/>
                </a:cubicBezTo>
                <a:cubicBezTo>
                  <a:pt x="13186" y="14136"/>
                  <a:pt x="13154" y="14116"/>
                  <a:pt x="13108" y="14074"/>
                </a:cubicBezTo>
                <a:cubicBezTo>
                  <a:pt x="13003" y="13971"/>
                  <a:pt x="13056" y="13951"/>
                  <a:pt x="13056" y="13868"/>
                </a:cubicBezTo>
                <a:cubicBezTo>
                  <a:pt x="13056" y="13785"/>
                  <a:pt x="12990" y="13765"/>
                  <a:pt x="12938" y="13786"/>
                </a:cubicBezTo>
                <a:cubicBezTo>
                  <a:pt x="12918" y="13808"/>
                  <a:pt x="12894" y="13815"/>
                  <a:pt x="12871" y="13806"/>
                </a:cubicBezTo>
                <a:cubicBezTo>
                  <a:pt x="12789" y="13771"/>
                  <a:pt x="12766" y="13551"/>
                  <a:pt x="12677" y="13550"/>
                </a:cubicBezTo>
                <a:cubicBezTo>
                  <a:pt x="12650" y="13550"/>
                  <a:pt x="12626" y="13575"/>
                  <a:pt x="12612" y="13616"/>
                </a:cubicBezTo>
                <a:cubicBezTo>
                  <a:pt x="12546" y="13658"/>
                  <a:pt x="12402" y="13658"/>
                  <a:pt x="12389" y="13616"/>
                </a:cubicBezTo>
                <a:cubicBezTo>
                  <a:pt x="12376" y="13575"/>
                  <a:pt x="12324" y="13533"/>
                  <a:pt x="12298" y="13616"/>
                </a:cubicBezTo>
                <a:cubicBezTo>
                  <a:pt x="12285" y="13668"/>
                  <a:pt x="12269" y="13683"/>
                  <a:pt x="12244" y="13683"/>
                </a:cubicBezTo>
                <a:cubicBezTo>
                  <a:pt x="12220" y="13683"/>
                  <a:pt x="12187" y="13668"/>
                  <a:pt x="12141" y="13658"/>
                </a:cubicBezTo>
                <a:cubicBezTo>
                  <a:pt x="12095" y="13637"/>
                  <a:pt x="12066" y="13662"/>
                  <a:pt x="12047" y="13716"/>
                </a:cubicBezTo>
                <a:cubicBezTo>
                  <a:pt x="12027" y="13770"/>
                  <a:pt x="12017" y="13852"/>
                  <a:pt x="12010" y="13946"/>
                </a:cubicBezTo>
                <a:cubicBezTo>
                  <a:pt x="11997" y="14039"/>
                  <a:pt x="11948" y="14050"/>
                  <a:pt x="11902" y="14026"/>
                </a:cubicBezTo>
                <a:cubicBezTo>
                  <a:pt x="11857" y="14003"/>
                  <a:pt x="11814" y="13946"/>
                  <a:pt x="11814" y="13904"/>
                </a:cubicBezTo>
                <a:cubicBezTo>
                  <a:pt x="11821" y="13863"/>
                  <a:pt x="11824" y="13796"/>
                  <a:pt x="11824" y="13724"/>
                </a:cubicBezTo>
                <a:cubicBezTo>
                  <a:pt x="11824" y="13651"/>
                  <a:pt x="11821" y="13574"/>
                  <a:pt x="11814" y="13512"/>
                </a:cubicBezTo>
                <a:cubicBezTo>
                  <a:pt x="11808" y="13470"/>
                  <a:pt x="11794" y="13465"/>
                  <a:pt x="11776" y="13478"/>
                </a:cubicBezTo>
                <a:cubicBezTo>
                  <a:pt x="11758" y="13491"/>
                  <a:pt x="11735" y="13522"/>
                  <a:pt x="11709" y="13553"/>
                </a:cubicBezTo>
                <a:cubicBezTo>
                  <a:pt x="11702" y="13449"/>
                  <a:pt x="11699" y="13398"/>
                  <a:pt x="11697" y="13373"/>
                </a:cubicBezTo>
                <a:cubicBezTo>
                  <a:pt x="11696" y="13347"/>
                  <a:pt x="11695" y="13347"/>
                  <a:pt x="11695" y="13347"/>
                </a:cubicBezTo>
                <a:cubicBezTo>
                  <a:pt x="11695" y="13346"/>
                  <a:pt x="11695" y="13346"/>
                  <a:pt x="11695" y="13346"/>
                </a:cubicBezTo>
                <a:cubicBezTo>
                  <a:pt x="11695" y="13346"/>
                  <a:pt x="11695" y="13345"/>
                  <a:pt x="11694" y="13344"/>
                </a:cubicBezTo>
                <a:lnTo>
                  <a:pt x="11708" y="13553"/>
                </a:lnTo>
                <a:cubicBezTo>
                  <a:pt x="11695" y="13574"/>
                  <a:pt x="11681" y="13615"/>
                  <a:pt x="11668" y="13636"/>
                </a:cubicBezTo>
                <a:cubicBezTo>
                  <a:pt x="11603" y="13739"/>
                  <a:pt x="11576" y="13655"/>
                  <a:pt x="11511" y="13738"/>
                </a:cubicBezTo>
                <a:cubicBezTo>
                  <a:pt x="11446" y="13820"/>
                  <a:pt x="11459" y="13945"/>
                  <a:pt x="11420" y="14069"/>
                </a:cubicBezTo>
                <a:cubicBezTo>
                  <a:pt x="11407" y="14121"/>
                  <a:pt x="11381" y="14131"/>
                  <a:pt x="11348" y="14139"/>
                </a:cubicBezTo>
                <a:cubicBezTo>
                  <a:pt x="11315" y="14146"/>
                  <a:pt x="11276" y="14152"/>
                  <a:pt x="11237" y="14193"/>
                </a:cubicBezTo>
                <a:lnTo>
                  <a:pt x="11237" y="14196"/>
                </a:lnTo>
                <a:cubicBezTo>
                  <a:pt x="11231" y="14196"/>
                  <a:pt x="11227" y="14196"/>
                  <a:pt x="11226" y="14196"/>
                </a:cubicBezTo>
                <a:cubicBezTo>
                  <a:pt x="11225" y="14196"/>
                  <a:pt x="11225" y="14196"/>
                  <a:pt x="11225" y="14196"/>
                </a:cubicBezTo>
                <a:cubicBezTo>
                  <a:pt x="11179" y="14248"/>
                  <a:pt x="11172" y="14299"/>
                  <a:pt x="11182" y="14354"/>
                </a:cubicBezTo>
                <a:cubicBezTo>
                  <a:pt x="11191" y="14408"/>
                  <a:pt x="11218" y="14465"/>
                  <a:pt x="11237" y="14528"/>
                </a:cubicBezTo>
                <a:cubicBezTo>
                  <a:pt x="11250" y="14590"/>
                  <a:pt x="11227" y="14621"/>
                  <a:pt x="11205" y="14646"/>
                </a:cubicBezTo>
                <a:cubicBezTo>
                  <a:pt x="11182" y="14672"/>
                  <a:pt x="11159" y="14692"/>
                  <a:pt x="11172" y="14734"/>
                </a:cubicBezTo>
                <a:cubicBezTo>
                  <a:pt x="11178" y="14786"/>
                  <a:pt x="11204" y="14812"/>
                  <a:pt x="11234" y="14830"/>
                </a:cubicBezTo>
                <a:cubicBezTo>
                  <a:pt x="11264" y="14848"/>
                  <a:pt x="11297" y="14859"/>
                  <a:pt x="11316" y="14879"/>
                </a:cubicBezTo>
                <a:cubicBezTo>
                  <a:pt x="11369" y="14921"/>
                  <a:pt x="11356" y="15046"/>
                  <a:pt x="11356" y="15129"/>
                </a:cubicBezTo>
                <a:cubicBezTo>
                  <a:pt x="11356" y="15212"/>
                  <a:pt x="11342" y="15273"/>
                  <a:pt x="11342" y="15502"/>
                </a:cubicBezTo>
                <a:cubicBezTo>
                  <a:pt x="11342" y="15730"/>
                  <a:pt x="11276" y="15689"/>
                  <a:pt x="11263" y="15648"/>
                </a:cubicBezTo>
                <a:cubicBezTo>
                  <a:pt x="11263" y="15627"/>
                  <a:pt x="11244" y="15606"/>
                  <a:pt x="11229" y="15606"/>
                </a:cubicBezTo>
                <a:cubicBezTo>
                  <a:pt x="11215" y="15606"/>
                  <a:pt x="11205" y="15626"/>
                  <a:pt x="11225" y="15689"/>
                </a:cubicBezTo>
                <a:cubicBezTo>
                  <a:pt x="11238" y="15720"/>
                  <a:pt x="11251" y="15767"/>
                  <a:pt x="11263" y="15817"/>
                </a:cubicBezTo>
                <a:cubicBezTo>
                  <a:pt x="11274" y="15867"/>
                  <a:pt x="11284" y="15918"/>
                  <a:pt x="11290" y="15960"/>
                </a:cubicBezTo>
                <a:cubicBezTo>
                  <a:pt x="11277" y="15981"/>
                  <a:pt x="11258" y="15991"/>
                  <a:pt x="11238" y="15996"/>
                </a:cubicBezTo>
                <a:cubicBezTo>
                  <a:pt x="11218" y="16001"/>
                  <a:pt x="11198" y="16001"/>
                  <a:pt x="11185" y="16001"/>
                </a:cubicBezTo>
                <a:cubicBezTo>
                  <a:pt x="11166" y="15991"/>
                  <a:pt x="11149" y="15996"/>
                  <a:pt x="11130" y="16006"/>
                </a:cubicBezTo>
                <a:cubicBezTo>
                  <a:pt x="11110" y="16017"/>
                  <a:pt x="11087" y="16032"/>
                  <a:pt x="11054" y="16043"/>
                </a:cubicBezTo>
                <a:cubicBezTo>
                  <a:pt x="11028" y="16043"/>
                  <a:pt x="11031" y="16032"/>
                  <a:pt x="11028" y="16022"/>
                </a:cubicBezTo>
                <a:cubicBezTo>
                  <a:pt x="11024" y="16012"/>
                  <a:pt x="11014" y="16001"/>
                  <a:pt x="10962" y="16001"/>
                </a:cubicBezTo>
                <a:cubicBezTo>
                  <a:pt x="10870" y="15980"/>
                  <a:pt x="10843" y="15980"/>
                  <a:pt x="10817" y="15939"/>
                </a:cubicBezTo>
                <a:cubicBezTo>
                  <a:pt x="10791" y="15897"/>
                  <a:pt x="10791" y="15855"/>
                  <a:pt x="10726" y="15876"/>
                </a:cubicBezTo>
                <a:cubicBezTo>
                  <a:pt x="10726" y="15874"/>
                  <a:pt x="10726" y="15874"/>
                  <a:pt x="10726" y="15874"/>
                </a:cubicBezTo>
                <a:cubicBezTo>
                  <a:pt x="10726" y="15874"/>
                  <a:pt x="10726" y="15874"/>
                  <a:pt x="10726" y="15873"/>
                </a:cubicBezTo>
                <a:cubicBezTo>
                  <a:pt x="10700" y="15883"/>
                  <a:pt x="10680" y="15914"/>
                  <a:pt x="10667" y="15943"/>
                </a:cubicBezTo>
                <a:cubicBezTo>
                  <a:pt x="10653" y="15971"/>
                  <a:pt x="10647" y="15997"/>
                  <a:pt x="10647" y="15997"/>
                </a:cubicBezTo>
                <a:cubicBezTo>
                  <a:pt x="10601" y="16007"/>
                  <a:pt x="10562" y="16033"/>
                  <a:pt x="10525" y="16059"/>
                </a:cubicBezTo>
                <a:cubicBezTo>
                  <a:pt x="10487" y="16084"/>
                  <a:pt x="10451" y="16110"/>
                  <a:pt x="10412" y="16120"/>
                </a:cubicBezTo>
                <a:cubicBezTo>
                  <a:pt x="10399" y="16130"/>
                  <a:pt x="10386" y="16135"/>
                  <a:pt x="10375" y="16141"/>
                </a:cubicBezTo>
                <a:cubicBezTo>
                  <a:pt x="10363" y="16146"/>
                  <a:pt x="10353" y="16151"/>
                  <a:pt x="10347" y="16161"/>
                </a:cubicBezTo>
                <a:cubicBezTo>
                  <a:pt x="10340" y="16130"/>
                  <a:pt x="10337" y="16115"/>
                  <a:pt x="10336" y="16107"/>
                </a:cubicBezTo>
                <a:cubicBezTo>
                  <a:pt x="10334" y="16099"/>
                  <a:pt x="10334" y="16099"/>
                  <a:pt x="10334" y="16099"/>
                </a:cubicBezTo>
                <a:cubicBezTo>
                  <a:pt x="10328" y="16037"/>
                  <a:pt x="10325" y="16005"/>
                  <a:pt x="10323" y="15990"/>
                </a:cubicBezTo>
                <a:cubicBezTo>
                  <a:pt x="10321" y="15975"/>
                  <a:pt x="10321" y="15975"/>
                  <a:pt x="10321" y="15975"/>
                </a:cubicBezTo>
                <a:cubicBezTo>
                  <a:pt x="10249" y="15882"/>
                  <a:pt x="10213" y="15836"/>
                  <a:pt x="10195" y="15813"/>
                </a:cubicBezTo>
                <a:cubicBezTo>
                  <a:pt x="10177" y="15790"/>
                  <a:pt x="10178" y="15791"/>
                  <a:pt x="10178" y="15791"/>
                </a:cubicBezTo>
                <a:cubicBezTo>
                  <a:pt x="10178" y="15791"/>
                  <a:pt x="10177" y="15756"/>
                  <a:pt x="10176" y="15715"/>
                </a:cubicBezTo>
                <a:cubicBezTo>
                  <a:pt x="10175" y="15696"/>
                  <a:pt x="10173" y="15677"/>
                  <a:pt x="10172" y="15659"/>
                </a:cubicBezTo>
                <a:cubicBezTo>
                  <a:pt x="10173" y="15677"/>
                  <a:pt x="10175" y="15697"/>
                  <a:pt x="10175" y="15716"/>
                </a:cubicBezTo>
                <a:cubicBezTo>
                  <a:pt x="10177" y="15758"/>
                  <a:pt x="10176" y="15796"/>
                  <a:pt x="10176" y="15796"/>
                </a:cubicBezTo>
                <a:cubicBezTo>
                  <a:pt x="10176" y="15796"/>
                  <a:pt x="10176" y="15795"/>
                  <a:pt x="10176" y="15798"/>
                </a:cubicBezTo>
                <a:cubicBezTo>
                  <a:pt x="10176" y="15800"/>
                  <a:pt x="10176" y="15805"/>
                  <a:pt x="10176" y="15815"/>
                </a:cubicBezTo>
                <a:cubicBezTo>
                  <a:pt x="10248" y="15898"/>
                  <a:pt x="10284" y="15939"/>
                  <a:pt x="10302" y="15959"/>
                </a:cubicBezTo>
                <a:cubicBezTo>
                  <a:pt x="10320" y="15980"/>
                  <a:pt x="10319" y="15980"/>
                  <a:pt x="10319" y="15980"/>
                </a:cubicBezTo>
                <a:cubicBezTo>
                  <a:pt x="10326" y="16042"/>
                  <a:pt x="10329" y="16073"/>
                  <a:pt x="10331" y="16088"/>
                </a:cubicBezTo>
                <a:cubicBezTo>
                  <a:pt x="10333" y="16103"/>
                  <a:pt x="10333" y="16103"/>
                  <a:pt x="10333" y="16103"/>
                </a:cubicBezTo>
                <a:cubicBezTo>
                  <a:pt x="10340" y="16134"/>
                  <a:pt x="10343" y="16150"/>
                  <a:pt x="10344" y="16158"/>
                </a:cubicBezTo>
                <a:cubicBezTo>
                  <a:pt x="10346" y="16166"/>
                  <a:pt x="10345" y="16166"/>
                  <a:pt x="10345" y="16166"/>
                </a:cubicBezTo>
                <a:cubicBezTo>
                  <a:pt x="10332" y="16187"/>
                  <a:pt x="10326" y="16203"/>
                  <a:pt x="10322" y="16224"/>
                </a:cubicBezTo>
                <a:cubicBezTo>
                  <a:pt x="10319" y="16245"/>
                  <a:pt x="10319" y="16270"/>
                  <a:pt x="10319" y="16312"/>
                </a:cubicBezTo>
                <a:cubicBezTo>
                  <a:pt x="10326" y="16364"/>
                  <a:pt x="10333" y="16441"/>
                  <a:pt x="10336" y="16516"/>
                </a:cubicBezTo>
                <a:cubicBezTo>
                  <a:pt x="10340" y="16591"/>
                  <a:pt x="10340" y="16663"/>
                  <a:pt x="10333" y="16704"/>
                </a:cubicBezTo>
                <a:cubicBezTo>
                  <a:pt x="10333" y="16756"/>
                  <a:pt x="10339" y="16782"/>
                  <a:pt x="10336" y="16806"/>
                </a:cubicBezTo>
                <a:cubicBezTo>
                  <a:pt x="10332" y="16829"/>
                  <a:pt x="10319" y="16850"/>
                  <a:pt x="10280" y="16891"/>
                </a:cubicBezTo>
                <a:cubicBezTo>
                  <a:pt x="10189" y="16974"/>
                  <a:pt x="10176" y="17119"/>
                  <a:pt x="10176" y="17223"/>
                </a:cubicBezTo>
                <a:cubicBezTo>
                  <a:pt x="10176" y="17327"/>
                  <a:pt x="10125" y="17430"/>
                  <a:pt x="10125" y="17534"/>
                </a:cubicBezTo>
                <a:cubicBezTo>
                  <a:pt x="10125" y="17617"/>
                  <a:pt x="10163" y="17784"/>
                  <a:pt x="10163" y="17929"/>
                </a:cubicBezTo>
                <a:cubicBezTo>
                  <a:pt x="10163" y="18012"/>
                  <a:pt x="10176" y="18073"/>
                  <a:pt x="10176" y="18135"/>
                </a:cubicBezTo>
                <a:cubicBezTo>
                  <a:pt x="10137" y="18156"/>
                  <a:pt x="10097" y="18157"/>
                  <a:pt x="10071" y="18157"/>
                </a:cubicBezTo>
                <a:cubicBezTo>
                  <a:pt x="9993" y="18157"/>
                  <a:pt x="9942" y="18157"/>
                  <a:pt x="9916" y="18198"/>
                </a:cubicBezTo>
                <a:cubicBezTo>
                  <a:pt x="9877" y="18260"/>
                  <a:pt x="9797" y="18178"/>
                  <a:pt x="9771" y="18116"/>
                </a:cubicBezTo>
                <a:cubicBezTo>
                  <a:pt x="9745" y="18033"/>
                  <a:pt x="9720" y="17887"/>
                  <a:pt x="9720" y="17824"/>
                </a:cubicBezTo>
                <a:cubicBezTo>
                  <a:pt x="9720" y="17762"/>
                  <a:pt x="9707" y="17639"/>
                  <a:pt x="9694" y="17556"/>
                </a:cubicBezTo>
                <a:cubicBezTo>
                  <a:pt x="9694" y="17514"/>
                  <a:pt x="9664" y="17462"/>
                  <a:pt x="9633" y="17410"/>
                </a:cubicBezTo>
                <a:cubicBezTo>
                  <a:pt x="9602" y="17358"/>
                  <a:pt x="9569" y="17306"/>
                  <a:pt x="9563" y="17264"/>
                </a:cubicBezTo>
                <a:cubicBezTo>
                  <a:pt x="9556" y="17244"/>
                  <a:pt x="9550" y="17228"/>
                  <a:pt x="9545" y="17213"/>
                </a:cubicBezTo>
                <a:cubicBezTo>
                  <a:pt x="9540" y="17197"/>
                  <a:pt x="9537" y="17181"/>
                  <a:pt x="9537" y="17160"/>
                </a:cubicBezTo>
                <a:cubicBezTo>
                  <a:pt x="9550" y="17139"/>
                  <a:pt x="9563" y="17119"/>
                  <a:pt x="9578" y="17104"/>
                </a:cubicBezTo>
                <a:cubicBezTo>
                  <a:pt x="9592" y="17088"/>
                  <a:pt x="9609" y="17078"/>
                  <a:pt x="9628" y="17078"/>
                </a:cubicBezTo>
                <a:cubicBezTo>
                  <a:pt x="9674" y="17068"/>
                  <a:pt x="9703" y="17052"/>
                  <a:pt x="9723" y="17039"/>
                </a:cubicBezTo>
                <a:cubicBezTo>
                  <a:pt x="9742" y="17026"/>
                  <a:pt x="9752" y="17015"/>
                  <a:pt x="9759" y="17015"/>
                </a:cubicBezTo>
                <a:cubicBezTo>
                  <a:pt x="9759" y="17014"/>
                  <a:pt x="9760" y="17013"/>
                  <a:pt x="9760" y="17013"/>
                </a:cubicBezTo>
                <a:cubicBezTo>
                  <a:pt x="9754" y="17012"/>
                  <a:pt x="9744" y="17022"/>
                  <a:pt x="9724" y="17035"/>
                </a:cubicBezTo>
                <a:cubicBezTo>
                  <a:pt x="9705" y="17048"/>
                  <a:pt x="9675" y="17063"/>
                  <a:pt x="9630" y="17073"/>
                </a:cubicBezTo>
                <a:cubicBezTo>
                  <a:pt x="9610" y="17073"/>
                  <a:pt x="9594" y="17083"/>
                  <a:pt x="9579" y="17099"/>
                </a:cubicBezTo>
                <a:cubicBezTo>
                  <a:pt x="9564" y="17114"/>
                  <a:pt x="9551" y="17135"/>
                  <a:pt x="9538" y="17156"/>
                </a:cubicBezTo>
                <a:cubicBezTo>
                  <a:pt x="9538" y="17114"/>
                  <a:pt x="9538" y="17075"/>
                  <a:pt x="9538" y="17013"/>
                </a:cubicBezTo>
                <a:cubicBezTo>
                  <a:pt x="9538" y="16971"/>
                  <a:pt x="9538" y="16908"/>
                  <a:pt x="9524" y="16867"/>
                </a:cubicBezTo>
                <a:cubicBezTo>
                  <a:pt x="9550" y="16847"/>
                  <a:pt x="9575" y="16821"/>
                  <a:pt x="9596" y="16796"/>
                </a:cubicBezTo>
                <a:cubicBezTo>
                  <a:pt x="9574" y="16821"/>
                  <a:pt x="9548" y="16846"/>
                  <a:pt x="9522" y="16867"/>
                </a:cubicBezTo>
                <a:cubicBezTo>
                  <a:pt x="9515" y="16816"/>
                  <a:pt x="9505" y="16770"/>
                  <a:pt x="9495" y="16731"/>
                </a:cubicBezTo>
                <a:cubicBezTo>
                  <a:pt x="9485" y="16693"/>
                  <a:pt x="9475" y="16662"/>
                  <a:pt x="9469" y="16641"/>
                </a:cubicBezTo>
                <a:lnTo>
                  <a:pt x="9456" y="16622"/>
                </a:lnTo>
                <a:cubicBezTo>
                  <a:pt x="9457" y="16621"/>
                  <a:pt x="9457" y="16621"/>
                  <a:pt x="9458" y="16621"/>
                </a:cubicBezTo>
                <a:cubicBezTo>
                  <a:pt x="9458" y="16620"/>
                  <a:pt x="9459" y="16621"/>
                  <a:pt x="9459" y="16620"/>
                </a:cubicBezTo>
                <a:cubicBezTo>
                  <a:pt x="9446" y="16599"/>
                  <a:pt x="9433" y="16584"/>
                  <a:pt x="9421" y="16571"/>
                </a:cubicBezTo>
                <a:cubicBezTo>
                  <a:pt x="9410" y="16558"/>
                  <a:pt x="9400" y="16548"/>
                  <a:pt x="9394" y="16538"/>
                </a:cubicBezTo>
                <a:cubicBezTo>
                  <a:pt x="9374" y="16517"/>
                  <a:pt x="9342" y="16512"/>
                  <a:pt x="9311" y="16504"/>
                </a:cubicBezTo>
                <a:cubicBezTo>
                  <a:pt x="9280" y="16496"/>
                  <a:pt x="9251" y="16486"/>
                  <a:pt x="9238" y="16455"/>
                </a:cubicBezTo>
                <a:cubicBezTo>
                  <a:pt x="9231" y="16424"/>
                  <a:pt x="9231" y="16403"/>
                  <a:pt x="9234" y="16383"/>
                </a:cubicBezTo>
                <a:cubicBezTo>
                  <a:pt x="9237" y="16363"/>
                  <a:pt x="9244" y="16343"/>
                  <a:pt x="9250" y="16312"/>
                </a:cubicBezTo>
                <a:cubicBezTo>
                  <a:pt x="9250" y="16292"/>
                  <a:pt x="9244" y="16271"/>
                  <a:pt x="9234" y="16251"/>
                </a:cubicBezTo>
                <a:cubicBezTo>
                  <a:pt x="9224" y="16231"/>
                  <a:pt x="9211" y="16211"/>
                  <a:pt x="9199" y="16191"/>
                </a:cubicBezTo>
                <a:lnTo>
                  <a:pt x="9197" y="16191"/>
                </a:lnTo>
                <a:cubicBezTo>
                  <a:pt x="9197" y="16180"/>
                  <a:pt x="9194" y="16170"/>
                  <a:pt x="9191" y="16159"/>
                </a:cubicBezTo>
                <a:cubicBezTo>
                  <a:pt x="9188" y="16149"/>
                  <a:pt x="9185" y="16138"/>
                  <a:pt x="9185" y="16128"/>
                </a:cubicBezTo>
                <a:cubicBezTo>
                  <a:pt x="9165" y="16096"/>
                  <a:pt x="9156" y="16075"/>
                  <a:pt x="9154" y="16052"/>
                </a:cubicBezTo>
                <a:cubicBezTo>
                  <a:pt x="9152" y="16028"/>
                  <a:pt x="9158" y="16002"/>
                  <a:pt x="9171" y="15960"/>
                </a:cubicBezTo>
                <a:cubicBezTo>
                  <a:pt x="9178" y="15908"/>
                  <a:pt x="9152" y="15861"/>
                  <a:pt x="9121" y="15817"/>
                </a:cubicBezTo>
                <a:cubicBezTo>
                  <a:pt x="9090" y="15772"/>
                  <a:pt x="9055" y="15731"/>
                  <a:pt x="9042" y="15689"/>
                </a:cubicBezTo>
                <a:cubicBezTo>
                  <a:pt x="9061" y="15678"/>
                  <a:pt x="9078" y="15668"/>
                  <a:pt x="9089" y="15661"/>
                </a:cubicBezTo>
                <a:cubicBezTo>
                  <a:pt x="9101" y="15653"/>
                  <a:pt x="9107" y="15648"/>
                  <a:pt x="9107" y="15648"/>
                </a:cubicBezTo>
                <a:cubicBezTo>
                  <a:pt x="9159" y="15616"/>
                  <a:pt x="9185" y="15600"/>
                  <a:pt x="9198" y="15593"/>
                </a:cubicBezTo>
                <a:cubicBezTo>
                  <a:pt x="9211" y="15585"/>
                  <a:pt x="9211" y="15584"/>
                  <a:pt x="9211" y="15584"/>
                </a:cubicBezTo>
                <a:cubicBezTo>
                  <a:pt x="9219" y="15584"/>
                  <a:pt x="9222" y="15584"/>
                  <a:pt x="9223" y="15584"/>
                </a:cubicBezTo>
                <a:cubicBezTo>
                  <a:pt x="9224" y="15584"/>
                  <a:pt x="9224" y="15584"/>
                  <a:pt x="9227" y="15584"/>
                </a:cubicBezTo>
                <a:lnTo>
                  <a:pt x="9238" y="15546"/>
                </a:lnTo>
                <a:cubicBezTo>
                  <a:pt x="9238" y="15546"/>
                  <a:pt x="9238" y="15546"/>
                  <a:pt x="9240" y="15536"/>
                </a:cubicBezTo>
                <a:cubicBezTo>
                  <a:pt x="9242" y="15525"/>
                  <a:pt x="9245" y="15505"/>
                  <a:pt x="9252" y="15463"/>
                </a:cubicBezTo>
                <a:cubicBezTo>
                  <a:pt x="9252" y="15463"/>
                  <a:pt x="9248" y="15458"/>
                  <a:pt x="9248" y="15456"/>
                </a:cubicBezTo>
                <a:cubicBezTo>
                  <a:pt x="9241" y="15498"/>
                  <a:pt x="9238" y="15518"/>
                  <a:pt x="9236" y="15528"/>
                </a:cubicBezTo>
                <a:cubicBezTo>
                  <a:pt x="9234" y="15538"/>
                  <a:pt x="9234" y="15539"/>
                  <a:pt x="9234" y="15539"/>
                </a:cubicBezTo>
                <a:cubicBezTo>
                  <a:pt x="9228" y="15559"/>
                  <a:pt x="9225" y="15570"/>
                  <a:pt x="9223" y="15576"/>
                </a:cubicBezTo>
                <a:cubicBezTo>
                  <a:pt x="9222" y="15581"/>
                  <a:pt x="9222" y="15582"/>
                  <a:pt x="9222" y="15582"/>
                </a:cubicBezTo>
                <a:cubicBezTo>
                  <a:pt x="9215" y="15582"/>
                  <a:pt x="9212" y="15582"/>
                  <a:pt x="9210" y="15582"/>
                </a:cubicBezTo>
                <a:cubicBezTo>
                  <a:pt x="9208" y="15582"/>
                  <a:pt x="9208" y="15582"/>
                  <a:pt x="9208" y="15582"/>
                </a:cubicBezTo>
                <a:cubicBezTo>
                  <a:pt x="9156" y="15613"/>
                  <a:pt x="9130" y="15628"/>
                  <a:pt x="9117" y="15636"/>
                </a:cubicBezTo>
                <a:cubicBezTo>
                  <a:pt x="9104" y="15643"/>
                  <a:pt x="9104" y="15643"/>
                  <a:pt x="9104" y="15643"/>
                </a:cubicBezTo>
                <a:cubicBezTo>
                  <a:pt x="9104" y="15643"/>
                  <a:pt x="9098" y="15648"/>
                  <a:pt x="9086" y="15656"/>
                </a:cubicBezTo>
                <a:cubicBezTo>
                  <a:pt x="9075" y="15663"/>
                  <a:pt x="9058" y="15673"/>
                  <a:pt x="9039" y="15684"/>
                </a:cubicBezTo>
                <a:cubicBezTo>
                  <a:pt x="9000" y="15622"/>
                  <a:pt x="8949" y="15622"/>
                  <a:pt x="8910" y="15560"/>
                </a:cubicBezTo>
                <a:cubicBezTo>
                  <a:pt x="8871" y="15498"/>
                  <a:pt x="8820" y="15373"/>
                  <a:pt x="8794" y="15228"/>
                </a:cubicBezTo>
                <a:cubicBezTo>
                  <a:pt x="8787" y="15197"/>
                  <a:pt x="8777" y="15172"/>
                  <a:pt x="8766" y="15149"/>
                </a:cubicBezTo>
                <a:cubicBezTo>
                  <a:pt x="8754" y="15126"/>
                  <a:pt x="8741" y="15106"/>
                  <a:pt x="8728" y="15085"/>
                </a:cubicBezTo>
                <a:cubicBezTo>
                  <a:pt x="8728" y="15085"/>
                  <a:pt x="8728" y="15086"/>
                  <a:pt x="8727" y="15086"/>
                </a:cubicBezTo>
                <a:cubicBezTo>
                  <a:pt x="8727" y="15087"/>
                  <a:pt x="8727" y="15088"/>
                  <a:pt x="8727" y="15088"/>
                </a:cubicBezTo>
                <a:cubicBezTo>
                  <a:pt x="8707" y="15056"/>
                  <a:pt x="8684" y="15026"/>
                  <a:pt x="8662" y="14998"/>
                </a:cubicBezTo>
                <a:cubicBezTo>
                  <a:pt x="8641" y="14969"/>
                  <a:pt x="8621" y="14943"/>
                  <a:pt x="8608" y="14923"/>
                </a:cubicBezTo>
                <a:cubicBezTo>
                  <a:pt x="8608" y="14912"/>
                  <a:pt x="8602" y="14912"/>
                  <a:pt x="8592" y="14917"/>
                </a:cubicBezTo>
                <a:cubicBezTo>
                  <a:pt x="8582" y="14922"/>
                  <a:pt x="8569" y="14932"/>
                  <a:pt x="8556" y="14942"/>
                </a:cubicBezTo>
                <a:cubicBezTo>
                  <a:pt x="8556" y="14900"/>
                  <a:pt x="8556" y="14860"/>
                  <a:pt x="8556" y="14819"/>
                </a:cubicBezTo>
                <a:cubicBezTo>
                  <a:pt x="8556" y="14715"/>
                  <a:pt x="8556" y="14445"/>
                  <a:pt x="8543" y="14321"/>
                </a:cubicBezTo>
                <a:cubicBezTo>
                  <a:pt x="8543" y="14270"/>
                  <a:pt x="8516" y="14187"/>
                  <a:pt x="8489" y="14109"/>
                </a:cubicBezTo>
                <a:cubicBezTo>
                  <a:pt x="8461" y="14032"/>
                  <a:pt x="8432" y="13960"/>
                  <a:pt x="8425" y="13929"/>
                </a:cubicBezTo>
                <a:cubicBezTo>
                  <a:pt x="8425" y="13846"/>
                  <a:pt x="8464" y="13742"/>
                  <a:pt x="8412" y="13659"/>
                </a:cubicBezTo>
                <a:cubicBezTo>
                  <a:pt x="8372" y="13597"/>
                  <a:pt x="8320" y="13537"/>
                  <a:pt x="8346" y="13454"/>
                </a:cubicBezTo>
                <a:cubicBezTo>
                  <a:pt x="8373" y="13371"/>
                  <a:pt x="8399" y="13310"/>
                  <a:pt x="8360" y="13248"/>
                </a:cubicBezTo>
                <a:cubicBezTo>
                  <a:pt x="8321" y="13185"/>
                  <a:pt x="8373" y="13080"/>
                  <a:pt x="8399" y="13080"/>
                </a:cubicBezTo>
                <a:cubicBezTo>
                  <a:pt x="8439" y="13080"/>
                  <a:pt x="8478" y="13143"/>
                  <a:pt x="8491" y="13226"/>
                </a:cubicBezTo>
                <a:cubicBezTo>
                  <a:pt x="8497" y="13277"/>
                  <a:pt x="8524" y="13319"/>
                  <a:pt x="8548" y="13337"/>
                </a:cubicBezTo>
                <a:cubicBezTo>
                  <a:pt x="8573" y="13355"/>
                  <a:pt x="8596" y="13350"/>
                  <a:pt x="8596" y="13308"/>
                </a:cubicBezTo>
                <a:cubicBezTo>
                  <a:pt x="8609" y="13225"/>
                  <a:pt x="8609" y="13184"/>
                  <a:pt x="8661" y="13184"/>
                </a:cubicBezTo>
                <a:cubicBezTo>
                  <a:pt x="8714" y="13184"/>
                  <a:pt x="8779" y="13204"/>
                  <a:pt x="8818" y="13163"/>
                </a:cubicBezTo>
                <a:cubicBezTo>
                  <a:pt x="8857" y="13121"/>
                  <a:pt x="8950" y="13307"/>
                  <a:pt x="8937" y="13163"/>
                </a:cubicBezTo>
                <a:cubicBezTo>
                  <a:pt x="8924" y="13090"/>
                  <a:pt x="8904" y="13034"/>
                  <a:pt x="8891" y="12988"/>
                </a:cubicBezTo>
                <a:cubicBezTo>
                  <a:pt x="8877" y="12941"/>
                  <a:pt x="8870" y="12905"/>
                  <a:pt x="8884" y="12874"/>
                </a:cubicBezTo>
                <a:cubicBezTo>
                  <a:pt x="8903" y="12843"/>
                  <a:pt x="8939" y="12822"/>
                  <a:pt x="8970" y="12822"/>
                </a:cubicBezTo>
                <a:cubicBezTo>
                  <a:pt x="9002" y="12822"/>
                  <a:pt x="9028" y="12842"/>
                  <a:pt x="9028" y="12894"/>
                </a:cubicBezTo>
                <a:cubicBezTo>
                  <a:pt x="9034" y="12934"/>
                  <a:pt x="9050" y="12931"/>
                  <a:pt x="9067" y="12914"/>
                </a:cubicBezTo>
                <a:cubicBezTo>
                  <a:pt x="9084" y="12897"/>
                  <a:pt x="9103" y="12867"/>
                  <a:pt x="9117" y="12855"/>
                </a:cubicBezTo>
                <a:cubicBezTo>
                  <a:pt x="9117" y="12854"/>
                  <a:pt x="9117" y="12853"/>
                  <a:pt x="9117" y="12853"/>
                </a:cubicBezTo>
                <a:cubicBezTo>
                  <a:pt x="9117" y="12852"/>
                  <a:pt x="9117" y="12851"/>
                  <a:pt x="9117" y="12850"/>
                </a:cubicBezTo>
                <a:cubicBezTo>
                  <a:pt x="9143" y="12850"/>
                  <a:pt x="9182" y="12934"/>
                  <a:pt x="9208" y="12954"/>
                </a:cubicBezTo>
                <a:cubicBezTo>
                  <a:pt x="9234" y="12975"/>
                  <a:pt x="9353" y="13057"/>
                  <a:pt x="9366" y="12974"/>
                </a:cubicBezTo>
                <a:cubicBezTo>
                  <a:pt x="9366" y="12943"/>
                  <a:pt x="9337" y="12902"/>
                  <a:pt x="9301" y="12863"/>
                </a:cubicBezTo>
                <a:cubicBezTo>
                  <a:pt x="9265" y="12825"/>
                  <a:pt x="9222" y="12788"/>
                  <a:pt x="9196" y="12768"/>
                </a:cubicBezTo>
                <a:cubicBezTo>
                  <a:pt x="9189" y="12768"/>
                  <a:pt x="9186" y="12767"/>
                  <a:pt x="9183" y="12764"/>
                </a:cubicBezTo>
                <a:cubicBezTo>
                  <a:pt x="9180" y="12762"/>
                  <a:pt x="9177" y="12756"/>
                  <a:pt x="9170" y="12746"/>
                </a:cubicBezTo>
                <a:cubicBezTo>
                  <a:pt x="9183" y="12725"/>
                  <a:pt x="9196" y="12699"/>
                  <a:pt x="9208" y="12676"/>
                </a:cubicBezTo>
                <a:cubicBezTo>
                  <a:pt x="9219" y="12653"/>
                  <a:pt x="9229" y="12632"/>
                  <a:pt x="9235" y="12622"/>
                </a:cubicBezTo>
                <a:cubicBezTo>
                  <a:pt x="9242" y="12591"/>
                  <a:pt x="9252" y="12571"/>
                  <a:pt x="9266" y="12561"/>
                </a:cubicBezTo>
                <a:cubicBezTo>
                  <a:pt x="9281" y="12551"/>
                  <a:pt x="9301" y="12551"/>
                  <a:pt x="9327" y="12561"/>
                </a:cubicBezTo>
                <a:cubicBezTo>
                  <a:pt x="9360" y="12572"/>
                  <a:pt x="9373" y="12582"/>
                  <a:pt x="9384" y="12590"/>
                </a:cubicBezTo>
                <a:cubicBezTo>
                  <a:pt x="9396" y="12598"/>
                  <a:pt x="9405" y="12602"/>
                  <a:pt x="9432" y="12603"/>
                </a:cubicBezTo>
                <a:cubicBezTo>
                  <a:pt x="9458" y="12592"/>
                  <a:pt x="9481" y="12598"/>
                  <a:pt x="9500" y="12613"/>
                </a:cubicBezTo>
                <a:cubicBezTo>
                  <a:pt x="9520" y="12629"/>
                  <a:pt x="9536" y="12654"/>
                  <a:pt x="9549" y="12685"/>
                </a:cubicBezTo>
                <a:cubicBezTo>
                  <a:pt x="9562" y="12726"/>
                  <a:pt x="9575" y="12752"/>
                  <a:pt x="9592" y="12773"/>
                </a:cubicBezTo>
                <a:cubicBezTo>
                  <a:pt x="9608" y="12794"/>
                  <a:pt x="9628" y="12810"/>
                  <a:pt x="9654" y="12831"/>
                </a:cubicBezTo>
                <a:cubicBezTo>
                  <a:pt x="9673" y="12841"/>
                  <a:pt x="9700" y="12809"/>
                  <a:pt x="9724" y="12770"/>
                </a:cubicBezTo>
                <a:cubicBezTo>
                  <a:pt x="9749" y="12731"/>
                  <a:pt x="9772" y="12684"/>
                  <a:pt x="9785" y="12663"/>
                </a:cubicBezTo>
                <a:cubicBezTo>
                  <a:pt x="9805" y="12642"/>
                  <a:pt x="9821" y="12607"/>
                  <a:pt x="9834" y="12568"/>
                </a:cubicBezTo>
                <a:cubicBezTo>
                  <a:pt x="9847" y="12530"/>
                  <a:pt x="9857" y="12489"/>
                  <a:pt x="9864" y="12458"/>
                </a:cubicBezTo>
                <a:cubicBezTo>
                  <a:pt x="9864" y="12426"/>
                  <a:pt x="9867" y="12411"/>
                  <a:pt x="9877" y="12396"/>
                </a:cubicBezTo>
                <a:cubicBezTo>
                  <a:pt x="9887" y="12380"/>
                  <a:pt x="9903" y="12365"/>
                  <a:pt x="9929" y="12334"/>
                </a:cubicBezTo>
                <a:cubicBezTo>
                  <a:pt x="9969" y="12251"/>
                  <a:pt x="9995" y="12312"/>
                  <a:pt x="10048" y="12312"/>
                </a:cubicBezTo>
                <a:cubicBezTo>
                  <a:pt x="10100" y="12312"/>
                  <a:pt x="10100" y="12271"/>
                  <a:pt x="10126" y="12188"/>
                </a:cubicBezTo>
                <a:cubicBezTo>
                  <a:pt x="10126" y="12168"/>
                  <a:pt x="10126" y="12158"/>
                  <a:pt x="10126" y="12150"/>
                </a:cubicBezTo>
                <a:cubicBezTo>
                  <a:pt x="10126" y="12142"/>
                  <a:pt x="10126" y="12137"/>
                  <a:pt x="10126" y="12128"/>
                </a:cubicBezTo>
                <a:lnTo>
                  <a:pt x="10125" y="12128"/>
                </a:lnTo>
                <a:cubicBezTo>
                  <a:pt x="10118" y="12096"/>
                  <a:pt x="10105" y="12076"/>
                  <a:pt x="10095" y="12055"/>
                </a:cubicBezTo>
                <a:cubicBezTo>
                  <a:pt x="10085" y="12034"/>
                  <a:pt x="10078" y="12013"/>
                  <a:pt x="10085" y="11982"/>
                </a:cubicBezTo>
                <a:cubicBezTo>
                  <a:pt x="10085" y="11951"/>
                  <a:pt x="10075" y="11909"/>
                  <a:pt x="10064" y="11870"/>
                </a:cubicBezTo>
                <a:cubicBezTo>
                  <a:pt x="10052" y="11831"/>
                  <a:pt x="10040" y="11794"/>
                  <a:pt x="10033" y="11774"/>
                </a:cubicBezTo>
                <a:cubicBezTo>
                  <a:pt x="10034" y="11773"/>
                  <a:pt x="10034" y="11773"/>
                  <a:pt x="10034" y="11774"/>
                </a:cubicBezTo>
                <a:cubicBezTo>
                  <a:pt x="10034" y="11774"/>
                  <a:pt x="10034" y="11774"/>
                  <a:pt x="10035" y="11774"/>
                </a:cubicBezTo>
                <a:cubicBezTo>
                  <a:pt x="10022" y="11763"/>
                  <a:pt x="10009" y="11748"/>
                  <a:pt x="9998" y="11728"/>
                </a:cubicBezTo>
                <a:cubicBezTo>
                  <a:pt x="9986" y="11708"/>
                  <a:pt x="9977" y="11683"/>
                  <a:pt x="9970" y="11653"/>
                </a:cubicBezTo>
                <a:cubicBezTo>
                  <a:pt x="9957" y="11570"/>
                  <a:pt x="9943" y="11570"/>
                  <a:pt x="9943" y="11488"/>
                </a:cubicBezTo>
                <a:cubicBezTo>
                  <a:pt x="9943" y="11425"/>
                  <a:pt x="9891" y="11466"/>
                  <a:pt x="9852" y="11424"/>
                </a:cubicBezTo>
                <a:cubicBezTo>
                  <a:pt x="9812" y="11362"/>
                  <a:pt x="9826" y="11342"/>
                  <a:pt x="9826" y="11279"/>
                </a:cubicBezTo>
                <a:cubicBezTo>
                  <a:pt x="9826" y="11217"/>
                  <a:pt x="9865" y="11177"/>
                  <a:pt x="9878" y="11073"/>
                </a:cubicBezTo>
                <a:cubicBezTo>
                  <a:pt x="9878" y="10990"/>
                  <a:pt x="9799" y="11010"/>
                  <a:pt x="9747" y="10969"/>
                </a:cubicBezTo>
                <a:cubicBezTo>
                  <a:pt x="9694" y="10927"/>
                  <a:pt x="9642" y="10884"/>
                  <a:pt x="9642" y="10801"/>
                </a:cubicBezTo>
                <a:cubicBezTo>
                  <a:pt x="9642" y="10718"/>
                  <a:pt x="9642" y="10615"/>
                  <a:pt x="9602" y="10615"/>
                </a:cubicBezTo>
                <a:cubicBezTo>
                  <a:pt x="9576" y="10615"/>
                  <a:pt x="9563" y="10553"/>
                  <a:pt x="9563" y="10491"/>
                </a:cubicBezTo>
                <a:cubicBezTo>
                  <a:pt x="9563" y="10450"/>
                  <a:pt x="9589" y="10408"/>
                  <a:pt x="9602" y="10387"/>
                </a:cubicBezTo>
                <a:cubicBezTo>
                  <a:pt x="9642" y="10397"/>
                  <a:pt x="9661" y="10403"/>
                  <a:pt x="9671" y="10406"/>
                </a:cubicBezTo>
                <a:cubicBezTo>
                  <a:pt x="9680" y="10408"/>
                  <a:pt x="9680" y="10409"/>
                  <a:pt x="9680" y="10409"/>
                </a:cubicBezTo>
                <a:cubicBezTo>
                  <a:pt x="9719" y="10409"/>
                  <a:pt x="9739" y="10409"/>
                  <a:pt x="9749" y="10409"/>
                </a:cubicBezTo>
                <a:cubicBezTo>
                  <a:pt x="9759" y="10409"/>
                  <a:pt x="9759" y="10409"/>
                  <a:pt x="9759" y="10409"/>
                </a:cubicBezTo>
                <a:cubicBezTo>
                  <a:pt x="9759" y="10407"/>
                  <a:pt x="9759" y="10406"/>
                  <a:pt x="9759" y="10406"/>
                </a:cubicBezTo>
                <a:cubicBezTo>
                  <a:pt x="9759" y="10406"/>
                  <a:pt x="9759" y="10406"/>
                  <a:pt x="9759" y="10404"/>
                </a:cubicBezTo>
                <a:cubicBezTo>
                  <a:pt x="9720" y="10404"/>
                  <a:pt x="9700" y="10404"/>
                  <a:pt x="9691" y="10404"/>
                </a:cubicBezTo>
                <a:cubicBezTo>
                  <a:pt x="9681" y="10404"/>
                  <a:pt x="9681" y="10404"/>
                  <a:pt x="9681" y="10404"/>
                </a:cubicBezTo>
                <a:lnTo>
                  <a:pt x="9602" y="10382"/>
                </a:lnTo>
                <a:cubicBezTo>
                  <a:pt x="9609" y="10371"/>
                  <a:pt x="9615" y="10361"/>
                  <a:pt x="9620" y="10354"/>
                </a:cubicBezTo>
                <a:cubicBezTo>
                  <a:pt x="9625" y="10346"/>
                  <a:pt x="9628" y="10341"/>
                  <a:pt x="9628" y="10341"/>
                </a:cubicBezTo>
                <a:cubicBezTo>
                  <a:pt x="9654" y="10299"/>
                  <a:pt x="9654" y="10154"/>
                  <a:pt x="9654" y="10091"/>
                </a:cubicBezTo>
                <a:cubicBezTo>
                  <a:pt x="9654" y="10029"/>
                  <a:pt x="9602" y="9968"/>
                  <a:pt x="9576" y="9926"/>
                </a:cubicBezTo>
                <a:cubicBezTo>
                  <a:pt x="9550" y="9885"/>
                  <a:pt x="9590" y="9760"/>
                  <a:pt x="9616" y="9677"/>
                </a:cubicBezTo>
                <a:cubicBezTo>
                  <a:pt x="9642" y="9594"/>
                  <a:pt x="9654" y="9613"/>
                  <a:pt x="9694" y="9655"/>
                </a:cubicBezTo>
                <a:cubicBezTo>
                  <a:pt x="9733" y="9697"/>
                  <a:pt x="9707" y="9572"/>
                  <a:pt x="9733" y="9509"/>
                </a:cubicBezTo>
                <a:cubicBezTo>
                  <a:pt x="9735" y="9509"/>
                  <a:pt x="9735" y="9509"/>
                  <a:pt x="9735" y="9509"/>
                </a:cubicBezTo>
                <a:cubicBezTo>
                  <a:pt x="9735" y="9509"/>
                  <a:pt x="9735" y="9509"/>
                  <a:pt x="9737" y="9509"/>
                </a:cubicBezTo>
                <a:lnTo>
                  <a:pt x="9745" y="9497"/>
                </a:lnTo>
                <a:cubicBezTo>
                  <a:pt x="9758" y="9466"/>
                  <a:pt x="9765" y="9424"/>
                  <a:pt x="9766" y="9379"/>
                </a:cubicBezTo>
                <a:cubicBezTo>
                  <a:pt x="9768" y="9334"/>
                  <a:pt x="9764" y="9287"/>
                  <a:pt x="9758" y="9245"/>
                </a:cubicBezTo>
                <a:cubicBezTo>
                  <a:pt x="9758" y="9162"/>
                  <a:pt x="9706" y="9162"/>
                  <a:pt x="9680" y="9099"/>
                </a:cubicBezTo>
                <a:cubicBezTo>
                  <a:pt x="9654" y="9037"/>
                  <a:pt x="9576" y="9101"/>
                  <a:pt x="9563" y="9039"/>
                </a:cubicBezTo>
                <a:cubicBezTo>
                  <a:pt x="9563" y="8976"/>
                  <a:pt x="9536" y="8913"/>
                  <a:pt x="9523" y="8913"/>
                </a:cubicBezTo>
                <a:cubicBezTo>
                  <a:pt x="9510" y="8913"/>
                  <a:pt x="9484" y="8913"/>
                  <a:pt x="9445" y="8913"/>
                </a:cubicBezTo>
                <a:cubicBezTo>
                  <a:pt x="9426" y="8924"/>
                  <a:pt x="9410" y="8923"/>
                  <a:pt x="9400" y="8911"/>
                </a:cubicBezTo>
                <a:cubicBezTo>
                  <a:pt x="9390" y="8898"/>
                  <a:pt x="9387" y="8872"/>
                  <a:pt x="9394" y="8831"/>
                </a:cubicBezTo>
                <a:cubicBezTo>
                  <a:pt x="9394" y="8789"/>
                  <a:pt x="9403" y="8757"/>
                  <a:pt x="9414" y="8728"/>
                </a:cubicBezTo>
                <a:cubicBezTo>
                  <a:pt x="9426" y="8699"/>
                  <a:pt x="9439" y="8672"/>
                  <a:pt x="9445" y="8641"/>
                </a:cubicBezTo>
                <a:cubicBezTo>
                  <a:pt x="9445" y="8579"/>
                  <a:pt x="9537" y="8560"/>
                  <a:pt x="9537" y="8414"/>
                </a:cubicBezTo>
                <a:cubicBezTo>
                  <a:pt x="9537" y="8268"/>
                  <a:pt x="9575" y="8287"/>
                  <a:pt x="9614" y="8287"/>
                </a:cubicBezTo>
                <a:cubicBezTo>
                  <a:pt x="9654" y="8287"/>
                  <a:pt x="9680" y="8308"/>
                  <a:pt x="9680" y="8433"/>
                </a:cubicBezTo>
                <a:cubicBezTo>
                  <a:pt x="9680" y="8558"/>
                  <a:pt x="9758" y="8537"/>
                  <a:pt x="9823" y="8537"/>
                </a:cubicBezTo>
                <a:cubicBezTo>
                  <a:pt x="9849" y="8537"/>
                  <a:pt x="9876" y="8539"/>
                  <a:pt x="9889" y="8518"/>
                </a:cubicBezTo>
                <a:cubicBezTo>
                  <a:pt x="9889" y="8519"/>
                  <a:pt x="9889" y="8518"/>
                  <a:pt x="9889" y="8518"/>
                </a:cubicBezTo>
                <a:cubicBezTo>
                  <a:pt x="9890" y="8518"/>
                  <a:pt x="9890" y="8518"/>
                  <a:pt x="9890" y="8518"/>
                </a:cubicBezTo>
                <a:cubicBezTo>
                  <a:pt x="9897" y="8508"/>
                  <a:pt x="9900" y="8498"/>
                  <a:pt x="9903" y="8482"/>
                </a:cubicBezTo>
                <a:cubicBezTo>
                  <a:pt x="9906" y="8467"/>
                  <a:pt x="9909" y="8447"/>
                  <a:pt x="9916" y="8416"/>
                </a:cubicBezTo>
                <a:cubicBezTo>
                  <a:pt x="9916" y="8313"/>
                  <a:pt x="9929" y="8333"/>
                  <a:pt x="9929" y="8271"/>
                </a:cubicBezTo>
                <a:cubicBezTo>
                  <a:pt x="9929" y="8209"/>
                  <a:pt x="9877" y="8187"/>
                  <a:pt x="9864" y="8125"/>
                </a:cubicBezTo>
                <a:cubicBezTo>
                  <a:pt x="9858" y="8084"/>
                  <a:pt x="9871" y="8063"/>
                  <a:pt x="9885" y="8047"/>
                </a:cubicBezTo>
                <a:cubicBezTo>
                  <a:pt x="9900" y="8032"/>
                  <a:pt x="9916" y="8022"/>
                  <a:pt x="9916" y="8001"/>
                </a:cubicBezTo>
                <a:cubicBezTo>
                  <a:pt x="9922" y="7981"/>
                  <a:pt x="9919" y="7955"/>
                  <a:pt x="9915" y="7929"/>
                </a:cubicBezTo>
                <a:cubicBezTo>
                  <a:pt x="9910" y="7903"/>
                  <a:pt x="9903" y="7877"/>
                  <a:pt x="9903" y="7856"/>
                </a:cubicBezTo>
                <a:cubicBezTo>
                  <a:pt x="9897" y="7825"/>
                  <a:pt x="9910" y="7789"/>
                  <a:pt x="9928" y="7756"/>
                </a:cubicBezTo>
                <a:cubicBezTo>
                  <a:pt x="9945" y="7723"/>
                  <a:pt x="9968" y="7693"/>
                  <a:pt x="9981" y="7672"/>
                </a:cubicBezTo>
                <a:cubicBezTo>
                  <a:pt x="9988" y="7651"/>
                  <a:pt x="9988" y="7615"/>
                  <a:pt x="9986" y="7579"/>
                </a:cubicBezTo>
                <a:cubicBezTo>
                  <a:pt x="9984" y="7542"/>
                  <a:pt x="9981" y="7506"/>
                  <a:pt x="9981" y="7485"/>
                </a:cubicBezTo>
                <a:cubicBezTo>
                  <a:pt x="9988" y="7454"/>
                  <a:pt x="10011" y="7438"/>
                  <a:pt x="10037" y="7428"/>
                </a:cubicBezTo>
                <a:cubicBezTo>
                  <a:pt x="10063" y="7418"/>
                  <a:pt x="10093" y="7413"/>
                  <a:pt x="10112" y="7402"/>
                </a:cubicBezTo>
                <a:cubicBezTo>
                  <a:pt x="10138" y="7392"/>
                  <a:pt x="10141" y="7361"/>
                  <a:pt x="10146" y="7327"/>
                </a:cubicBezTo>
                <a:cubicBezTo>
                  <a:pt x="10151" y="7293"/>
                  <a:pt x="10157" y="7256"/>
                  <a:pt x="10190" y="7236"/>
                </a:cubicBezTo>
                <a:cubicBezTo>
                  <a:pt x="10203" y="7225"/>
                  <a:pt x="10213" y="7215"/>
                  <a:pt x="10219" y="7202"/>
                </a:cubicBezTo>
                <a:cubicBezTo>
                  <a:pt x="10226" y="7189"/>
                  <a:pt x="10229" y="7174"/>
                  <a:pt x="10229" y="7153"/>
                </a:cubicBezTo>
                <a:cubicBezTo>
                  <a:pt x="10262" y="7153"/>
                  <a:pt x="10278" y="7153"/>
                  <a:pt x="10287" y="7153"/>
                </a:cubicBezTo>
                <a:cubicBezTo>
                  <a:pt x="10295" y="7153"/>
                  <a:pt x="10295" y="7153"/>
                  <a:pt x="10295" y="7153"/>
                </a:cubicBezTo>
                <a:cubicBezTo>
                  <a:pt x="10333" y="7272"/>
                  <a:pt x="10333" y="7272"/>
                  <a:pt x="10333" y="7272"/>
                </a:cubicBezTo>
                <a:lnTo>
                  <a:pt x="10334" y="7267"/>
                </a:lnTo>
                <a:cubicBezTo>
                  <a:pt x="10317" y="7212"/>
                  <a:pt x="10307" y="7182"/>
                  <a:pt x="10302" y="7166"/>
                </a:cubicBezTo>
                <a:cubicBezTo>
                  <a:pt x="10297" y="7150"/>
                  <a:pt x="10296" y="7148"/>
                  <a:pt x="10296" y="7148"/>
                </a:cubicBezTo>
                <a:cubicBezTo>
                  <a:pt x="10263" y="7148"/>
                  <a:pt x="10247" y="7148"/>
                  <a:pt x="10239" y="7148"/>
                </a:cubicBezTo>
                <a:cubicBezTo>
                  <a:pt x="10231" y="7148"/>
                  <a:pt x="10231" y="7148"/>
                  <a:pt x="10231" y="7148"/>
                </a:cubicBezTo>
                <a:cubicBezTo>
                  <a:pt x="10231" y="7127"/>
                  <a:pt x="10217" y="7065"/>
                  <a:pt x="10217" y="7002"/>
                </a:cubicBezTo>
                <a:cubicBezTo>
                  <a:pt x="10217" y="6858"/>
                  <a:pt x="10191" y="6818"/>
                  <a:pt x="10126" y="6797"/>
                </a:cubicBezTo>
                <a:cubicBezTo>
                  <a:pt x="10074" y="6776"/>
                  <a:pt x="10061" y="6735"/>
                  <a:pt x="10100" y="6673"/>
                </a:cubicBezTo>
                <a:cubicBezTo>
                  <a:pt x="10152" y="6590"/>
                  <a:pt x="10074" y="6527"/>
                  <a:pt x="10035" y="6464"/>
                </a:cubicBezTo>
                <a:cubicBezTo>
                  <a:pt x="10021" y="6433"/>
                  <a:pt x="10018" y="6397"/>
                  <a:pt x="10017" y="6363"/>
                </a:cubicBezTo>
                <a:cubicBezTo>
                  <a:pt x="10015" y="6329"/>
                  <a:pt x="10015" y="6299"/>
                  <a:pt x="10009" y="6278"/>
                </a:cubicBezTo>
                <a:cubicBezTo>
                  <a:pt x="10002" y="6247"/>
                  <a:pt x="10022" y="6211"/>
                  <a:pt x="10049" y="6172"/>
                </a:cubicBezTo>
                <a:cubicBezTo>
                  <a:pt x="10077" y="6133"/>
                  <a:pt x="10113" y="6091"/>
                  <a:pt x="10139" y="6050"/>
                </a:cubicBezTo>
                <a:cubicBezTo>
                  <a:pt x="10159" y="5998"/>
                  <a:pt x="10162" y="5952"/>
                  <a:pt x="10162" y="5911"/>
                </a:cubicBezTo>
                <a:cubicBezTo>
                  <a:pt x="10162" y="5870"/>
                  <a:pt x="10159" y="5834"/>
                  <a:pt x="10165" y="5802"/>
                </a:cubicBezTo>
                <a:cubicBezTo>
                  <a:pt x="10172" y="5782"/>
                  <a:pt x="10202" y="5777"/>
                  <a:pt x="10233" y="5771"/>
                </a:cubicBezTo>
                <a:cubicBezTo>
                  <a:pt x="10264" y="5766"/>
                  <a:pt x="10297" y="5760"/>
                  <a:pt x="10310" y="5739"/>
                </a:cubicBezTo>
                <a:cubicBezTo>
                  <a:pt x="10316" y="5719"/>
                  <a:pt x="10323" y="5651"/>
                  <a:pt x="10328" y="5589"/>
                </a:cubicBezTo>
                <a:cubicBezTo>
                  <a:pt x="10333" y="5527"/>
                  <a:pt x="10336" y="5471"/>
                  <a:pt x="10336" y="5471"/>
                </a:cubicBezTo>
                <a:cubicBezTo>
                  <a:pt x="10336" y="5471"/>
                  <a:pt x="10362" y="5465"/>
                  <a:pt x="10395" y="5461"/>
                </a:cubicBezTo>
                <a:cubicBezTo>
                  <a:pt x="10427" y="5456"/>
                  <a:pt x="10466" y="5451"/>
                  <a:pt x="10493" y="5451"/>
                </a:cubicBezTo>
                <a:cubicBezTo>
                  <a:pt x="10519" y="5441"/>
                  <a:pt x="10535" y="5420"/>
                  <a:pt x="10547" y="5389"/>
                </a:cubicBezTo>
                <a:cubicBezTo>
                  <a:pt x="10558" y="5358"/>
                  <a:pt x="10565" y="5316"/>
                  <a:pt x="10572" y="5264"/>
                </a:cubicBezTo>
                <a:cubicBezTo>
                  <a:pt x="10572" y="5213"/>
                  <a:pt x="10591" y="5166"/>
                  <a:pt x="10621" y="5129"/>
                </a:cubicBezTo>
                <a:cubicBezTo>
                  <a:pt x="10650" y="5093"/>
                  <a:pt x="10689" y="5067"/>
                  <a:pt x="10729" y="5056"/>
                </a:cubicBezTo>
                <a:cubicBezTo>
                  <a:pt x="10735" y="5056"/>
                  <a:pt x="10742" y="5051"/>
                  <a:pt x="10748" y="5046"/>
                </a:cubicBezTo>
                <a:cubicBezTo>
                  <a:pt x="10755" y="5041"/>
                  <a:pt x="10761" y="5037"/>
                  <a:pt x="10768" y="5037"/>
                </a:cubicBezTo>
                <a:cubicBezTo>
                  <a:pt x="10769" y="5038"/>
                  <a:pt x="10769" y="5038"/>
                  <a:pt x="10769" y="5038"/>
                </a:cubicBezTo>
                <a:cubicBezTo>
                  <a:pt x="10769" y="5038"/>
                  <a:pt x="10769" y="5038"/>
                  <a:pt x="10769" y="5039"/>
                </a:cubicBezTo>
                <a:cubicBezTo>
                  <a:pt x="10808" y="5039"/>
                  <a:pt x="10850" y="5039"/>
                  <a:pt x="10887" y="5036"/>
                </a:cubicBezTo>
                <a:cubicBezTo>
                  <a:pt x="10924" y="5033"/>
                  <a:pt x="10956" y="5028"/>
                  <a:pt x="10975" y="5017"/>
                </a:cubicBezTo>
                <a:cubicBezTo>
                  <a:pt x="10982" y="5007"/>
                  <a:pt x="10985" y="4986"/>
                  <a:pt x="10985" y="4958"/>
                </a:cubicBezTo>
                <a:cubicBezTo>
                  <a:pt x="10985" y="4930"/>
                  <a:pt x="10982" y="4894"/>
                  <a:pt x="10975" y="4852"/>
                </a:cubicBezTo>
                <a:cubicBezTo>
                  <a:pt x="10988" y="4852"/>
                  <a:pt x="10998" y="4842"/>
                  <a:pt x="11006" y="4829"/>
                </a:cubicBezTo>
                <a:cubicBezTo>
                  <a:pt x="11014" y="4816"/>
                  <a:pt x="11020" y="4800"/>
                  <a:pt x="11027" y="4789"/>
                </a:cubicBezTo>
                <a:cubicBezTo>
                  <a:pt x="11040" y="4748"/>
                  <a:pt x="11070" y="4754"/>
                  <a:pt x="11098" y="4777"/>
                </a:cubicBezTo>
                <a:cubicBezTo>
                  <a:pt x="11126" y="4801"/>
                  <a:pt x="11152" y="4843"/>
                  <a:pt x="11158" y="4874"/>
                </a:cubicBezTo>
                <a:cubicBezTo>
                  <a:pt x="11171" y="4916"/>
                  <a:pt x="11188" y="4931"/>
                  <a:pt x="11204" y="4939"/>
                </a:cubicBezTo>
                <a:cubicBezTo>
                  <a:pt x="11220" y="4946"/>
                  <a:pt x="11236" y="4947"/>
                  <a:pt x="11250" y="4957"/>
                </a:cubicBezTo>
                <a:cubicBezTo>
                  <a:pt x="11263" y="4957"/>
                  <a:pt x="11276" y="4997"/>
                  <a:pt x="11289" y="5017"/>
                </a:cubicBezTo>
                <a:cubicBezTo>
                  <a:pt x="11315" y="5059"/>
                  <a:pt x="11314" y="5098"/>
                  <a:pt x="11327" y="5119"/>
                </a:cubicBezTo>
                <a:cubicBezTo>
                  <a:pt x="11327" y="5129"/>
                  <a:pt x="11343" y="5119"/>
                  <a:pt x="11356" y="5096"/>
                </a:cubicBezTo>
                <a:cubicBezTo>
                  <a:pt x="11369" y="5074"/>
                  <a:pt x="11379" y="5039"/>
                  <a:pt x="11367" y="4998"/>
                </a:cubicBezTo>
                <a:cubicBezTo>
                  <a:pt x="11360" y="4988"/>
                  <a:pt x="11357" y="4983"/>
                  <a:pt x="11355" y="4977"/>
                </a:cubicBezTo>
                <a:cubicBezTo>
                  <a:pt x="11353" y="4972"/>
                  <a:pt x="11353" y="4967"/>
                  <a:pt x="11353" y="4957"/>
                </a:cubicBezTo>
                <a:cubicBezTo>
                  <a:pt x="11320" y="4915"/>
                  <a:pt x="11301" y="4884"/>
                  <a:pt x="11292" y="4856"/>
                </a:cubicBezTo>
                <a:cubicBezTo>
                  <a:pt x="11282" y="4827"/>
                  <a:pt x="11282" y="4801"/>
                  <a:pt x="11289" y="4770"/>
                </a:cubicBezTo>
                <a:cubicBezTo>
                  <a:pt x="11295" y="4729"/>
                  <a:pt x="11321" y="4703"/>
                  <a:pt x="11331" y="4672"/>
                </a:cubicBezTo>
                <a:cubicBezTo>
                  <a:pt x="11341" y="4641"/>
                  <a:pt x="11334" y="4604"/>
                  <a:pt x="11275" y="4542"/>
                </a:cubicBezTo>
                <a:cubicBezTo>
                  <a:pt x="11262" y="4532"/>
                  <a:pt x="11253" y="4521"/>
                  <a:pt x="11245" y="4511"/>
                </a:cubicBezTo>
                <a:cubicBezTo>
                  <a:pt x="11237" y="4500"/>
                  <a:pt x="11230" y="4489"/>
                  <a:pt x="11224" y="4479"/>
                </a:cubicBezTo>
                <a:cubicBezTo>
                  <a:pt x="11367" y="4479"/>
                  <a:pt x="11550" y="4479"/>
                  <a:pt x="11641" y="4479"/>
                </a:cubicBezTo>
                <a:cubicBezTo>
                  <a:pt x="11654" y="4479"/>
                  <a:pt x="11653" y="4479"/>
                  <a:pt x="11653" y="4479"/>
                </a:cubicBezTo>
                <a:cubicBezTo>
                  <a:pt x="11653" y="4614"/>
                  <a:pt x="11653" y="4681"/>
                  <a:pt x="11653" y="4714"/>
                </a:cubicBezTo>
                <a:cubicBezTo>
                  <a:pt x="11653" y="4748"/>
                  <a:pt x="11653" y="4748"/>
                  <a:pt x="11653" y="4748"/>
                </a:cubicBezTo>
                <a:cubicBezTo>
                  <a:pt x="11751" y="5215"/>
                  <a:pt x="11800" y="5448"/>
                  <a:pt x="11825" y="5565"/>
                </a:cubicBezTo>
                <a:cubicBezTo>
                  <a:pt x="11849" y="5682"/>
                  <a:pt x="11849" y="5681"/>
                  <a:pt x="11849" y="5681"/>
                </a:cubicBezTo>
                <a:cubicBezTo>
                  <a:pt x="11908" y="5723"/>
                  <a:pt x="11937" y="5744"/>
                  <a:pt x="11952" y="5754"/>
                </a:cubicBezTo>
                <a:cubicBezTo>
                  <a:pt x="11967" y="5764"/>
                  <a:pt x="11967" y="5764"/>
                  <a:pt x="11967" y="5764"/>
                </a:cubicBezTo>
                <a:cubicBezTo>
                  <a:pt x="12019" y="6001"/>
                  <a:pt x="12045" y="6120"/>
                  <a:pt x="12058" y="6179"/>
                </a:cubicBezTo>
                <a:cubicBezTo>
                  <a:pt x="12071" y="6239"/>
                  <a:pt x="12072" y="6239"/>
                  <a:pt x="12072" y="6239"/>
                </a:cubicBezTo>
                <a:lnTo>
                  <a:pt x="12076" y="6237"/>
                </a:lnTo>
                <a:cubicBezTo>
                  <a:pt x="12024" y="6002"/>
                  <a:pt x="11998" y="5884"/>
                  <a:pt x="11985" y="5824"/>
                </a:cubicBezTo>
                <a:cubicBezTo>
                  <a:pt x="11971" y="5765"/>
                  <a:pt x="11971" y="5764"/>
                  <a:pt x="11971" y="5764"/>
                </a:cubicBezTo>
                <a:cubicBezTo>
                  <a:pt x="11912" y="5722"/>
                  <a:pt x="11883" y="5701"/>
                  <a:pt x="11868" y="5691"/>
                </a:cubicBezTo>
                <a:cubicBezTo>
                  <a:pt x="11853" y="5680"/>
                  <a:pt x="11854" y="5679"/>
                  <a:pt x="11854" y="5679"/>
                </a:cubicBezTo>
                <a:cubicBezTo>
                  <a:pt x="11755" y="5213"/>
                  <a:pt x="11707" y="4981"/>
                  <a:pt x="11682" y="4864"/>
                </a:cubicBezTo>
                <a:cubicBezTo>
                  <a:pt x="11657" y="4748"/>
                  <a:pt x="11657" y="4748"/>
                  <a:pt x="11657" y="4748"/>
                </a:cubicBezTo>
                <a:lnTo>
                  <a:pt x="11657" y="4479"/>
                </a:lnTo>
                <a:cubicBezTo>
                  <a:pt x="11866" y="4479"/>
                  <a:pt x="11971" y="4479"/>
                  <a:pt x="12023" y="4479"/>
                </a:cubicBezTo>
                <a:cubicBezTo>
                  <a:pt x="12076" y="4479"/>
                  <a:pt x="12076" y="4479"/>
                  <a:pt x="12076" y="4479"/>
                </a:cubicBezTo>
                <a:cubicBezTo>
                  <a:pt x="12148" y="4479"/>
                  <a:pt x="12197" y="4464"/>
                  <a:pt x="12241" y="4446"/>
                </a:cubicBezTo>
                <a:cubicBezTo>
                  <a:pt x="12285" y="4428"/>
                  <a:pt x="12324" y="4407"/>
                  <a:pt x="12376" y="4397"/>
                </a:cubicBezTo>
                <a:cubicBezTo>
                  <a:pt x="12422" y="4387"/>
                  <a:pt x="12435" y="4350"/>
                  <a:pt x="12438" y="4301"/>
                </a:cubicBezTo>
                <a:cubicBezTo>
                  <a:pt x="12441" y="4251"/>
                  <a:pt x="12435" y="4190"/>
                  <a:pt x="12441" y="4127"/>
                </a:cubicBezTo>
                <a:cubicBezTo>
                  <a:pt x="12441" y="4003"/>
                  <a:pt x="12455" y="3797"/>
                  <a:pt x="12455" y="3735"/>
                </a:cubicBezTo>
                <a:cubicBezTo>
                  <a:pt x="12455" y="3673"/>
                  <a:pt x="12507" y="3672"/>
                  <a:pt x="12586" y="3672"/>
                </a:cubicBezTo>
                <a:cubicBezTo>
                  <a:pt x="12664" y="3672"/>
                  <a:pt x="12664" y="3611"/>
                  <a:pt x="12664" y="3466"/>
                </a:cubicBezTo>
                <a:cubicBezTo>
                  <a:pt x="12664" y="3321"/>
                  <a:pt x="12663" y="3298"/>
                  <a:pt x="12715" y="3298"/>
                </a:cubicBezTo>
                <a:cubicBezTo>
                  <a:pt x="12748" y="3308"/>
                  <a:pt x="12758" y="3304"/>
                  <a:pt x="12758" y="3286"/>
                </a:cubicBezTo>
                <a:cubicBezTo>
                  <a:pt x="12759" y="3269"/>
                  <a:pt x="12749" y="3238"/>
                  <a:pt x="12743" y="3197"/>
                </a:cubicBezTo>
                <a:cubicBezTo>
                  <a:pt x="12743" y="3166"/>
                  <a:pt x="12762" y="3150"/>
                  <a:pt x="12784" y="3134"/>
                </a:cubicBezTo>
                <a:cubicBezTo>
                  <a:pt x="12807" y="3118"/>
                  <a:pt x="12833" y="3102"/>
                  <a:pt x="12846" y="3071"/>
                </a:cubicBezTo>
                <a:cubicBezTo>
                  <a:pt x="12859" y="3050"/>
                  <a:pt x="12882" y="3014"/>
                  <a:pt x="12907" y="2978"/>
                </a:cubicBezTo>
                <a:cubicBezTo>
                  <a:pt x="12931" y="2942"/>
                  <a:pt x="12957" y="2907"/>
                  <a:pt x="12977" y="2886"/>
                </a:cubicBezTo>
                <a:cubicBezTo>
                  <a:pt x="13003" y="2866"/>
                  <a:pt x="13020" y="2876"/>
                  <a:pt x="13033" y="2888"/>
                </a:cubicBezTo>
                <a:cubicBezTo>
                  <a:pt x="13046" y="2901"/>
                  <a:pt x="13055" y="2916"/>
                  <a:pt x="13069" y="2906"/>
                </a:cubicBezTo>
                <a:cubicBezTo>
                  <a:pt x="13075" y="2895"/>
                  <a:pt x="13098" y="2829"/>
                  <a:pt x="13127" y="2741"/>
                </a:cubicBezTo>
                <a:cubicBezTo>
                  <a:pt x="13157" y="2654"/>
                  <a:pt x="13193" y="2546"/>
                  <a:pt x="13225" y="2452"/>
                </a:cubicBezTo>
                <a:cubicBezTo>
                  <a:pt x="13245" y="2401"/>
                  <a:pt x="13261" y="2353"/>
                  <a:pt x="13274" y="2314"/>
                </a:cubicBezTo>
                <a:cubicBezTo>
                  <a:pt x="13287" y="2274"/>
                  <a:pt x="13296" y="2243"/>
                  <a:pt x="13303" y="2222"/>
                </a:cubicBezTo>
                <a:cubicBezTo>
                  <a:pt x="13342" y="2118"/>
                  <a:pt x="13460" y="2161"/>
                  <a:pt x="13551" y="2161"/>
                </a:cubicBezTo>
                <a:cubicBezTo>
                  <a:pt x="13656" y="2161"/>
                  <a:pt x="13630" y="2036"/>
                  <a:pt x="13630" y="1953"/>
                </a:cubicBezTo>
                <a:cubicBezTo>
                  <a:pt x="13630" y="1891"/>
                  <a:pt x="13696" y="1828"/>
                  <a:pt x="13670" y="1766"/>
                </a:cubicBezTo>
                <a:cubicBezTo>
                  <a:pt x="13644" y="1683"/>
                  <a:pt x="13669" y="1580"/>
                  <a:pt x="13708" y="1538"/>
                </a:cubicBezTo>
                <a:cubicBezTo>
                  <a:pt x="13747" y="1497"/>
                  <a:pt x="13786" y="1393"/>
                  <a:pt x="13865" y="1393"/>
                </a:cubicBezTo>
                <a:cubicBezTo>
                  <a:pt x="13897" y="1383"/>
                  <a:pt x="13911" y="1367"/>
                  <a:pt x="13920" y="1347"/>
                </a:cubicBezTo>
                <a:cubicBezTo>
                  <a:pt x="13930" y="1326"/>
                  <a:pt x="13937" y="1300"/>
                  <a:pt x="13956" y="1269"/>
                </a:cubicBezTo>
                <a:cubicBezTo>
                  <a:pt x="13982" y="1249"/>
                  <a:pt x="14002" y="1264"/>
                  <a:pt x="14015" y="1285"/>
                </a:cubicBezTo>
                <a:cubicBezTo>
                  <a:pt x="14028" y="1306"/>
                  <a:pt x="14035" y="1332"/>
                  <a:pt x="14035" y="1332"/>
                </a:cubicBezTo>
                <a:cubicBezTo>
                  <a:pt x="14035" y="1332"/>
                  <a:pt x="14114" y="1435"/>
                  <a:pt x="14166" y="1352"/>
                </a:cubicBezTo>
                <a:cubicBezTo>
                  <a:pt x="14205" y="1290"/>
                  <a:pt x="14231" y="1456"/>
                  <a:pt x="14270" y="1456"/>
                </a:cubicBezTo>
                <a:cubicBezTo>
                  <a:pt x="14296" y="1456"/>
                  <a:pt x="14336" y="1393"/>
                  <a:pt x="14349" y="1352"/>
                </a:cubicBezTo>
                <a:cubicBezTo>
                  <a:pt x="14362" y="1383"/>
                  <a:pt x="14359" y="1409"/>
                  <a:pt x="14360" y="1424"/>
                </a:cubicBezTo>
                <a:cubicBezTo>
                  <a:pt x="14362" y="1440"/>
                  <a:pt x="14368" y="1445"/>
                  <a:pt x="14401" y="1434"/>
                </a:cubicBezTo>
                <a:cubicBezTo>
                  <a:pt x="14434" y="1434"/>
                  <a:pt x="14457" y="1435"/>
                  <a:pt x="14473" y="1446"/>
                </a:cubicBezTo>
                <a:cubicBezTo>
                  <a:pt x="14489" y="1456"/>
                  <a:pt x="14499" y="1477"/>
                  <a:pt x="14506" y="1519"/>
                </a:cubicBezTo>
                <a:cubicBezTo>
                  <a:pt x="14532" y="1581"/>
                  <a:pt x="14545" y="1726"/>
                  <a:pt x="14506" y="1706"/>
                </a:cubicBezTo>
                <a:cubicBezTo>
                  <a:pt x="14466" y="1685"/>
                  <a:pt x="14440" y="1663"/>
                  <a:pt x="14414" y="1684"/>
                </a:cubicBezTo>
                <a:cubicBezTo>
                  <a:pt x="14401" y="1704"/>
                  <a:pt x="14408" y="1741"/>
                  <a:pt x="14421" y="1782"/>
                </a:cubicBezTo>
                <a:cubicBezTo>
                  <a:pt x="14434" y="1824"/>
                  <a:pt x="14453" y="1870"/>
                  <a:pt x="14466" y="1912"/>
                </a:cubicBezTo>
                <a:cubicBezTo>
                  <a:pt x="14505" y="1995"/>
                  <a:pt x="14519" y="2161"/>
                  <a:pt x="14597" y="2244"/>
                </a:cubicBezTo>
                <a:cubicBezTo>
                  <a:pt x="14675" y="2327"/>
                  <a:pt x="14701" y="2493"/>
                  <a:pt x="14701" y="2576"/>
                </a:cubicBezTo>
                <a:cubicBezTo>
                  <a:pt x="14694" y="2628"/>
                  <a:pt x="14694" y="2737"/>
                  <a:pt x="14698" y="2848"/>
                </a:cubicBezTo>
                <a:cubicBezTo>
                  <a:pt x="14701" y="2960"/>
                  <a:pt x="14708" y="3074"/>
                  <a:pt x="14715" y="3136"/>
                </a:cubicBezTo>
                <a:cubicBezTo>
                  <a:pt x="14715" y="3198"/>
                  <a:pt x="14714" y="3260"/>
                  <a:pt x="14721" y="3327"/>
                </a:cubicBezTo>
                <a:cubicBezTo>
                  <a:pt x="14727" y="3395"/>
                  <a:pt x="14740" y="3468"/>
                  <a:pt x="14766" y="3551"/>
                </a:cubicBezTo>
                <a:cubicBezTo>
                  <a:pt x="14805" y="3717"/>
                  <a:pt x="14805" y="3820"/>
                  <a:pt x="14792" y="3882"/>
                </a:cubicBezTo>
                <a:cubicBezTo>
                  <a:pt x="14779" y="3945"/>
                  <a:pt x="14727" y="4132"/>
                  <a:pt x="14701" y="4215"/>
                </a:cubicBezTo>
                <a:cubicBezTo>
                  <a:pt x="14675" y="4319"/>
                  <a:pt x="14387" y="4379"/>
                  <a:pt x="14296" y="4379"/>
                </a:cubicBezTo>
                <a:cubicBezTo>
                  <a:pt x="14204" y="4379"/>
                  <a:pt x="14127" y="4298"/>
                  <a:pt x="14075" y="4215"/>
                </a:cubicBezTo>
                <a:cubicBezTo>
                  <a:pt x="14049" y="4163"/>
                  <a:pt x="14032" y="4085"/>
                  <a:pt x="14016" y="4006"/>
                </a:cubicBezTo>
                <a:cubicBezTo>
                  <a:pt x="13999" y="3928"/>
                  <a:pt x="13982" y="3850"/>
                  <a:pt x="13956" y="3798"/>
                </a:cubicBezTo>
                <a:cubicBezTo>
                  <a:pt x="13930" y="3736"/>
                  <a:pt x="13894" y="3689"/>
                  <a:pt x="13867" y="3642"/>
                </a:cubicBezTo>
                <a:cubicBezTo>
                  <a:pt x="13839" y="3596"/>
                  <a:pt x="13820" y="3550"/>
                  <a:pt x="13827" y="3487"/>
                </a:cubicBezTo>
                <a:cubicBezTo>
                  <a:pt x="13827" y="3425"/>
                  <a:pt x="13811" y="3358"/>
                  <a:pt x="13791" y="3293"/>
                </a:cubicBezTo>
                <a:cubicBezTo>
                  <a:pt x="13771" y="3228"/>
                  <a:pt x="13748" y="3166"/>
                  <a:pt x="13735" y="3114"/>
                </a:cubicBezTo>
                <a:cubicBezTo>
                  <a:pt x="13709" y="3031"/>
                  <a:pt x="13721" y="2928"/>
                  <a:pt x="13708" y="2845"/>
                </a:cubicBezTo>
                <a:cubicBezTo>
                  <a:pt x="13695" y="2762"/>
                  <a:pt x="13683" y="2659"/>
                  <a:pt x="13670" y="2762"/>
                </a:cubicBezTo>
                <a:cubicBezTo>
                  <a:pt x="13657" y="2804"/>
                  <a:pt x="13657" y="2861"/>
                  <a:pt x="13656" y="2923"/>
                </a:cubicBezTo>
                <a:cubicBezTo>
                  <a:pt x="13656" y="2985"/>
                  <a:pt x="13656" y="3052"/>
                  <a:pt x="13643" y="3114"/>
                </a:cubicBezTo>
                <a:cubicBezTo>
                  <a:pt x="13643" y="3119"/>
                  <a:pt x="13643" y="3123"/>
                  <a:pt x="13643" y="3126"/>
                </a:cubicBezTo>
                <a:cubicBezTo>
                  <a:pt x="13643" y="3129"/>
                  <a:pt x="13643" y="3131"/>
                  <a:pt x="13643" y="3134"/>
                </a:cubicBezTo>
                <a:cubicBezTo>
                  <a:pt x="13643" y="3134"/>
                  <a:pt x="13643" y="3135"/>
                  <a:pt x="13643" y="3135"/>
                </a:cubicBezTo>
                <a:cubicBezTo>
                  <a:pt x="13643" y="3135"/>
                  <a:pt x="13643" y="3136"/>
                  <a:pt x="13643" y="3136"/>
                </a:cubicBezTo>
                <a:cubicBezTo>
                  <a:pt x="13643" y="3139"/>
                  <a:pt x="13643" y="3141"/>
                  <a:pt x="13643" y="3144"/>
                </a:cubicBezTo>
                <a:cubicBezTo>
                  <a:pt x="13643" y="3147"/>
                  <a:pt x="13643" y="3151"/>
                  <a:pt x="13643" y="3156"/>
                </a:cubicBezTo>
                <a:cubicBezTo>
                  <a:pt x="13639" y="3153"/>
                  <a:pt x="13639" y="3153"/>
                  <a:pt x="13639" y="3153"/>
                </a:cubicBezTo>
                <a:cubicBezTo>
                  <a:pt x="13639" y="3153"/>
                  <a:pt x="13639" y="3153"/>
                  <a:pt x="13636" y="3151"/>
                </a:cubicBezTo>
                <a:cubicBezTo>
                  <a:pt x="13625" y="3176"/>
                  <a:pt x="13615" y="3187"/>
                  <a:pt x="13612" y="3209"/>
                </a:cubicBezTo>
                <a:cubicBezTo>
                  <a:pt x="13609" y="3232"/>
                  <a:pt x="13613" y="3267"/>
                  <a:pt x="13630" y="3339"/>
                </a:cubicBezTo>
                <a:cubicBezTo>
                  <a:pt x="13683" y="3546"/>
                  <a:pt x="13656" y="3611"/>
                  <a:pt x="13630" y="3652"/>
                </a:cubicBezTo>
                <a:cubicBezTo>
                  <a:pt x="13604" y="3694"/>
                  <a:pt x="13526" y="3796"/>
                  <a:pt x="13487" y="3796"/>
                </a:cubicBezTo>
                <a:cubicBezTo>
                  <a:pt x="13448" y="3816"/>
                  <a:pt x="13396" y="3817"/>
                  <a:pt x="13396" y="3899"/>
                </a:cubicBezTo>
                <a:cubicBezTo>
                  <a:pt x="13396" y="4003"/>
                  <a:pt x="13357" y="4169"/>
                  <a:pt x="13304" y="4210"/>
                </a:cubicBezTo>
                <a:cubicBezTo>
                  <a:pt x="13239" y="4251"/>
                  <a:pt x="13252" y="4334"/>
                  <a:pt x="13239" y="4375"/>
                </a:cubicBezTo>
                <a:cubicBezTo>
                  <a:pt x="13226" y="4416"/>
                  <a:pt x="13304" y="4480"/>
                  <a:pt x="13304" y="4583"/>
                </a:cubicBezTo>
                <a:cubicBezTo>
                  <a:pt x="13304" y="4666"/>
                  <a:pt x="13278" y="4707"/>
                  <a:pt x="13291" y="4789"/>
                </a:cubicBezTo>
                <a:cubicBezTo>
                  <a:pt x="13291" y="4810"/>
                  <a:pt x="13291" y="4821"/>
                  <a:pt x="13293" y="4829"/>
                </a:cubicBezTo>
                <a:cubicBezTo>
                  <a:pt x="13295" y="4837"/>
                  <a:pt x="13298" y="4842"/>
                  <a:pt x="13304" y="4852"/>
                </a:cubicBezTo>
                <a:cubicBezTo>
                  <a:pt x="13303" y="4855"/>
                  <a:pt x="13303" y="4855"/>
                  <a:pt x="13303" y="4855"/>
                </a:cubicBezTo>
                <a:cubicBezTo>
                  <a:pt x="13303" y="4855"/>
                  <a:pt x="13303" y="4855"/>
                  <a:pt x="13302" y="4857"/>
                </a:cubicBezTo>
                <a:cubicBezTo>
                  <a:pt x="13308" y="4887"/>
                  <a:pt x="13318" y="4911"/>
                  <a:pt x="13328" y="4933"/>
                </a:cubicBezTo>
                <a:cubicBezTo>
                  <a:pt x="13338" y="4955"/>
                  <a:pt x="13347" y="4976"/>
                  <a:pt x="13354" y="4996"/>
                </a:cubicBezTo>
                <a:cubicBezTo>
                  <a:pt x="13367" y="5047"/>
                  <a:pt x="13383" y="5079"/>
                  <a:pt x="13402" y="5092"/>
                </a:cubicBezTo>
                <a:cubicBezTo>
                  <a:pt x="13422" y="5106"/>
                  <a:pt x="13445" y="5101"/>
                  <a:pt x="13471" y="5080"/>
                </a:cubicBezTo>
                <a:cubicBezTo>
                  <a:pt x="13536" y="5059"/>
                  <a:pt x="13588" y="4956"/>
                  <a:pt x="13562" y="4894"/>
                </a:cubicBezTo>
                <a:cubicBezTo>
                  <a:pt x="13536" y="4832"/>
                  <a:pt x="13471" y="4852"/>
                  <a:pt x="13484" y="4707"/>
                </a:cubicBezTo>
                <a:cubicBezTo>
                  <a:pt x="13497" y="4645"/>
                  <a:pt x="13504" y="4588"/>
                  <a:pt x="13507" y="4541"/>
                </a:cubicBezTo>
                <a:cubicBezTo>
                  <a:pt x="13510" y="4495"/>
                  <a:pt x="13510" y="4459"/>
                  <a:pt x="13510" y="4438"/>
                </a:cubicBezTo>
                <a:cubicBezTo>
                  <a:pt x="13504" y="4428"/>
                  <a:pt x="13517" y="4407"/>
                  <a:pt x="13536" y="4394"/>
                </a:cubicBezTo>
                <a:cubicBezTo>
                  <a:pt x="13556" y="4381"/>
                  <a:pt x="13582" y="4376"/>
                  <a:pt x="13602" y="4397"/>
                </a:cubicBezTo>
                <a:cubicBezTo>
                  <a:pt x="13628" y="4407"/>
                  <a:pt x="13648" y="4370"/>
                  <a:pt x="13664" y="4352"/>
                </a:cubicBezTo>
                <a:cubicBezTo>
                  <a:pt x="13680" y="4333"/>
                  <a:pt x="13693" y="4333"/>
                  <a:pt x="13707" y="4416"/>
                </a:cubicBezTo>
                <a:cubicBezTo>
                  <a:pt x="13733" y="4561"/>
                  <a:pt x="13720" y="4686"/>
                  <a:pt x="13733" y="4748"/>
                </a:cubicBezTo>
                <a:cubicBezTo>
                  <a:pt x="13746" y="4810"/>
                  <a:pt x="13798" y="4871"/>
                  <a:pt x="13798" y="4954"/>
                </a:cubicBezTo>
                <a:cubicBezTo>
                  <a:pt x="13805" y="5006"/>
                  <a:pt x="13821" y="5058"/>
                  <a:pt x="13838" y="5097"/>
                </a:cubicBezTo>
                <a:cubicBezTo>
                  <a:pt x="13854" y="5137"/>
                  <a:pt x="13871" y="5162"/>
                  <a:pt x="13877" y="5162"/>
                </a:cubicBezTo>
                <a:cubicBezTo>
                  <a:pt x="13884" y="5173"/>
                  <a:pt x="13913" y="5204"/>
                  <a:pt x="13942" y="5214"/>
                </a:cubicBezTo>
                <a:cubicBezTo>
                  <a:pt x="13972" y="5224"/>
                  <a:pt x="14002" y="5213"/>
                  <a:pt x="14008" y="5141"/>
                </a:cubicBezTo>
                <a:cubicBezTo>
                  <a:pt x="14021" y="5078"/>
                  <a:pt x="14024" y="5021"/>
                  <a:pt x="14029" y="4967"/>
                </a:cubicBezTo>
                <a:cubicBezTo>
                  <a:pt x="14034" y="4912"/>
                  <a:pt x="14040" y="4861"/>
                  <a:pt x="14060" y="4809"/>
                </a:cubicBezTo>
                <a:cubicBezTo>
                  <a:pt x="14086" y="4684"/>
                  <a:pt x="14060" y="4666"/>
                  <a:pt x="14125" y="4666"/>
                </a:cubicBezTo>
                <a:cubicBezTo>
                  <a:pt x="14204" y="4666"/>
                  <a:pt x="14309" y="4666"/>
                  <a:pt x="14361" y="4666"/>
                </a:cubicBezTo>
                <a:cubicBezTo>
                  <a:pt x="14387" y="4676"/>
                  <a:pt x="14417" y="4686"/>
                  <a:pt x="14443" y="4689"/>
                </a:cubicBezTo>
                <a:cubicBezTo>
                  <a:pt x="14469" y="4691"/>
                  <a:pt x="14491" y="4686"/>
                  <a:pt x="14504" y="4666"/>
                </a:cubicBezTo>
                <a:cubicBezTo>
                  <a:pt x="14524" y="4655"/>
                  <a:pt x="14550" y="4629"/>
                  <a:pt x="14578" y="4614"/>
                </a:cubicBezTo>
                <a:cubicBezTo>
                  <a:pt x="14606" y="4598"/>
                  <a:pt x="14635" y="4593"/>
                  <a:pt x="14661" y="4624"/>
                </a:cubicBezTo>
                <a:cubicBezTo>
                  <a:pt x="14713" y="4707"/>
                  <a:pt x="14753" y="4810"/>
                  <a:pt x="14766" y="4872"/>
                </a:cubicBezTo>
                <a:cubicBezTo>
                  <a:pt x="14779" y="4934"/>
                  <a:pt x="14754" y="4975"/>
                  <a:pt x="14754" y="5037"/>
                </a:cubicBezTo>
                <a:cubicBezTo>
                  <a:pt x="14767" y="5077"/>
                  <a:pt x="14818" y="5039"/>
                  <a:pt x="14868" y="4959"/>
                </a:cubicBezTo>
                <a:cubicBezTo>
                  <a:pt x="14921" y="4876"/>
                  <a:pt x="15012" y="4794"/>
                  <a:pt x="14999" y="4690"/>
                </a:cubicBezTo>
                <a:cubicBezTo>
                  <a:pt x="14999" y="4649"/>
                  <a:pt x="14993" y="4612"/>
                  <a:pt x="14993" y="4573"/>
                </a:cubicBezTo>
                <a:cubicBezTo>
                  <a:pt x="14993" y="4534"/>
                  <a:pt x="14999" y="4492"/>
                  <a:pt x="15025" y="4440"/>
                </a:cubicBezTo>
                <a:cubicBezTo>
                  <a:pt x="15051" y="4399"/>
                  <a:pt x="15114" y="4337"/>
                  <a:pt x="15171" y="4277"/>
                </a:cubicBezTo>
                <a:cubicBezTo>
                  <a:pt x="15228" y="4218"/>
                  <a:pt x="15281" y="4161"/>
                  <a:pt x="15287" y="4130"/>
                </a:cubicBezTo>
                <a:cubicBezTo>
                  <a:pt x="15300" y="4089"/>
                  <a:pt x="15300" y="3995"/>
                  <a:pt x="15295" y="3910"/>
                </a:cubicBezTo>
                <a:cubicBezTo>
                  <a:pt x="15290" y="3825"/>
                  <a:pt x="15280" y="3748"/>
                  <a:pt x="15273" y="3737"/>
                </a:cubicBezTo>
                <a:cubicBezTo>
                  <a:pt x="15267" y="3737"/>
                  <a:pt x="15277" y="3716"/>
                  <a:pt x="15297" y="3716"/>
                </a:cubicBezTo>
                <a:cubicBezTo>
                  <a:pt x="15316" y="3716"/>
                  <a:pt x="15346" y="3736"/>
                  <a:pt x="15379" y="3819"/>
                </a:cubicBezTo>
                <a:cubicBezTo>
                  <a:pt x="15405" y="3902"/>
                  <a:pt x="15434" y="3954"/>
                  <a:pt x="15465" y="3993"/>
                </a:cubicBezTo>
                <a:cubicBezTo>
                  <a:pt x="15496" y="4032"/>
                  <a:pt x="15528" y="4058"/>
                  <a:pt x="15561" y="4089"/>
                </a:cubicBezTo>
                <a:cubicBezTo>
                  <a:pt x="15594" y="4109"/>
                  <a:pt x="15601" y="4166"/>
                  <a:pt x="15594" y="4233"/>
                </a:cubicBezTo>
                <a:cubicBezTo>
                  <a:pt x="15588" y="4300"/>
                  <a:pt x="15569" y="4378"/>
                  <a:pt x="15549" y="4440"/>
                </a:cubicBezTo>
                <a:cubicBezTo>
                  <a:pt x="15536" y="4513"/>
                  <a:pt x="15529" y="4565"/>
                  <a:pt x="15519" y="4594"/>
                </a:cubicBezTo>
                <a:cubicBezTo>
                  <a:pt x="15509" y="4623"/>
                  <a:pt x="15496" y="4628"/>
                  <a:pt x="15470" y="4607"/>
                </a:cubicBezTo>
                <a:cubicBezTo>
                  <a:pt x="15437" y="4576"/>
                  <a:pt x="15395" y="4556"/>
                  <a:pt x="15356" y="4545"/>
                </a:cubicBezTo>
                <a:cubicBezTo>
                  <a:pt x="15317" y="4534"/>
                  <a:pt x="15281" y="4534"/>
                  <a:pt x="15261" y="4544"/>
                </a:cubicBezTo>
                <a:cubicBezTo>
                  <a:pt x="15235" y="4565"/>
                  <a:pt x="15212" y="4581"/>
                  <a:pt x="15199" y="4602"/>
                </a:cubicBezTo>
                <a:cubicBezTo>
                  <a:pt x="15186" y="4623"/>
                  <a:pt x="15183" y="4649"/>
                  <a:pt x="15196" y="4690"/>
                </a:cubicBezTo>
                <a:cubicBezTo>
                  <a:pt x="15202" y="4721"/>
                  <a:pt x="15209" y="4752"/>
                  <a:pt x="15211" y="4783"/>
                </a:cubicBezTo>
                <a:cubicBezTo>
                  <a:pt x="15212" y="4814"/>
                  <a:pt x="15209" y="4846"/>
                  <a:pt x="15196" y="4877"/>
                </a:cubicBezTo>
                <a:cubicBezTo>
                  <a:pt x="15183" y="4918"/>
                  <a:pt x="15186" y="4965"/>
                  <a:pt x="15199" y="5006"/>
                </a:cubicBezTo>
                <a:cubicBezTo>
                  <a:pt x="15212" y="5048"/>
                  <a:pt x="15235" y="5084"/>
                  <a:pt x="15261" y="5104"/>
                </a:cubicBezTo>
                <a:cubicBezTo>
                  <a:pt x="15300" y="5146"/>
                  <a:pt x="15444" y="5167"/>
                  <a:pt x="15470" y="5104"/>
                </a:cubicBezTo>
                <a:cubicBezTo>
                  <a:pt x="15496" y="5042"/>
                  <a:pt x="15562" y="4815"/>
                  <a:pt x="15614" y="4877"/>
                </a:cubicBezTo>
                <a:cubicBezTo>
                  <a:pt x="15667" y="4939"/>
                  <a:pt x="15718" y="5000"/>
                  <a:pt x="15758" y="4937"/>
                </a:cubicBezTo>
                <a:cubicBezTo>
                  <a:pt x="15797" y="4875"/>
                  <a:pt x="15889" y="4980"/>
                  <a:pt x="15954" y="4918"/>
                </a:cubicBezTo>
                <a:cubicBezTo>
                  <a:pt x="15993" y="4887"/>
                  <a:pt x="16039" y="4861"/>
                  <a:pt x="16086" y="4856"/>
                </a:cubicBezTo>
                <a:cubicBezTo>
                  <a:pt x="16133" y="4850"/>
                  <a:pt x="16182" y="4866"/>
                  <a:pt x="16228" y="4918"/>
                </a:cubicBezTo>
                <a:cubicBezTo>
                  <a:pt x="16267" y="4960"/>
                  <a:pt x="16297" y="5016"/>
                  <a:pt x="16321" y="5049"/>
                </a:cubicBezTo>
                <a:cubicBezTo>
                  <a:pt x="16346" y="5083"/>
                  <a:pt x="16365" y="5093"/>
                  <a:pt x="16385" y="5041"/>
                </a:cubicBezTo>
                <a:cubicBezTo>
                  <a:pt x="16398" y="4979"/>
                  <a:pt x="16411" y="4943"/>
                  <a:pt x="16426" y="4920"/>
                </a:cubicBezTo>
                <a:cubicBezTo>
                  <a:pt x="16440" y="4897"/>
                  <a:pt x="16457" y="4887"/>
                  <a:pt x="16476" y="4877"/>
                </a:cubicBezTo>
                <a:cubicBezTo>
                  <a:pt x="16502" y="4856"/>
                  <a:pt x="16634" y="4877"/>
                  <a:pt x="16647" y="4918"/>
                </a:cubicBezTo>
                <a:cubicBezTo>
                  <a:pt x="16660" y="4960"/>
                  <a:pt x="16621" y="5000"/>
                  <a:pt x="16595" y="5041"/>
                </a:cubicBezTo>
                <a:cubicBezTo>
                  <a:pt x="16582" y="5072"/>
                  <a:pt x="16569" y="5098"/>
                  <a:pt x="16557" y="5122"/>
                </a:cubicBezTo>
                <a:cubicBezTo>
                  <a:pt x="16546" y="5145"/>
                  <a:pt x="16536" y="5166"/>
                  <a:pt x="16529" y="5187"/>
                </a:cubicBezTo>
                <a:cubicBezTo>
                  <a:pt x="16529" y="5228"/>
                  <a:pt x="16463" y="5187"/>
                  <a:pt x="16476" y="5228"/>
                </a:cubicBezTo>
                <a:cubicBezTo>
                  <a:pt x="16489" y="5270"/>
                  <a:pt x="16555" y="5458"/>
                  <a:pt x="16607" y="5396"/>
                </a:cubicBezTo>
                <a:cubicBezTo>
                  <a:pt x="16672" y="5333"/>
                  <a:pt x="16673" y="5291"/>
                  <a:pt x="16752" y="5291"/>
                </a:cubicBezTo>
                <a:cubicBezTo>
                  <a:pt x="16843" y="5291"/>
                  <a:pt x="16882" y="5312"/>
                  <a:pt x="16909" y="5374"/>
                </a:cubicBezTo>
                <a:cubicBezTo>
                  <a:pt x="16922" y="5436"/>
                  <a:pt x="16948" y="5520"/>
                  <a:pt x="17000" y="5478"/>
                </a:cubicBezTo>
                <a:cubicBezTo>
                  <a:pt x="17052" y="5437"/>
                  <a:pt x="17118" y="5436"/>
                  <a:pt x="17157" y="5415"/>
                </a:cubicBezTo>
                <a:cubicBezTo>
                  <a:pt x="17170" y="5405"/>
                  <a:pt x="17180" y="5384"/>
                  <a:pt x="17194" y="5374"/>
                </a:cubicBezTo>
                <a:cubicBezTo>
                  <a:pt x="17209" y="5364"/>
                  <a:pt x="17229" y="5365"/>
                  <a:pt x="17262" y="5396"/>
                </a:cubicBezTo>
                <a:cubicBezTo>
                  <a:pt x="17294" y="5437"/>
                  <a:pt x="17301" y="5473"/>
                  <a:pt x="17294" y="5509"/>
                </a:cubicBezTo>
                <a:cubicBezTo>
                  <a:pt x="17287" y="5546"/>
                  <a:pt x="17268" y="5582"/>
                  <a:pt x="17248" y="5623"/>
                </a:cubicBezTo>
                <a:cubicBezTo>
                  <a:pt x="17222" y="5654"/>
                  <a:pt x="17215" y="5690"/>
                  <a:pt x="17219" y="5723"/>
                </a:cubicBezTo>
                <a:cubicBezTo>
                  <a:pt x="17222" y="5756"/>
                  <a:pt x="17235" y="5787"/>
                  <a:pt x="17248" y="5807"/>
                </a:cubicBezTo>
                <a:cubicBezTo>
                  <a:pt x="17261" y="5818"/>
                  <a:pt x="17281" y="5797"/>
                  <a:pt x="17297" y="5767"/>
                </a:cubicBezTo>
                <a:cubicBezTo>
                  <a:pt x="17313" y="5736"/>
                  <a:pt x="17326" y="5695"/>
                  <a:pt x="17326" y="5664"/>
                </a:cubicBezTo>
                <a:cubicBezTo>
                  <a:pt x="17319" y="5633"/>
                  <a:pt x="17343" y="5628"/>
                  <a:pt x="17371" y="5636"/>
                </a:cubicBezTo>
                <a:cubicBezTo>
                  <a:pt x="17399" y="5643"/>
                  <a:pt x="17431" y="5663"/>
                  <a:pt x="17444" y="5684"/>
                </a:cubicBezTo>
                <a:cubicBezTo>
                  <a:pt x="17464" y="5704"/>
                  <a:pt x="17487" y="5674"/>
                  <a:pt x="17502" y="5627"/>
                </a:cubicBezTo>
                <a:cubicBezTo>
                  <a:pt x="17516" y="5581"/>
                  <a:pt x="17523" y="5520"/>
                  <a:pt x="17510" y="5478"/>
                </a:cubicBezTo>
                <a:cubicBezTo>
                  <a:pt x="17497" y="5426"/>
                  <a:pt x="17497" y="5374"/>
                  <a:pt x="17501" y="5327"/>
                </a:cubicBezTo>
                <a:cubicBezTo>
                  <a:pt x="17506" y="5281"/>
                  <a:pt x="17516" y="5240"/>
                  <a:pt x="17522" y="5209"/>
                </a:cubicBezTo>
                <a:cubicBezTo>
                  <a:pt x="17535" y="5126"/>
                  <a:pt x="17509" y="5064"/>
                  <a:pt x="17457" y="4981"/>
                </a:cubicBezTo>
                <a:cubicBezTo>
                  <a:pt x="17417" y="4918"/>
                  <a:pt x="17365" y="4856"/>
                  <a:pt x="17391" y="4731"/>
                </a:cubicBezTo>
                <a:cubicBezTo>
                  <a:pt x="17417" y="4628"/>
                  <a:pt x="17483" y="4482"/>
                  <a:pt x="17522" y="4586"/>
                </a:cubicBezTo>
                <a:cubicBezTo>
                  <a:pt x="17561" y="4689"/>
                  <a:pt x="17613" y="4918"/>
                  <a:pt x="17613" y="4981"/>
                </a:cubicBezTo>
                <a:cubicBezTo>
                  <a:pt x="17607" y="5022"/>
                  <a:pt x="17607" y="5063"/>
                  <a:pt x="17614" y="5091"/>
                </a:cubicBezTo>
                <a:cubicBezTo>
                  <a:pt x="17620" y="5119"/>
                  <a:pt x="17634" y="5134"/>
                  <a:pt x="17653" y="5124"/>
                </a:cubicBezTo>
                <a:cubicBezTo>
                  <a:pt x="17673" y="5124"/>
                  <a:pt x="17696" y="5140"/>
                  <a:pt x="17719" y="5164"/>
                </a:cubicBezTo>
                <a:cubicBezTo>
                  <a:pt x="17742" y="5187"/>
                  <a:pt x="17764" y="5219"/>
                  <a:pt x="17784" y="5250"/>
                </a:cubicBezTo>
                <a:cubicBezTo>
                  <a:pt x="17797" y="5281"/>
                  <a:pt x="17826" y="5291"/>
                  <a:pt x="17862" y="5314"/>
                </a:cubicBezTo>
                <a:cubicBezTo>
                  <a:pt x="17898" y="5337"/>
                  <a:pt x="17941" y="5373"/>
                  <a:pt x="17980" y="5456"/>
                </a:cubicBezTo>
                <a:cubicBezTo>
                  <a:pt x="18019" y="5529"/>
                  <a:pt x="18036" y="5575"/>
                  <a:pt x="18049" y="5619"/>
                </a:cubicBezTo>
                <a:cubicBezTo>
                  <a:pt x="18062" y="5663"/>
                  <a:pt x="18071" y="5704"/>
                  <a:pt x="18098" y="5766"/>
                </a:cubicBezTo>
                <a:cubicBezTo>
                  <a:pt x="18098" y="5776"/>
                  <a:pt x="18101" y="5787"/>
                  <a:pt x="18106" y="5797"/>
                </a:cubicBezTo>
                <a:cubicBezTo>
                  <a:pt x="18111" y="5807"/>
                  <a:pt x="18117" y="5817"/>
                  <a:pt x="18124" y="5827"/>
                </a:cubicBezTo>
                <a:cubicBezTo>
                  <a:pt x="18143" y="5868"/>
                  <a:pt x="18166" y="5894"/>
                  <a:pt x="18188" y="5922"/>
                </a:cubicBezTo>
                <a:cubicBezTo>
                  <a:pt x="18211" y="5950"/>
                  <a:pt x="18233" y="5981"/>
                  <a:pt x="18253" y="6033"/>
                </a:cubicBezTo>
                <a:cubicBezTo>
                  <a:pt x="18279" y="6095"/>
                  <a:pt x="18302" y="6142"/>
                  <a:pt x="18320" y="6191"/>
                </a:cubicBezTo>
                <a:cubicBezTo>
                  <a:pt x="18338" y="6241"/>
                  <a:pt x="18352" y="6292"/>
                  <a:pt x="18358" y="6365"/>
                </a:cubicBezTo>
                <a:cubicBezTo>
                  <a:pt x="18371" y="6438"/>
                  <a:pt x="18384" y="6510"/>
                  <a:pt x="18397" y="6554"/>
                </a:cubicBezTo>
                <a:cubicBezTo>
                  <a:pt x="18411" y="6597"/>
                  <a:pt x="18424" y="6613"/>
                  <a:pt x="18437" y="6571"/>
                </a:cubicBezTo>
                <a:cubicBezTo>
                  <a:pt x="18457" y="6530"/>
                  <a:pt x="18486" y="6493"/>
                  <a:pt x="18509" y="6452"/>
                </a:cubicBezTo>
                <a:cubicBezTo>
                  <a:pt x="18531" y="6411"/>
                  <a:pt x="18547" y="6364"/>
                  <a:pt x="18541" y="6302"/>
                </a:cubicBezTo>
                <a:cubicBezTo>
                  <a:pt x="18534" y="6250"/>
                  <a:pt x="18531" y="6167"/>
                  <a:pt x="18530" y="6087"/>
                </a:cubicBezTo>
                <a:cubicBezTo>
                  <a:pt x="18528" y="6007"/>
                  <a:pt x="18529" y="5929"/>
                  <a:pt x="18529" y="5887"/>
                </a:cubicBezTo>
                <a:cubicBezTo>
                  <a:pt x="18535" y="5846"/>
                  <a:pt x="18525" y="5795"/>
                  <a:pt x="18507" y="5756"/>
                </a:cubicBezTo>
                <a:cubicBezTo>
                  <a:pt x="18490" y="5717"/>
                  <a:pt x="18463" y="5690"/>
                  <a:pt x="18437" y="5701"/>
                </a:cubicBezTo>
                <a:cubicBezTo>
                  <a:pt x="18398" y="5721"/>
                  <a:pt x="18345" y="5660"/>
                  <a:pt x="18397" y="5577"/>
                </a:cubicBezTo>
                <a:cubicBezTo>
                  <a:pt x="18450" y="5495"/>
                  <a:pt x="18515" y="5495"/>
                  <a:pt x="18515" y="5412"/>
                </a:cubicBezTo>
                <a:cubicBezTo>
                  <a:pt x="18521" y="5361"/>
                  <a:pt x="18528" y="5309"/>
                  <a:pt x="18537" y="5262"/>
                </a:cubicBezTo>
                <a:cubicBezTo>
                  <a:pt x="18545" y="5216"/>
                  <a:pt x="18555" y="5174"/>
                  <a:pt x="18568" y="5143"/>
                </a:cubicBezTo>
                <a:cubicBezTo>
                  <a:pt x="18594" y="5102"/>
                  <a:pt x="18502" y="5102"/>
                  <a:pt x="18515" y="4957"/>
                </a:cubicBezTo>
                <a:cubicBezTo>
                  <a:pt x="18528" y="4812"/>
                  <a:pt x="18555" y="4728"/>
                  <a:pt x="18633" y="4707"/>
                </a:cubicBezTo>
                <a:cubicBezTo>
                  <a:pt x="18679" y="4697"/>
                  <a:pt x="18715" y="4681"/>
                  <a:pt x="18744" y="4657"/>
                </a:cubicBezTo>
                <a:cubicBezTo>
                  <a:pt x="18774" y="4634"/>
                  <a:pt x="18797" y="4603"/>
                  <a:pt x="18816" y="4561"/>
                </a:cubicBezTo>
                <a:cubicBezTo>
                  <a:pt x="18829" y="4520"/>
                  <a:pt x="18882" y="4416"/>
                  <a:pt x="18934" y="4305"/>
                </a:cubicBezTo>
                <a:cubicBezTo>
                  <a:pt x="18987" y="4193"/>
                  <a:pt x="19039" y="4074"/>
                  <a:pt x="19052" y="4001"/>
                </a:cubicBezTo>
                <a:cubicBezTo>
                  <a:pt x="19065" y="3939"/>
                  <a:pt x="19078" y="3882"/>
                  <a:pt x="19093" y="3851"/>
                </a:cubicBezTo>
                <a:cubicBezTo>
                  <a:pt x="19107" y="3820"/>
                  <a:pt x="19124" y="3815"/>
                  <a:pt x="19143" y="3856"/>
                </a:cubicBezTo>
                <a:cubicBezTo>
                  <a:pt x="19196" y="3939"/>
                  <a:pt x="19261" y="3960"/>
                  <a:pt x="19326" y="3960"/>
                </a:cubicBezTo>
                <a:cubicBezTo>
                  <a:pt x="19392" y="3960"/>
                  <a:pt x="19470" y="4105"/>
                  <a:pt x="19483" y="4188"/>
                </a:cubicBezTo>
                <a:cubicBezTo>
                  <a:pt x="19483" y="4292"/>
                  <a:pt x="19457" y="4438"/>
                  <a:pt x="19418" y="4542"/>
                </a:cubicBezTo>
                <a:cubicBezTo>
                  <a:pt x="19378" y="4646"/>
                  <a:pt x="19234" y="4830"/>
                  <a:pt x="19247" y="4913"/>
                </a:cubicBezTo>
                <a:cubicBezTo>
                  <a:pt x="19247" y="5017"/>
                  <a:pt x="19313" y="5059"/>
                  <a:pt x="19313" y="5162"/>
                </a:cubicBezTo>
                <a:cubicBezTo>
                  <a:pt x="19313" y="5266"/>
                  <a:pt x="19260" y="5557"/>
                  <a:pt x="19221" y="5640"/>
                </a:cubicBezTo>
                <a:cubicBezTo>
                  <a:pt x="19195" y="5681"/>
                  <a:pt x="19185" y="5739"/>
                  <a:pt x="19181" y="5801"/>
                </a:cubicBezTo>
                <a:cubicBezTo>
                  <a:pt x="19176" y="5863"/>
                  <a:pt x="19176" y="5930"/>
                  <a:pt x="19169" y="5992"/>
                </a:cubicBezTo>
                <a:cubicBezTo>
                  <a:pt x="19156" y="6096"/>
                  <a:pt x="19078" y="6281"/>
                  <a:pt x="19078" y="6302"/>
                </a:cubicBezTo>
                <a:cubicBezTo>
                  <a:pt x="19078" y="6343"/>
                  <a:pt x="19117" y="6553"/>
                  <a:pt x="19143" y="6615"/>
                </a:cubicBezTo>
                <a:cubicBezTo>
                  <a:pt x="19141" y="6662"/>
                  <a:pt x="19148" y="6708"/>
                  <a:pt x="19163" y="6746"/>
                </a:cubicBezTo>
                <a:cubicBezTo>
                  <a:pt x="19200" y="6840"/>
                  <a:pt x="19272" y="6864"/>
                  <a:pt x="19326" y="6801"/>
                </a:cubicBezTo>
                <a:cubicBezTo>
                  <a:pt x="19339" y="6718"/>
                  <a:pt x="19430" y="6676"/>
                  <a:pt x="19469" y="6676"/>
                </a:cubicBezTo>
                <a:cubicBezTo>
                  <a:pt x="19496" y="6676"/>
                  <a:pt x="19614" y="6615"/>
                  <a:pt x="19628" y="6697"/>
                </a:cubicBezTo>
                <a:cubicBezTo>
                  <a:pt x="19629" y="6740"/>
                  <a:pt x="19640" y="6780"/>
                  <a:pt x="19658" y="6808"/>
                </a:cubicBezTo>
                <a:cubicBezTo>
                  <a:pt x="19707" y="6881"/>
                  <a:pt x="19780" y="6857"/>
                  <a:pt x="19810" y="6758"/>
                </a:cubicBezTo>
                <a:cubicBezTo>
                  <a:pt x="19817" y="6727"/>
                  <a:pt x="19784" y="6691"/>
                  <a:pt x="19744" y="6652"/>
                </a:cubicBezTo>
                <a:cubicBezTo>
                  <a:pt x="19703" y="6613"/>
                  <a:pt x="19654" y="6571"/>
                  <a:pt x="19628" y="6530"/>
                </a:cubicBezTo>
                <a:cubicBezTo>
                  <a:pt x="19575" y="6426"/>
                  <a:pt x="19496" y="6447"/>
                  <a:pt x="19469" y="6489"/>
                </a:cubicBezTo>
                <a:cubicBezTo>
                  <a:pt x="19430" y="6551"/>
                  <a:pt x="19431" y="6427"/>
                  <a:pt x="19326" y="6447"/>
                </a:cubicBezTo>
                <a:cubicBezTo>
                  <a:pt x="19235" y="6468"/>
                  <a:pt x="19286" y="6385"/>
                  <a:pt x="19313" y="6302"/>
                </a:cubicBezTo>
                <a:cubicBezTo>
                  <a:pt x="19339" y="6219"/>
                  <a:pt x="19248" y="6117"/>
                  <a:pt x="19261" y="6055"/>
                </a:cubicBezTo>
                <a:cubicBezTo>
                  <a:pt x="19274" y="5993"/>
                  <a:pt x="19352" y="5805"/>
                  <a:pt x="19392" y="5722"/>
                </a:cubicBezTo>
                <a:cubicBezTo>
                  <a:pt x="19431" y="5640"/>
                  <a:pt x="19456" y="5475"/>
                  <a:pt x="19443" y="5371"/>
                </a:cubicBezTo>
                <a:cubicBezTo>
                  <a:pt x="19437" y="5309"/>
                  <a:pt x="19434" y="5236"/>
                  <a:pt x="19429" y="5171"/>
                </a:cubicBezTo>
                <a:cubicBezTo>
                  <a:pt x="19425" y="5105"/>
                  <a:pt x="19418" y="5049"/>
                  <a:pt x="19405" y="5017"/>
                </a:cubicBezTo>
                <a:cubicBezTo>
                  <a:pt x="19392" y="4997"/>
                  <a:pt x="19395" y="4971"/>
                  <a:pt x="19405" y="4942"/>
                </a:cubicBezTo>
                <a:cubicBezTo>
                  <a:pt x="19414" y="4914"/>
                  <a:pt x="19430" y="4884"/>
                  <a:pt x="19443" y="4852"/>
                </a:cubicBezTo>
                <a:cubicBezTo>
                  <a:pt x="19463" y="4832"/>
                  <a:pt x="19496" y="4795"/>
                  <a:pt x="19531" y="4759"/>
                </a:cubicBezTo>
                <a:cubicBezTo>
                  <a:pt x="19565" y="4722"/>
                  <a:pt x="19601" y="4686"/>
                  <a:pt x="19628" y="4666"/>
                </a:cubicBezTo>
                <a:cubicBezTo>
                  <a:pt x="19680" y="4603"/>
                  <a:pt x="19719" y="4582"/>
                  <a:pt x="19719" y="4499"/>
                </a:cubicBezTo>
                <a:cubicBezTo>
                  <a:pt x="19719" y="4416"/>
                  <a:pt x="19692" y="4230"/>
                  <a:pt x="19731" y="4188"/>
                </a:cubicBezTo>
                <a:cubicBezTo>
                  <a:pt x="19770" y="4147"/>
                  <a:pt x="19797" y="4211"/>
                  <a:pt x="19797" y="4356"/>
                </a:cubicBezTo>
                <a:cubicBezTo>
                  <a:pt x="19790" y="4428"/>
                  <a:pt x="19787" y="4495"/>
                  <a:pt x="19780" y="4554"/>
                </a:cubicBezTo>
                <a:cubicBezTo>
                  <a:pt x="19774" y="4614"/>
                  <a:pt x="19765" y="4665"/>
                  <a:pt x="19745" y="4707"/>
                </a:cubicBezTo>
                <a:cubicBezTo>
                  <a:pt x="19719" y="4748"/>
                  <a:pt x="19709" y="4805"/>
                  <a:pt x="19704" y="4862"/>
                </a:cubicBezTo>
                <a:cubicBezTo>
                  <a:pt x="19699" y="4919"/>
                  <a:pt x="19699" y="4976"/>
                  <a:pt x="19693" y="5017"/>
                </a:cubicBezTo>
                <a:cubicBezTo>
                  <a:pt x="19667" y="5100"/>
                  <a:pt x="19692" y="5142"/>
                  <a:pt x="19731" y="5204"/>
                </a:cubicBezTo>
                <a:cubicBezTo>
                  <a:pt x="19757" y="5245"/>
                  <a:pt x="19836" y="5287"/>
                  <a:pt x="19902" y="5308"/>
                </a:cubicBezTo>
                <a:cubicBezTo>
                  <a:pt x="19928" y="5329"/>
                  <a:pt x="19941" y="5349"/>
                  <a:pt x="19951" y="5375"/>
                </a:cubicBezTo>
                <a:cubicBezTo>
                  <a:pt x="19961" y="5401"/>
                  <a:pt x="19968" y="5432"/>
                  <a:pt x="19981" y="5473"/>
                </a:cubicBezTo>
                <a:cubicBezTo>
                  <a:pt x="20000" y="5504"/>
                  <a:pt x="20030" y="5499"/>
                  <a:pt x="20044" y="5473"/>
                </a:cubicBezTo>
                <a:cubicBezTo>
                  <a:pt x="20059" y="5447"/>
                  <a:pt x="20058" y="5401"/>
                  <a:pt x="20019" y="5349"/>
                </a:cubicBezTo>
                <a:cubicBezTo>
                  <a:pt x="19986" y="5287"/>
                  <a:pt x="19953" y="5251"/>
                  <a:pt x="19923" y="5220"/>
                </a:cubicBezTo>
                <a:cubicBezTo>
                  <a:pt x="19892" y="5189"/>
                  <a:pt x="19862" y="5163"/>
                  <a:pt x="19836" y="5121"/>
                </a:cubicBezTo>
                <a:cubicBezTo>
                  <a:pt x="19784" y="5018"/>
                  <a:pt x="19771" y="4852"/>
                  <a:pt x="19810" y="4789"/>
                </a:cubicBezTo>
                <a:cubicBezTo>
                  <a:pt x="19863" y="4706"/>
                  <a:pt x="19940" y="4768"/>
                  <a:pt x="19953" y="4872"/>
                </a:cubicBezTo>
                <a:cubicBezTo>
                  <a:pt x="19953" y="4924"/>
                  <a:pt x="19986" y="4955"/>
                  <a:pt x="20016" y="4957"/>
                </a:cubicBezTo>
                <a:cubicBezTo>
                  <a:pt x="20045" y="4960"/>
                  <a:pt x="20072" y="4934"/>
                  <a:pt x="20059" y="4872"/>
                </a:cubicBezTo>
                <a:cubicBezTo>
                  <a:pt x="20045" y="4820"/>
                  <a:pt x="20016" y="4779"/>
                  <a:pt x="20001" y="4746"/>
                </a:cubicBezTo>
                <a:cubicBezTo>
                  <a:pt x="19987" y="4712"/>
                  <a:pt x="19987" y="4686"/>
                  <a:pt x="20033" y="4666"/>
                </a:cubicBezTo>
                <a:cubicBezTo>
                  <a:pt x="20046" y="4655"/>
                  <a:pt x="20062" y="4645"/>
                  <a:pt x="20078" y="4637"/>
                </a:cubicBezTo>
                <a:cubicBezTo>
                  <a:pt x="20095" y="4630"/>
                  <a:pt x="20111" y="4624"/>
                  <a:pt x="20124" y="4624"/>
                </a:cubicBezTo>
                <a:cubicBezTo>
                  <a:pt x="20117" y="4707"/>
                  <a:pt x="20114" y="4749"/>
                  <a:pt x="20113" y="4769"/>
                </a:cubicBezTo>
                <a:cubicBezTo>
                  <a:pt x="20112" y="4790"/>
                  <a:pt x="20112" y="4789"/>
                  <a:pt x="20112" y="4789"/>
                </a:cubicBezTo>
                <a:cubicBezTo>
                  <a:pt x="20113" y="4790"/>
                  <a:pt x="20113" y="4791"/>
                  <a:pt x="20113" y="4791"/>
                </a:cubicBezTo>
                <a:cubicBezTo>
                  <a:pt x="20113" y="4791"/>
                  <a:pt x="20113" y="4791"/>
                  <a:pt x="20114" y="4792"/>
                </a:cubicBezTo>
                <a:cubicBezTo>
                  <a:pt x="20114" y="4792"/>
                  <a:pt x="20114" y="4791"/>
                  <a:pt x="20116" y="4771"/>
                </a:cubicBezTo>
                <a:cubicBezTo>
                  <a:pt x="20118" y="4750"/>
                  <a:pt x="20122" y="4709"/>
                  <a:pt x="20128" y="4627"/>
                </a:cubicBezTo>
                <a:cubicBezTo>
                  <a:pt x="20167" y="4617"/>
                  <a:pt x="20210" y="4617"/>
                  <a:pt x="20246" y="4629"/>
                </a:cubicBezTo>
                <a:cubicBezTo>
                  <a:pt x="20282" y="4642"/>
                  <a:pt x="20311" y="4668"/>
                  <a:pt x="20324" y="4709"/>
                </a:cubicBezTo>
                <a:cubicBezTo>
                  <a:pt x="20344" y="4782"/>
                  <a:pt x="20367" y="4855"/>
                  <a:pt x="20391" y="4917"/>
                </a:cubicBezTo>
                <a:cubicBezTo>
                  <a:pt x="20416" y="4980"/>
                  <a:pt x="20441" y="5032"/>
                  <a:pt x="20467" y="5063"/>
                </a:cubicBezTo>
                <a:cubicBezTo>
                  <a:pt x="20487" y="5094"/>
                  <a:pt x="20526" y="5089"/>
                  <a:pt x="20565" y="5086"/>
                </a:cubicBezTo>
                <a:cubicBezTo>
                  <a:pt x="20604" y="5083"/>
                  <a:pt x="20643" y="5082"/>
                  <a:pt x="20663" y="5124"/>
                </a:cubicBezTo>
                <a:cubicBezTo>
                  <a:pt x="20676" y="5155"/>
                  <a:pt x="20682" y="5176"/>
                  <a:pt x="20679" y="5207"/>
                </a:cubicBezTo>
                <a:cubicBezTo>
                  <a:pt x="20676" y="5238"/>
                  <a:pt x="20663" y="5279"/>
                  <a:pt x="20637" y="5352"/>
                </a:cubicBezTo>
                <a:cubicBezTo>
                  <a:pt x="20604" y="5424"/>
                  <a:pt x="20584" y="5477"/>
                  <a:pt x="20575" y="5516"/>
                </a:cubicBezTo>
                <a:cubicBezTo>
                  <a:pt x="20565" y="5555"/>
                  <a:pt x="20565" y="5581"/>
                  <a:pt x="20571" y="5601"/>
                </a:cubicBezTo>
                <a:cubicBezTo>
                  <a:pt x="20584" y="5632"/>
                  <a:pt x="20604" y="5622"/>
                  <a:pt x="20618" y="5627"/>
                </a:cubicBezTo>
                <a:cubicBezTo>
                  <a:pt x="20631" y="5633"/>
                  <a:pt x="20637" y="5654"/>
                  <a:pt x="20624" y="5747"/>
                </a:cubicBezTo>
                <a:cubicBezTo>
                  <a:pt x="20611" y="5933"/>
                  <a:pt x="20572" y="6037"/>
                  <a:pt x="20599" y="6120"/>
                </a:cubicBezTo>
                <a:cubicBezTo>
                  <a:pt x="20625" y="6203"/>
                  <a:pt x="20650" y="5975"/>
                  <a:pt x="20676" y="5934"/>
                </a:cubicBezTo>
                <a:cubicBezTo>
                  <a:pt x="20696" y="5923"/>
                  <a:pt x="20696" y="5856"/>
                  <a:pt x="20691" y="5778"/>
                </a:cubicBezTo>
                <a:cubicBezTo>
                  <a:pt x="20686" y="5700"/>
                  <a:pt x="20676" y="5612"/>
                  <a:pt x="20676" y="5560"/>
                </a:cubicBezTo>
                <a:cubicBezTo>
                  <a:pt x="20670" y="5508"/>
                  <a:pt x="20673" y="5462"/>
                  <a:pt x="20683" y="5415"/>
                </a:cubicBezTo>
                <a:cubicBezTo>
                  <a:pt x="20692" y="5368"/>
                  <a:pt x="20708" y="5321"/>
                  <a:pt x="20728" y="5269"/>
                </a:cubicBezTo>
                <a:cubicBezTo>
                  <a:pt x="20754" y="5218"/>
                  <a:pt x="20738" y="5140"/>
                  <a:pt x="20709" y="5065"/>
                </a:cubicBezTo>
                <a:cubicBezTo>
                  <a:pt x="20679" y="4990"/>
                  <a:pt x="20637" y="4918"/>
                  <a:pt x="20611" y="4877"/>
                </a:cubicBezTo>
                <a:cubicBezTo>
                  <a:pt x="20585" y="4825"/>
                  <a:pt x="20545" y="4778"/>
                  <a:pt x="20510" y="4728"/>
                </a:cubicBezTo>
                <a:cubicBezTo>
                  <a:pt x="20474" y="4678"/>
                  <a:pt x="20441" y="4626"/>
                  <a:pt x="20428" y="4564"/>
                </a:cubicBezTo>
                <a:cubicBezTo>
                  <a:pt x="20415" y="4491"/>
                  <a:pt x="20431" y="4440"/>
                  <a:pt x="20443" y="4388"/>
                </a:cubicBezTo>
                <a:cubicBezTo>
                  <a:pt x="20454" y="4337"/>
                  <a:pt x="20461" y="4285"/>
                  <a:pt x="20428" y="4212"/>
                </a:cubicBezTo>
                <a:cubicBezTo>
                  <a:pt x="20402" y="4130"/>
                  <a:pt x="20395" y="4041"/>
                  <a:pt x="20412" y="3976"/>
                </a:cubicBezTo>
                <a:cubicBezTo>
                  <a:pt x="20428" y="3911"/>
                  <a:pt x="20468" y="3870"/>
                  <a:pt x="20533" y="3880"/>
                </a:cubicBezTo>
                <a:cubicBezTo>
                  <a:pt x="20598" y="3880"/>
                  <a:pt x="20667" y="3886"/>
                  <a:pt x="20727" y="3891"/>
                </a:cubicBezTo>
                <a:cubicBezTo>
                  <a:pt x="20788" y="3897"/>
                  <a:pt x="20840" y="3902"/>
                  <a:pt x="20872" y="3902"/>
                </a:cubicBezTo>
                <a:cubicBezTo>
                  <a:pt x="20905" y="3892"/>
                  <a:pt x="20931" y="3876"/>
                  <a:pt x="20971" y="3857"/>
                </a:cubicBezTo>
                <a:cubicBezTo>
                  <a:pt x="21010" y="3839"/>
                  <a:pt x="21062" y="3819"/>
                  <a:pt x="21147" y="3798"/>
                </a:cubicBezTo>
                <a:cubicBezTo>
                  <a:pt x="21225" y="3788"/>
                  <a:pt x="21234" y="3741"/>
                  <a:pt x="21221" y="3697"/>
                </a:cubicBezTo>
                <a:cubicBezTo>
                  <a:pt x="21208" y="3653"/>
                  <a:pt x="21172" y="3611"/>
                  <a:pt x="21159" y="3611"/>
                </a:cubicBezTo>
                <a:cubicBezTo>
                  <a:pt x="21133" y="3591"/>
                  <a:pt x="21055" y="3446"/>
                  <a:pt x="21107" y="3446"/>
                </a:cubicBezTo>
                <a:cubicBezTo>
                  <a:pt x="21159" y="3446"/>
                  <a:pt x="21146" y="3385"/>
                  <a:pt x="21094" y="3322"/>
                </a:cubicBezTo>
                <a:cubicBezTo>
                  <a:pt x="21054" y="3260"/>
                  <a:pt x="21107" y="3155"/>
                  <a:pt x="21133" y="3197"/>
                </a:cubicBezTo>
                <a:cubicBezTo>
                  <a:pt x="21159" y="3238"/>
                  <a:pt x="21251" y="3219"/>
                  <a:pt x="21238" y="3136"/>
                </a:cubicBezTo>
                <a:cubicBezTo>
                  <a:pt x="21238" y="3053"/>
                  <a:pt x="21172" y="2927"/>
                  <a:pt x="21250" y="2927"/>
                </a:cubicBezTo>
                <a:cubicBezTo>
                  <a:pt x="21316" y="2928"/>
                  <a:pt x="21343" y="3012"/>
                  <a:pt x="21395" y="2908"/>
                </a:cubicBezTo>
                <a:cubicBezTo>
                  <a:pt x="21447" y="2805"/>
                  <a:pt x="21525" y="2659"/>
                  <a:pt x="21590" y="2680"/>
                </a:cubicBezTo>
                <a:cubicBezTo>
                  <a:pt x="21593" y="2680"/>
                  <a:pt x="21597" y="2677"/>
                  <a:pt x="21600" y="2677"/>
                </a:cubicBezTo>
                <a:lnTo>
                  <a:pt x="21600" y="0"/>
                </a:lnTo>
                <a:lnTo>
                  <a:pt x="0" y="0"/>
                </a:lnTo>
                <a:close/>
                <a:moveTo>
                  <a:pt x="10333" y="7272"/>
                </a:moveTo>
                <a:lnTo>
                  <a:pt x="10334" y="7277"/>
                </a:lnTo>
                <a:cubicBezTo>
                  <a:pt x="10371" y="7318"/>
                  <a:pt x="10389" y="7338"/>
                  <a:pt x="10398" y="7347"/>
                </a:cubicBezTo>
                <a:cubicBezTo>
                  <a:pt x="10407" y="7357"/>
                  <a:pt x="10406" y="7357"/>
                  <a:pt x="10408" y="7359"/>
                </a:cubicBezTo>
                <a:lnTo>
                  <a:pt x="10333" y="7272"/>
                </a:lnTo>
                <a:close/>
                <a:moveTo>
                  <a:pt x="9248" y="15456"/>
                </a:moveTo>
                <a:cubicBezTo>
                  <a:pt x="9242" y="15444"/>
                  <a:pt x="9212" y="15379"/>
                  <a:pt x="9212" y="15379"/>
                </a:cubicBezTo>
                <a:cubicBezTo>
                  <a:pt x="9212" y="15379"/>
                  <a:pt x="9209" y="15369"/>
                  <a:pt x="9207" y="15356"/>
                </a:cubicBezTo>
                <a:cubicBezTo>
                  <a:pt x="9206" y="15344"/>
                  <a:pt x="9206" y="15329"/>
                  <a:pt x="9212" y="15318"/>
                </a:cubicBezTo>
                <a:cubicBezTo>
                  <a:pt x="9212" y="15308"/>
                  <a:pt x="9232" y="15296"/>
                  <a:pt x="9252" y="15288"/>
                </a:cubicBezTo>
                <a:cubicBezTo>
                  <a:pt x="9271" y="15280"/>
                  <a:pt x="9291" y="15274"/>
                  <a:pt x="9291" y="15274"/>
                </a:cubicBezTo>
                <a:cubicBezTo>
                  <a:pt x="9291" y="15274"/>
                  <a:pt x="9291" y="15275"/>
                  <a:pt x="9284" y="15259"/>
                </a:cubicBezTo>
                <a:cubicBezTo>
                  <a:pt x="9278" y="15244"/>
                  <a:pt x="9264" y="15213"/>
                  <a:pt x="9238" y="15151"/>
                </a:cubicBezTo>
                <a:cubicBezTo>
                  <a:pt x="9238" y="15151"/>
                  <a:pt x="9238" y="15151"/>
                  <a:pt x="9235" y="15138"/>
                </a:cubicBezTo>
                <a:cubicBezTo>
                  <a:pt x="9232" y="15124"/>
                  <a:pt x="9225" y="15098"/>
                  <a:pt x="9212" y="15046"/>
                </a:cubicBezTo>
                <a:cubicBezTo>
                  <a:pt x="9212" y="15046"/>
                  <a:pt x="9212" y="15047"/>
                  <a:pt x="9211" y="15039"/>
                </a:cubicBezTo>
                <a:cubicBezTo>
                  <a:pt x="9209" y="15032"/>
                  <a:pt x="9206" y="15017"/>
                  <a:pt x="9200" y="14986"/>
                </a:cubicBezTo>
                <a:lnTo>
                  <a:pt x="9196" y="14983"/>
                </a:lnTo>
                <a:cubicBezTo>
                  <a:pt x="9202" y="15011"/>
                  <a:pt x="9205" y="15026"/>
                  <a:pt x="9206" y="15034"/>
                </a:cubicBezTo>
                <a:cubicBezTo>
                  <a:pt x="9208" y="15043"/>
                  <a:pt x="9208" y="15044"/>
                  <a:pt x="9208" y="15044"/>
                </a:cubicBezTo>
                <a:cubicBezTo>
                  <a:pt x="9221" y="15095"/>
                  <a:pt x="9228" y="15121"/>
                  <a:pt x="9231" y="15134"/>
                </a:cubicBezTo>
                <a:cubicBezTo>
                  <a:pt x="9234" y="15146"/>
                  <a:pt x="9234" y="15146"/>
                  <a:pt x="9234" y="15146"/>
                </a:cubicBezTo>
                <a:cubicBezTo>
                  <a:pt x="9260" y="15208"/>
                  <a:pt x="9273" y="15240"/>
                  <a:pt x="9279" y="15256"/>
                </a:cubicBezTo>
                <a:cubicBezTo>
                  <a:pt x="9286" y="15272"/>
                  <a:pt x="9286" y="15272"/>
                  <a:pt x="9286" y="15272"/>
                </a:cubicBezTo>
                <a:cubicBezTo>
                  <a:pt x="9286" y="15272"/>
                  <a:pt x="9266" y="15277"/>
                  <a:pt x="9247" y="15284"/>
                </a:cubicBezTo>
                <a:cubicBezTo>
                  <a:pt x="9228" y="15292"/>
                  <a:pt x="9208" y="15303"/>
                  <a:pt x="9208" y="15313"/>
                </a:cubicBezTo>
                <a:cubicBezTo>
                  <a:pt x="9202" y="15323"/>
                  <a:pt x="9201" y="15339"/>
                  <a:pt x="9203" y="15351"/>
                </a:cubicBezTo>
                <a:cubicBezTo>
                  <a:pt x="9205" y="15364"/>
                  <a:pt x="9208" y="15374"/>
                  <a:pt x="9208" y="15374"/>
                </a:cubicBezTo>
                <a:lnTo>
                  <a:pt x="9248" y="15456"/>
                </a:lnTo>
                <a:close/>
                <a:moveTo>
                  <a:pt x="9760" y="17013"/>
                </a:moveTo>
                <a:cubicBezTo>
                  <a:pt x="9763" y="16991"/>
                  <a:pt x="9811" y="16954"/>
                  <a:pt x="9811" y="16954"/>
                </a:cubicBezTo>
                <a:cubicBezTo>
                  <a:pt x="9844" y="17006"/>
                  <a:pt x="9860" y="17032"/>
                  <a:pt x="9868" y="17045"/>
                </a:cubicBezTo>
                <a:cubicBezTo>
                  <a:pt x="9876" y="17058"/>
                  <a:pt x="9876" y="17059"/>
                  <a:pt x="9876" y="17059"/>
                </a:cubicBezTo>
                <a:cubicBezTo>
                  <a:pt x="9876" y="17059"/>
                  <a:pt x="9877" y="17057"/>
                  <a:pt x="9877" y="17055"/>
                </a:cubicBezTo>
                <a:cubicBezTo>
                  <a:pt x="9877" y="17053"/>
                  <a:pt x="9878" y="17051"/>
                  <a:pt x="9878" y="17051"/>
                </a:cubicBezTo>
                <a:cubicBezTo>
                  <a:pt x="9847" y="17003"/>
                  <a:pt x="9831" y="16977"/>
                  <a:pt x="9822" y="16964"/>
                </a:cubicBezTo>
                <a:cubicBezTo>
                  <a:pt x="9813" y="16950"/>
                  <a:pt x="9812" y="16949"/>
                  <a:pt x="9812" y="16949"/>
                </a:cubicBezTo>
                <a:cubicBezTo>
                  <a:pt x="9812" y="16949"/>
                  <a:pt x="9799" y="16960"/>
                  <a:pt x="9786" y="16973"/>
                </a:cubicBezTo>
                <a:cubicBezTo>
                  <a:pt x="9773" y="16986"/>
                  <a:pt x="9760" y="17002"/>
                  <a:pt x="9760" y="17013"/>
                </a:cubicBezTo>
                <a:close/>
                <a:moveTo>
                  <a:pt x="15722" y="14234"/>
                </a:moveTo>
                <a:cubicBezTo>
                  <a:pt x="15748" y="14162"/>
                  <a:pt x="15762" y="14126"/>
                  <a:pt x="15768" y="14109"/>
                </a:cubicBezTo>
                <a:cubicBezTo>
                  <a:pt x="15775" y="14091"/>
                  <a:pt x="15775" y="14091"/>
                  <a:pt x="15775" y="14091"/>
                </a:cubicBezTo>
                <a:cubicBezTo>
                  <a:pt x="15749" y="14019"/>
                  <a:pt x="15736" y="13983"/>
                  <a:pt x="15729" y="13964"/>
                </a:cubicBezTo>
                <a:cubicBezTo>
                  <a:pt x="15722" y="13946"/>
                  <a:pt x="15722" y="13946"/>
                  <a:pt x="15722" y="13946"/>
                </a:cubicBezTo>
                <a:cubicBezTo>
                  <a:pt x="15676" y="13925"/>
                  <a:pt x="15654" y="13915"/>
                  <a:pt x="15642" y="13909"/>
                </a:cubicBezTo>
                <a:cubicBezTo>
                  <a:pt x="15631" y="13904"/>
                  <a:pt x="15631" y="13904"/>
                  <a:pt x="15631" y="13904"/>
                </a:cubicBezTo>
                <a:cubicBezTo>
                  <a:pt x="15591" y="13884"/>
                  <a:pt x="15572" y="13873"/>
                  <a:pt x="15562" y="13868"/>
                </a:cubicBezTo>
                <a:cubicBezTo>
                  <a:pt x="15553" y="13863"/>
                  <a:pt x="15553" y="13863"/>
                  <a:pt x="15553" y="13863"/>
                </a:cubicBezTo>
                <a:cubicBezTo>
                  <a:pt x="15556" y="13856"/>
                  <a:pt x="15552" y="13847"/>
                  <a:pt x="15547" y="13850"/>
                </a:cubicBezTo>
                <a:cubicBezTo>
                  <a:pt x="15541" y="13854"/>
                  <a:pt x="15543" y="13868"/>
                  <a:pt x="15549" y="13868"/>
                </a:cubicBezTo>
                <a:cubicBezTo>
                  <a:pt x="15588" y="13889"/>
                  <a:pt x="15608" y="13899"/>
                  <a:pt x="15617" y="13904"/>
                </a:cubicBezTo>
                <a:cubicBezTo>
                  <a:pt x="15627" y="13910"/>
                  <a:pt x="15627" y="13909"/>
                  <a:pt x="15627" y="13909"/>
                </a:cubicBezTo>
                <a:cubicBezTo>
                  <a:pt x="15673" y="13930"/>
                  <a:pt x="15696" y="13940"/>
                  <a:pt x="15707" y="13946"/>
                </a:cubicBezTo>
                <a:cubicBezTo>
                  <a:pt x="15719" y="13951"/>
                  <a:pt x="15719" y="13951"/>
                  <a:pt x="15719" y="13951"/>
                </a:cubicBezTo>
                <a:cubicBezTo>
                  <a:pt x="15745" y="14023"/>
                  <a:pt x="15759" y="14059"/>
                  <a:pt x="15765" y="14078"/>
                </a:cubicBezTo>
                <a:cubicBezTo>
                  <a:pt x="15771" y="14096"/>
                  <a:pt x="15771" y="14096"/>
                  <a:pt x="15771" y="14096"/>
                </a:cubicBezTo>
                <a:lnTo>
                  <a:pt x="15722" y="14234"/>
                </a:lnTo>
                <a:close/>
                <a:moveTo>
                  <a:pt x="19418" y="1231"/>
                </a:moveTo>
                <a:cubicBezTo>
                  <a:pt x="19522" y="1210"/>
                  <a:pt x="19521" y="1396"/>
                  <a:pt x="19495" y="1541"/>
                </a:cubicBezTo>
                <a:cubicBezTo>
                  <a:pt x="19469" y="1665"/>
                  <a:pt x="19365" y="1727"/>
                  <a:pt x="19326" y="1727"/>
                </a:cubicBezTo>
                <a:cubicBezTo>
                  <a:pt x="19287" y="1727"/>
                  <a:pt x="19103" y="1873"/>
                  <a:pt x="18999" y="1873"/>
                </a:cubicBezTo>
                <a:cubicBezTo>
                  <a:pt x="18947" y="1863"/>
                  <a:pt x="18894" y="1857"/>
                  <a:pt x="18834" y="1864"/>
                </a:cubicBezTo>
                <a:cubicBezTo>
                  <a:pt x="18773" y="1872"/>
                  <a:pt x="18705" y="1892"/>
                  <a:pt x="18620" y="1934"/>
                </a:cubicBezTo>
                <a:cubicBezTo>
                  <a:pt x="18535" y="1965"/>
                  <a:pt x="18499" y="2006"/>
                  <a:pt x="18479" y="2046"/>
                </a:cubicBezTo>
                <a:cubicBezTo>
                  <a:pt x="18460" y="2085"/>
                  <a:pt x="18457" y="2121"/>
                  <a:pt x="18437" y="2142"/>
                </a:cubicBezTo>
                <a:cubicBezTo>
                  <a:pt x="18418" y="2173"/>
                  <a:pt x="18378" y="2205"/>
                  <a:pt x="18339" y="2231"/>
                </a:cubicBezTo>
                <a:cubicBezTo>
                  <a:pt x="18300" y="2257"/>
                  <a:pt x="18260" y="2277"/>
                  <a:pt x="18241" y="2287"/>
                </a:cubicBezTo>
                <a:cubicBezTo>
                  <a:pt x="18215" y="2308"/>
                  <a:pt x="18123" y="2411"/>
                  <a:pt x="18084" y="2452"/>
                </a:cubicBezTo>
                <a:cubicBezTo>
                  <a:pt x="18045" y="2494"/>
                  <a:pt x="17876" y="2702"/>
                  <a:pt x="17863" y="2743"/>
                </a:cubicBezTo>
                <a:cubicBezTo>
                  <a:pt x="17850" y="2764"/>
                  <a:pt x="17820" y="2770"/>
                  <a:pt x="17791" y="2775"/>
                </a:cubicBezTo>
                <a:cubicBezTo>
                  <a:pt x="17761" y="2780"/>
                  <a:pt x="17732" y="2786"/>
                  <a:pt x="17719" y="2806"/>
                </a:cubicBezTo>
                <a:cubicBezTo>
                  <a:pt x="17706" y="2837"/>
                  <a:pt x="17686" y="2858"/>
                  <a:pt x="17663" y="2884"/>
                </a:cubicBezTo>
                <a:cubicBezTo>
                  <a:pt x="17640" y="2910"/>
                  <a:pt x="17614" y="2941"/>
                  <a:pt x="17587" y="2993"/>
                </a:cubicBezTo>
                <a:cubicBezTo>
                  <a:pt x="17555" y="3035"/>
                  <a:pt x="17529" y="3076"/>
                  <a:pt x="17504" y="3117"/>
                </a:cubicBezTo>
                <a:cubicBezTo>
                  <a:pt x="17480" y="3158"/>
                  <a:pt x="17457" y="3199"/>
                  <a:pt x="17431" y="3240"/>
                </a:cubicBezTo>
                <a:cubicBezTo>
                  <a:pt x="17405" y="3292"/>
                  <a:pt x="17392" y="3344"/>
                  <a:pt x="17385" y="3396"/>
                </a:cubicBezTo>
                <a:cubicBezTo>
                  <a:pt x="17379" y="3447"/>
                  <a:pt x="17379" y="3499"/>
                  <a:pt x="17379" y="3551"/>
                </a:cubicBezTo>
                <a:cubicBezTo>
                  <a:pt x="17372" y="3613"/>
                  <a:pt x="17366" y="3670"/>
                  <a:pt x="17361" y="3719"/>
                </a:cubicBezTo>
                <a:cubicBezTo>
                  <a:pt x="17356" y="3769"/>
                  <a:pt x="17353" y="3810"/>
                  <a:pt x="17353" y="3841"/>
                </a:cubicBezTo>
                <a:cubicBezTo>
                  <a:pt x="17346" y="3883"/>
                  <a:pt x="17343" y="3945"/>
                  <a:pt x="17348" y="4009"/>
                </a:cubicBezTo>
                <a:cubicBezTo>
                  <a:pt x="17353" y="4074"/>
                  <a:pt x="17367" y="4141"/>
                  <a:pt x="17393" y="4193"/>
                </a:cubicBezTo>
                <a:cubicBezTo>
                  <a:pt x="17419" y="4255"/>
                  <a:pt x="17406" y="4297"/>
                  <a:pt x="17381" y="4320"/>
                </a:cubicBezTo>
                <a:cubicBezTo>
                  <a:pt x="17357" y="4343"/>
                  <a:pt x="17321" y="4349"/>
                  <a:pt x="17301" y="4339"/>
                </a:cubicBezTo>
                <a:cubicBezTo>
                  <a:pt x="17288" y="4318"/>
                  <a:pt x="17262" y="4297"/>
                  <a:pt x="17233" y="4274"/>
                </a:cubicBezTo>
                <a:cubicBezTo>
                  <a:pt x="17203" y="4250"/>
                  <a:pt x="17171" y="4224"/>
                  <a:pt x="17144" y="4193"/>
                </a:cubicBezTo>
                <a:cubicBezTo>
                  <a:pt x="17125" y="4162"/>
                  <a:pt x="17099" y="4126"/>
                  <a:pt x="17074" y="4095"/>
                </a:cubicBezTo>
                <a:cubicBezTo>
                  <a:pt x="17050" y="4064"/>
                  <a:pt x="17026" y="4038"/>
                  <a:pt x="17013" y="4028"/>
                </a:cubicBezTo>
                <a:cubicBezTo>
                  <a:pt x="17007" y="4018"/>
                  <a:pt x="16994" y="3987"/>
                  <a:pt x="16981" y="3951"/>
                </a:cubicBezTo>
                <a:cubicBezTo>
                  <a:pt x="16968" y="3914"/>
                  <a:pt x="16954" y="3872"/>
                  <a:pt x="16948" y="3841"/>
                </a:cubicBezTo>
                <a:cubicBezTo>
                  <a:pt x="16948" y="3821"/>
                  <a:pt x="16958" y="3800"/>
                  <a:pt x="16972" y="3782"/>
                </a:cubicBezTo>
                <a:cubicBezTo>
                  <a:pt x="16987" y="3764"/>
                  <a:pt x="17006" y="3748"/>
                  <a:pt x="17026" y="3737"/>
                </a:cubicBezTo>
                <a:cubicBezTo>
                  <a:pt x="17045" y="3717"/>
                  <a:pt x="17052" y="3675"/>
                  <a:pt x="17054" y="3631"/>
                </a:cubicBezTo>
                <a:cubicBezTo>
                  <a:pt x="17056" y="3587"/>
                  <a:pt x="17053" y="3540"/>
                  <a:pt x="17053" y="3509"/>
                </a:cubicBezTo>
                <a:cubicBezTo>
                  <a:pt x="17047" y="3478"/>
                  <a:pt x="17037" y="3462"/>
                  <a:pt x="17028" y="3462"/>
                </a:cubicBezTo>
                <a:cubicBezTo>
                  <a:pt x="17020" y="3462"/>
                  <a:pt x="17013" y="3478"/>
                  <a:pt x="17013" y="3509"/>
                </a:cubicBezTo>
                <a:cubicBezTo>
                  <a:pt x="17007" y="3540"/>
                  <a:pt x="16984" y="3587"/>
                  <a:pt x="16961" y="3621"/>
                </a:cubicBezTo>
                <a:cubicBezTo>
                  <a:pt x="16938" y="3654"/>
                  <a:pt x="16915" y="3676"/>
                  <a:pt x="16909" y="3655"/>
                </a:cubicBezTo>
                <a:cubicBezTo>
                  <a:pt x="16902" y="3645"/>
                  <a:pt x="16895" y="3613"/>
                  <a:pt x="16896" y="3572"/>
                </a:cubicBezTo>
                <a:cubicBezTo>
                  <a:pt x="16896" y="3530"/>
                  <a:pt x="16903" y="3479"/>
                  <a:pt x="16922" y="3427"/>
                </a:cubicBezTo>
                <a:cubicBezTo>
                  <a:pt x="16942" y="3385"/>
                  <a:pt x="16964" y="3385"/>
                  <a:pt x="16981" y="3392"/>
                </a:cubicBezTo>
                <a:cubicBezTo>
                  <a:pt x="16997" y="3400"/>
                  <a:pt x="17007" y="3415"/>
                  <a:pt x="17000" y="3405"/>
                </a:cubicBezTo>
                <a:cubicBezTo>
                  <a:pt x="17000" y="3384"/>
                  <a:pt x="16948" y="3322"/>
                  <a:pt x="16909" y="3322"/>
                </a:cubicBezTo>
                <a:cubicBezTo>
                  <a:pt x="16882" y="3323"/>
                  <a:pt x="16870" y="3219"/>
                  <a:pt x="16883" y="3136"/>
                </a:cubicBezTo>
                <a:cubicBezTo>
                  <a:pt x="16896" y="3105"/>
                  <a:pt x="16915" y="3048"/>
                  <a:pt x="16938" y="3004"/>
                </a:cubicBezTo>
                <a:cubicBezTo>
                  <a:pt x="16961" y="2960"/>
                  <a:pt x="16987" y="2929"/>
                  <a:pt x="17013" y="2949"/>
                </a:cubicBezTo>
                <a:cubicBezTo>
                  <a:pt x="17046" y="2970"/>
                  <a:pt x="17063" y="2981"/>
                  <a:pt x="17079" y="2981"/>
                </a:cubicBezTo>
                <a:cubicBezTo>
                  <a:pt x="17095" y="2981"/>
                  <a:pt x="17112" y="2970"/>
                  <a:pt x="17144" y="2949"/>
                </a:cubicBezTo>
                <a:cubicBezTo>
                  <a:pt x="17171" y="2929"/>
                  <a:pt x="17180" y="2897"/>
                  <a:pt x="17188" y="2864"/>
                </a:cubicBezTo>
                <a:cubicBezTo>
                  <a:pt x="17196" y="2830"/>
                  <a:pt x="17203" y="2794"/>
                  <a:pt x="17222" y="2762"/>
                </a:cubicBezTo>
                <a:cubicBezTo>
                  <a:pt x="17222" y="2762"/>
                  <a:pt x="17225" y="2737"/>
                  <a:pt x="17232" y="2707"/>
                </a:cubicBezTo>
                <a:cubicBezTo>
                  <a:pt x="17239" y="2676"/>
                  <a:pt x="17248" y="2640"/>
                  <a:pt x="17262" y="2619"/>
                </a:cubicBezTo>
                <a:cubicBezTo>
                  <a:pt x="17275" y="2609"/>
                  <a:pt x="17291" y="2604"/>
                  <a:pt x="17305" y="2596"/>
                </a:cubicBezTo>
                <a:cubicBezTo>
                  <a:pt x="17320" y="2588"/>
                  <a:pt x="17333" y="2578"/>
                  <a:pt x="17339" y="2557"/>
                </a:cubicBezTo>
                <a:cubicBezTo>
                  <a:pt x="17346" y="2547"/>
                  <a:pt x="17359" y="2536"/>
                  <a:pt x="17384" y="2528"/>
                </a:cubicBezTo>
                <a:cubicBezTo>
                  <a:pt x="17408" y="2520"/>
                  <a:pt x="17444" y="2516"/>
                  <a:pt x="17496" y="2516"/>
                </a:cubicBezTo>
                <a:cubicBezTo>
                  <a:pt x="17548" y="2505"/>
                  <a:pt x="17552" y="2484"/>
                  <a:pt x="17548" y="2461"/>
                </a:cubicBezTo>
                <a:cubicBezTo>
                  <a:pt x="17545" y="2438"/>
                  <a:pt x="17536" y="2413"/>
                  <a:pt x="17562" y="2392"/>
                </a:cubicBezTo>
                <a:cubicBezTo>
                  <a:pt x="17581" y="2371"/>
                  <a:pt x="17578" y="2345"/>
                  <a:pt x="17572" y="2314"/>
                </a:cubicBezTo>
                <a:cubicBezTo>
                  <a:pt x="17565" y="2283"/>
                  <a:pt x="17555" y="2246"/>
                  <a:pt x="17562" y="2205"/>
                </a:cubicBezTo>
                <a:cubicBezTo>
                  <a:pt x="17575" y="2174"/>
                  <a:pt x="17604" y="2163"/>
                  <a:pt x="17638" y="2155"/>
                </a:cubicBezTo>
                <a:cubicBezTo>
                  <a:pt x="17673" y="2147"/>
                  <a:pt x="17712" y="2141"/>
                  <a:pt x="17744" y="2120"/>
                </a:cubicBezTo>
                <a:cubicBezTo>
                  <a:pt x="17783" y="2099"/>
                  <a:pt x="17806" y="2069"/>
                  <a:pt x="17828" y="2035"/>
                </a:cubicBezTo>
                <a:cubicBezTo>
                  <a:pt x="17849" y="2001"/>
                  <a:pt x="17868" y="1965"/>
                  <a:pt x="17901" y="1934"/>
                </a:cubicBezTo>
                <a:cubicBezTo>
                  <a:pt x="17934" y="1913"/>
                  <a:pt x="17960" y="1908"/>
                  <a:pt x="17980" y="1893"/>
                </a:cubicBezTo>
                <a:cubicBezTo>
                  <a:pt x="18000" y="1878"/>
                  <a:pt x="18013" y="1853"/>
                  <a:pt x="18020" y="1791"/>
                </a:cubicBezTo>
                <a:cubicBezTo>
                  <a:pt x="18033" y="1687"/>
                  <a:pt x="18045" y="1604"/>
                  <a:pt x="18084" y="1645"/>
                </a:cubicBezTo>
                <a:cubicBezTo>
                  <a:pt x="18123" y="1686"/>
                  <a:pt x="18150" y="1624"/>
                  <a:pt x="18203" y="1541"/>
                </a:cubicBezTo>
                <a:cubicBezTo>
                  <a:pt x="18268" y="1458"/>
                  <a:pt x="18384" y="1396"/>
                  <a:pt x="18489" y="1396"/>
                </a:cubicBezTo>
                <a:cubicBezTo>
                  <a:pt x="18593" y="1396"/>
                  <a:pt x="18633" y="1374"/>
                  <a:pt x="18711" y="1291"/>
                </a:cubicBezTo>
                <a:cubicBezTo>
                  <a:pt x="18744" y="1250"/>
                  <a:pt x="18783" y="1270"/>
                  <a:pt x="18822" y="1309"/>
                </a:cubicBezTo>
                <a:cubicBezTo>
                  <a:pt x="18862" y="1348"/>
                  <a:pt x="18901" y="1406"/>
                  <a:pt x="18934" y="1437"/>
                </a:cubicBezTo>
                <a:cubicBezTo>
                  <a:pt x="18960" y="1468"/>
                  <a:pt x="18993" y="1478"/>
                  <a:pt x="19032" y="1471"/>
                </a:cubicBezTo>
                <a:cubicBezTo>
                  <a:pt x="19071" y="1463"/>
                  <a:pt x="19117" y="1437"/>
                  <a:pt x="19169" y="1396"/>
                </a:cubicBezTo>
                <a:cubicBezTo>
                  <a:pt x="19287" y="1313"/>
                  <a:pt x="19313" y="1251"/>
                  <a:pt x="19418" y="1231"/>
                </a:cubicBezTo>
                <a:close/>
                <a:moveTo>
                  <a:pt x="19292" y="3533"/>
                </a:moveTo>
                <a:cubicBezTo>
                  <a:pt x="19332" y="3537"/>
                  <a:pt x="19388" y="3588"/>
                  <a:pt x="19378" y="3650"/>
                </a:cubicBezTo>
                <a:cubicBezTo>
                  <a:pt x="19371" y="3681"/>
                  <a:pt x="19375" y="3686"/>
                  <a:pt x="19382" y="3694"/>
                </a:cubicBezTo>
                <a:cubicBezTo>
                  <a:pt x="19389" y="3702"/>
                  <a:pt x="19399" y="3713"/>
                  <a:pt x="19405" y="3754"/>
                </a:cubicBezTo>
                <a:cubicBezTo>
                  <a:pt x="19405" y="3796"/>
                  <a:pt x="19389" y="3837"/>
                  <a:pt x="19366" y="3859"/>
                </a:cubicBezTo>
                <a:cubicBezTo>
                  <a:pt x="19343" y="3882"/>
                  <a:pt x="19313" y="3887"/>
                  <a:pt x="19287" y="3856"/>
                </a:cubicBezTo>
                <a:cubicBezTo>
                  <a:pt x="19254" y="3836"/>
                  <a:pt x="19235" y="3810"/>
                  <a:pt x="19223" y="3789"/>
                </a:cubicBezTo>
                <a:cubicBezTo>
                  <a:pt x="19212" y="3769"/>
                  <a:pt x="19209" y="3754"/>
                  <a:pt x="19209" y="3754"/>
                </a:cubicBezTo>
                <a:cubicBezTo>
                  <a:pt x="19209" y="3734"/>
                  <a:pt x="19235" y="3587"/>
                  <a:pt x="19261" y="3546"/>
                </a:cubicBezTo>
                <a:cubicBezTo>
                  <a:pt x="19267" y="3535"/>
                  <a:pt x="19279" y="3532"/>
                  <a:pt x="19292" y="3533"/>
                </a:cubicBezTo>
                <a:close/>
                <a:moveTo>
                  <a:pt x="16111" y="4047"/>
                </a:moveTo>
                <a:cubicBezTo>
                  <a:pt x="16176" y="4047"/>
                  <a:pt x="16229" y="4151"/>
                  <a:pt x="16242" y="4234"/>
                </a:cubicBezTo>
                <a:cubicBezTo>
                  <a:pt x="16248" y="4265"/>
                  <a:pt x="16245" y="4307"/>
                  <a:pt x="16228" y="4343"/>
                </a:cubicBezTo>
                <a:cubicBezTo>
                  <a:pt x="16212" y="4379"/>
                  <a:pt x="16182" y="4410"/>
                  <a:pt x="16137" y="4421"/>
                </a:cubicBezTo>
                <a:cubicBezTo>
                  <a:pt x="16032" y="4441"/>
                  <a:pt x="15940" y="4463"/>
                  <a:pt x="15940" y="4339"/>
                </a:cubicBezTo>
                <a:cubicBezTo>
                  <a:pt x="15940" y="4214"/>
                  <a:pt x="15940" y="4214"/>
                  <a:pt x="16032" y="4111"/>
                </a:cubicBezTo>
                <a:cubicBezTo>
                  <a:pt x="16032" y="4111"/>
                  <a:pt x="16059" y="4047"/>
                  <a:pt x="16111" y="4047"/>
                </a:cubicBezTo>
                <a:close/>
                <a:moveTo>
                  <a:pt x="20241" y="4894"/>
                </a:moveTo>
                <a:cubicBezTo>
                  <a:pt x="20276" y="4940"/>
                  <a:pt x="20292" y="4962"/>
                  <a:pt x="20300" y="4972"/>
                </a:cubicBezTo>
                <a:cubicBezTo>
                  <a:pt x="20308" y="4983"/>
                  <a:pt x="20308" y="4983"/>
                  <a:pt x="20311" y="4986"/>
                </a:cubicBezTo>
                <a:cubicBezTo>
                  <a:pt x="20308" y="4982"/>
                  <a:pt x="20308" y="4982"/>
                  <a:pt x="20300" y="4971"/>
                </a:cubicBezTo>
                <a:cubicBezTo>
                  <a:pt x="20293" y="4961"/>
                  <a:pt x="20278" y="4941"/>
                  <a:pt x="20245" y="4896"/>
                </a:cubicBezTo>
                <a:lnTo>
                  <a:pt x="20241" y="4894"/>
                </a:lnTo>
                <a:close/>
                <a:moveTo>
                  <a:pt x="13082" y="4935"/>
                </a:moveTo>
                <a:cubicBezTo>
                  <a:pt x="13082" y="4936"/>
                  <a:pt x="13082" y="4936"/>
                  <a:pt x="13082" y="4936"/>
                </a:cubicBezTo>
                <a:cubicBezTo>
                  <a:pt x="13082" y="4936"/>
                  <a:pt x="13082" y="4936"/>
                  <a:pt x="13082" y="4937"/>
                </a:cubicBezTo>
                <a:cubicBezTo>
                  <a:pt x="13135" y="4975"/>
                  <a:pt x="13164" y="4994"/>
                  <a:pt x="13179" y="5005"/>
                </a:cubicBezTo>
                <a:cubicBezTo>
                  <a:pt x="13194" y="5016"/>
                  <a:pt x="13195" y="5017"/>
                  <a:pt x="13195" y="5017"/>
                </a:cubicBezTo>
                <a:lnTo>
                  <a:pt x="13197" y="5015"/>
                </a:lnTo>
                <a:cubicBezTo>
                  <a:pt x="13142" y="4977"/>
                  <a:pt x="13113" y="4957"/>
                  <a:pt x="13098" y="4946"/>
                </a:cubicBezTo>
                <a:cubicBezTo>
                  <a:pt x="13083" y="4936"/>
                  <a:pt x="13082" y="4935"/>
                  <a:pt x="13082" y="4935"/>
                </a:cubicBezTo>
                <a:close/>
                <a:moveTo>
                  <a:pt x="20334" y="5017"/>
                </a:moveTo>
                <a:cubicBezTo>
                  <a:pt x="20314" y="5100"/>
                  <a:pt x="20304" y="5142"/>
                  <a:pt x="20299" y="5163"/>
                </a:cubicBezTo>
                <a:cubicBezTo>
                  <a:pt x="20294" y="5184"/>
                  <a:pt x="20294" y="5184"/>
                  <a:pt x="20294" y="5184"/>
                </a:cubicBezTo>
                <a:cubicBezTo>
                  <a:pt x="20296" y="5185"/>
                  <a:pt x="20296" y="5185"/>
                  <a:pt x="20296" y="5186"/>
                </a:cubicBezTo>
                <a:cubicBezTo>
                  <a:pt x="20296" y="5186"/>
                  <a:pt x="20296" y="5186"/>
                  <a:pt x="20297" y="5187"/>
                </a:cubicBezTo>
                <a:cubicBezTo>
                  <a:pt x="20297" y="5187"/>
                  <a:pt x="20297" y="5187"/>
                  <a:pt x="20302" y="5167"/>
                </a:cubicBezTo>
                <a:cubicBezTo>
                  <a:pt x="20307" y="5146"/>
                  <a:pt x="20317" y="5105"/>
                  <a:pt x="20337" y="5022"/>
                </a:cubicBezTo>
                <a:lnTo>
                  <a:pt x="20334" y="5017"/>
                </a:lnTo>
                <a:close/>
                <a:moveTo>
                  <a:pt x="11250" y="5143"/>
                </a:moveTo>
                <a:cubicBezTo>
                  <a:pt x="11250" y="5226"/>
                  <a:pt x="11301" y="5308"/>
                  <a:pt x="11353" y="5308"/>
                </a:cubicBezTo>
                <a:cubicBezTo>
                  <a:pt x="11405" y="5308"/>
                  <a:pt x="11444" y="5226"/>
                  <a:pt x="11444" y="5143"/>
                </a:cubicBezTo>
                <a:cubicBezTo>
                  <a:pt x="11444" y="5225"/>
                  <a:pt x="11404" y="5303"/>
                  <a:pt x="11353" y="5303"/>
                </a:cubicBezTo>
                <a:cubicBezTo>
                  <a:pt x="11301" y="5303"/>
                  <a:pt x="11250" y="5225"/>
                  <a:pt x="11250" y="5143"/>
                </a:cubicBezTo>
                <a:close/>
                <a:moveTo>
                  <a:pt x="20241" y="5162"/>
                </a:moveTo>
                <a:cubicBezTo>
                  <a:pt x="20202" y="5245"/>
                  <a:pt x="20182" y="5287"/>
                  <a:pt x="20173" y="5307"/>
                </a:cubicBezTo>
                <a:cubicBezTo>
                  <a:pt x="20163" y="5328"/>
                  <a:pt x="20163" y="5327"/>
                  <a:pt x="20163" y="5327"/>
                </a:cubicBezTo>
                <a:cubicBezTo>
                  <a:pt x="20189" y="5379"/>
                  <a:pt x="20203" y="5406"/>
                  <a:pt x="20209" y="5419"/>
                </a:cubicBezTo>
                <a:cubicBezTo>
                  <a:pt x="20215" y="5432"/>
                  <a:pt x="20215" y="5432"/>
                  <a:pt x="20215" y="5432"/>
                </a:cubicBezTo>
                <a:cubicBezTo>
                  <a:pt x="20217" y="5434"/>
                  <a:pt x="20217" y="5433"/>
                  <a:pt x="20217" y="5433"/>
                </a:cubicBezTo>
                <a:cubicBezTo>
                  <a:pt x="20218" y="5433"/>
                  <a:pt x="20218" y="5433"/>
                  <a:pt x="20219" y="5434"/>
                </a:cubicBezTo>
                <a:cubicBezTo>
                  <a:pt x="20219" y="5434"/>
                  <a:pt x="20219" y="5434"/>
                  <a:pt x="20213" y="5422"/>
                </a:cubicBezTo>
                <a:cubicBezTo>
                  <a:pt x="20206" y="5409"/>
                  <a:pt x="20194" y="5384"/>
                  <a:pt x="20168" y="5332"/>
                </a:cubicBezTo>
                <a:cubicBezTo>
                  <a:pt x="20168" y="5332"/>
                  <a:pt x="20167" y="5332"/>
                  <a:pt x="20177" y="5311"/>
                </a:cubicBezTo>
                <a:cubicBezTo>
                  <a:pt x="20187" y="5290"/>
                  <a:pt x="20206" y="5248"/>
                  <a:pt x="20245" y="5165"/>
                </a:cubicBezTo>
                <a:lnTo>
                  <a:pt x="20241" y="5162"/>
                </a:lnTo>
                <a:close/>
                <a:moveTo>
                  <a:pt x="20320" y="5536"/>
                </a:moveTo>
                <a:cubicBezTo>
                  <a:pt x="20320" y="5733"/>
                  <a:pt x="20320" y="5831"/>
                  <a:pt x="20320" y="5880"/>
                </a:cubicBezTo>
                <a:cubicBezTo>
                  <a:pt x="20320" y="5929"/>
                  <a:pt x="20320" y="5929"/>
                  <a:pt x="20320" y="5929"/>
                </a:cubicBezTo>
                <a:cubicBezTo>
                  <a:pt x="20274" y="5939"/>
                  <a:pt x="20252" y="5945"/>
                  <a:pt x="20240" y="5947"/>
                </a:cubicBezTo>
                <a:cubicBezTo>
                  <a:pt x="20229" y="5950"/>
                  <a:pt x="20229" y="5951"/>
                  <a:pt x="20229" y="5951"/>
                </a:cubicBezTo>
                <a:cubicBezTo>
                  <a:pt x="20138" y="6106"/>
                  <a:pt x="20092" y="6184"/>
                  <a:pt x="20069" y="6222"/>
                </a:cubicBezTo>
                <a:cubicBezTo>
                  <a:pt x="20046" y="6261"/>
                  <a:pt x="20046" y="6261"/>
                  <a:pt x="20046" y="6261"/>
                </a:cubicBezTo>
                <a:cubicBezTo>
                  <a:pt x="20046" y="6312"/>
                  <a:pt x="20046" y="6339"/>
                  <a:pt x="20046" y="6352"/>
                </a:cubicBezTo>
                <a:cubicBezTo>
                  <a:pt x="20046" y="6365"/>
                  <a:pt x="20046" y="6365"/>
                  <a:pt x="20046" y="6365"/>
                </a:cubicBezTo>
                <a:cubicBezTo>
                  <a:pt x="20099" y="6479"/>
                  <a:pt x="20124" y="6536"/>
                  <a:pt x="20137" y="6564"/>
                </a:cubicBezTo>
                <a:cubicBezTo>
                  <a:pt x="20150" y="6593"/>
                  <a:pt x="20150" y="6593"/>
                  <a:pt x="20150" y="6593"/>
                </a:cubicBezTo>
                <a:cubicBezTo>
                  <a:pt x="20151" y="6593"/>
                  <a:pt x="20151" y="6593"/>
                  <a:pt x="20151" y="6593"/>
                </a:cubicBezTo>
                <a:cubicBezTo>
                  <a:pt x="20151" y="6593"/>
                  <a:pt x="20151" y="6593"/>
                  <a:pt x="20152" y="6593"/>
                </a:cubicBezTo>
                <a:cubicBezTo>
                  <a:pt x="20152" y="6593"/>
                  <a:pt x="20152" y="6593"/>
                  <a:pt x="20139" y="6565"/>
                </a:cubicBezTo>
                <a:cubicBezTo>
                  <a:pt x="20126" y="6537"/>
                  <a:pt x="20101" y="6480"/>
                  <a:pt x="20049" y="6367"/>
                </a:cubicBezTo>
                <a:cubicBezTo>
                  <a:pt x="20049" y="6367"/>
                  <a:pt x="20049" y="6367"/>
                  <a:pt x="20049" y="6354"/>
                </a:cubicBezTo>
                <a:cubicBezTo>
                  <a:pt x="20049" y="6341"/>
                  <a:pt x="20049" y="6315"/>
                  <a:pt x="20049" y="6263"/>
                </a:cubicBezTo>
                <a:cubicBezTo>
                  <a:pt x="20049" y="6263"/>
                  <a:pt x="20049" y="6264"/>
                  <a:pt x="20072" y="6225"/>
                </a:cubicBezTo>
                <a:cubicBezTo>
                  <a:pt x="20094" y="6186"/>
                  <a:pt x="20140" y="6109"/>
                  <a:pt x="20232" y="5953"/>
                </a:cubicBezTo>
                <a:cubicBezTo>
                  <a:pt x="20232" y="5953"/>
                  <a:pt x="20232" y="5954"/>
                  <a:pt x="20244" y="5951"/>
                </a:cubicBezTo>
                <a:cubicBezTo>
                  <a:pt x="20256" y="5949"/>
                  <a:pt x="20279" y="5944"/>
                  <a:pt x="20324" y="5934"/>
                </a:cubicBezTo>
                <a:cubicBezTo>
                  <a:pt x="20324" y="5934"/>
                  <a:pt x="20324" y="5933"/>
                  <a:pt x="20324" y="5884"/>
                </a:cubicBezTo>
                <a:cubicBezTo>
                  <a:pt x="20324" y="5834"/>
                  <a:pt x="20324" y="5736"/>
                  <a:pt x="20324" y="5539"/>
                </a:cubicBezTo>
                <a:lnTo>
                  <a:pt x="20320" y="5536"/>
                </a:lnTo>
                <a:close/>
                <a:moveTo>
                  <a:pt x="11027" y="5722"/>
                </a:moveTo>
                <a:cubicBezTo>
                  <a:pt x="11015" y="5735"/>
                  <a:pt x="11013" y="5738"/>
                  <a:pt x="11011" y="5739"/>
                </a:cubicBezTo>
                <a:cubicBezTo>
                  <a:pt x="11010" y="5741"/>
                  <a:pt x="11010" y="5741"/>
                  <a:pt x="11004" y="5747"/>
                </a:cubicBezTo>
                <a:lnTo>
                  <a:pt x="11027" y="5725"/>
                </a:lnTo>
                <a:lnTo>
                  <a:pt x="11027" y="5722"/>
                </a:lnTo>
                <a:close/>
                <a:moveTo>
                  <a:pt x="15287" y="5725"/>
                </a:moveTo>
                <a:cubicBezTo>
                  <a:pt x="15275" y="5774"/>
                  <a:pt x="15268" y="5799"/>
                  <a:pt x="15265" y="5812"/>
                </a:cubicBezTo>
                <a:cubicBezTo>
                  <a:pt x="15262" y="5824"/>
                  <a:pt x="15263" y="5824"/>
                  <a:pt x="15263" y="5824"/>
                </a:cubicBezTo>
                <a:lnTo>
                  <a:pt x="15264" y="5824"/>
                </a:lnTo>
                <a:cubicBezTo>
                  <a:pt x="15276" y="5775"/>
                  <a:pt x="15282" y="5751"/>
                  <a:pt x="15285" y="5739"/>
                </a:cubicBezTo>
                <a:cubicBezTo>
                  <a:pt x="15288" y="5727"/>
                  <a:pt x="15289" y="5728"/>
                  <a:pt x="15289" y="5727"/>
                </a:cubicBezTo>
                <a:lnTo>
                  <a:pt x="15287" y="5725"/>
                </a:lnTo>
                <a:close/>
                <a:moveTo>
                  <a:pt x="10884" y="5783"/>
                </a:moveTo>
                <a:cubicBezTo>
                  <a:pt x="10854" y="5802"/>
                  <a:pt x="10838" y="5812"/>
                  <a:pt x="10829" y="5817"/>
                </a:cubicBezTo>
                <a:cubicBezTo>
                  <a:pt x="10821" y="5822"/>
                  <a:pt x="10820" y="5822"/>
                  <a:pt x="10820" y="5822"/>
                </a:cubicBezTo>
                <a:cubicBezTo>
                  <a:pt x="10800" y="5853"/>
                  <a:pt x="10790" y="5869"/>
                  <a:pt x="10785" y="5877"/>
                </a:cubicBezTo>
                <a:cubicBezTo>
                  <a:pt x="10781" y="5885"/>
                  <a:pt x="10780" y="5885"/>
                  <a:pt x="10780" y="5885"/>
                </a:cubicBezTo>
                <a:cubicBezTo>
                  <a:pt x="10780" y="5887"/>
                  <a:pt x="10780" y="5887"/>
                  <a:pt x="10780" y="5887"/>
                </a:cubicBezTo>
                <a:cubicBezTo>
                  <a:pt x="10779" y="5888"/>
                  <a:pt x="10780" y="5888"/>
                  <a:pt x="10779" y="5890"/>
                </a:cubicBezTo>
                <a:lnTo>
                  <a:pt x="10817" y="5832"/>
                </a:lnTo>
                <a:lnTo>
                  <a:pt x="10884" y="5783"/>
                </a:lnTo>
                <a:close/>
                <a:moveTo>
                  <a:pt x="15903" y="5812"/>
                </a:moveTo>
                <a:cubicBezTo>
                  <a:pt x="15896" y="5828"/>
                  <a:pt x="15889" y="5842"/>
                  <a:pt x="15884" y="5852"/>
                </a:cubicBezTo>
                <a:cubicBezTo>
                  <a:pt x="15878" y="5863"/>
                  <a:pt x="15875" y="5871"/>
                  <a:pt x="15875" y="5871"/>
                </a:cubicBezTo>
                <a:lnTo>
                  <a:pt x="15879" y="5871"/>
                </a:lnTo>
                <a:lnTo>
                  <a:pt x="15903" y="5812"/>
                </a:lnTo>
                <a:close/>
                <a:moveTo>
                  <a:pt x="11042" y="5827"/>
                </a:moveTo>
                <a:lnTo>
                  <a:pt x="11042" y="5832"/>
                </a:lnTo>
                <a:lnTo>
                  <a:pt x="11187" y="5832"/>
                </a:lnTo>
                <a:lnTo>
                  <a:pt x="11262" y="5890"/>
                </a:lnTo>
                <a:cubicBezTo>
                  <a:pt x="11223" y="5859"/>
                  <a:pt x="11203" y="5843"/>
                  <a:pt x="11194" y="5835"/>
                </a:cubicBezTo>
                <a:cubicBezTo>
                  <a:pt x="11184" y="5827"/>
                  <a:pt x="11184" y="5827"/>
                  <a:pt x="11184" y="5827"/>
                </a:cubicBezTo>
                <a:cubicBezTo>
                  <a:pt x="11113" y="5827"/>
                  <a:pt x="11077" y="5827"/>
                  <a:pt x="11060" y="5827"/>
                </a:cubicBezTo>
                <a:cubicBezTo>
                  <a:pt x="11042" y="5827"/>
                  <a:pt x="11042" y="5827"/>
                  <a:pt x="11042" y="5827"/>
                </a:cubicBezTo>
                <a:close/>
                <a:moveTo>
                  <a:pt x="15406" y="5851"/>
                </a:moveTo>
                <a:cubicBezTo>
                  <a:pt x="15393" y="5881"/>
                  <a:pt x="15389" y="5890"/>
                  <a:pt x="15387" y="5895"/>
                </a:cubicBezTo>
                <a:cubicBezTo>
                  <a:pt x="15385" y="5900"/>
                  <a:pt x="15385" y="5902"/>
                  <a:pt x="15380" y="5914"/>
                </a:cubicBezTo>
                <a:lnTo>
                  <a:pt x="15408" y="5851"/>
                </a:lnTo>
                <a:lnTo>
                  <a:pt x="15406" y="5851"/>
                </a:lnTo>
                <a:close/>
                <a:moveTo>
                  <a:pt x="12507" y="5907"/>
                </a:moveTo>
                <a:cubicBezTo>
                  <a:pt x="12448" y="5928"/>
                  <a:pt x="12419" y="5938"/>
                  <a:pt x="12404" y="5943"/>
                </a:cubicBezTo>
                <a:lnTo>
                  <a:pt x="12504" y="5912"/>
                </a:lnTo>
                <a:lnTo>
                  <a:pt x="12555" y="5989"/>
                </a:lnTo>
                <a:lnTo>
                  <a:pt x="12558" y="5989"/>
                </a:lnTo>
                <a:cubicBezTo>
                  <a:pt x="12532" y="5948"/>
                  <a:pt x="12519" y="5927"/>
                  <a:pt x="12513" y="5917"/>
                </a:cubicBezTo>
                <a:cubicBezTo>
                  <a:pt x="12507" y="5907"/>
                  <a:pt x="12507" y="5907"/>
                  <a:pt x="12507" y="5907"/>
                </a:cubicBezTo>
                <a:close/>
                <a:moveTo>
                  <a:pt x="11469" y="5931"/>
                </a:moveTo>
                <a:lnTo>
                  <a:pt x="11453" y="6040"/>
                </a:lnTo>
                <a:cubicBezTo>
                  <a:pt x="11457" y="6016"/>
                  <a:pt x="11461" y="5989"/>
                  <a:pt x="11464" y="5967"/>
                </a:cubicBezTo>
                <a:cubicBezTo>
                  <a:pt x="11468" y="5946"/>
                  <a:pt x="11470" y="5931"/>
                  <a:pt x="11470" y="5931"/>
                </a:cubicBezTo>
                <a:cubicBezTo>
                  <a:pt x="11470" y="5931"/>
                  <a:pt x="11470" y="5931"/>
                  <a:pt x="11470" y="5931"/>
                </a:cubicBezTo>
                <a:cubicBezTo>
                  <a:pt x="11470" y="5932"/>
                  <a:pt x="11469" y="5932"/>
                  <a:pt x="11469" y="5931"/>
                </a:cubicBezTo>
                <a:close/>
                <a:moveTo>
                  <a:pt x="12245" y="5989"/>
                </a:moveTo>
                <a:cubicBezTo>
                  <a:pt x="12244" y="5991"/>
                  <a:pt x="12244" y="5991"/>
                  <a:pt x="12244" y="5991"/>
                </a:cubicBezTo>
                <a:cubicBezTo>
                  <a:pt x="12244" y="5991"/>
                  <a:pt x="12244" y="5991"/>
                  <a:pt x="12243" y="5992"/>
                </a:cubicBezTo>
                <a:lnTo>
                  <a:pt x="12285" y="6016"/>
                </a:lnTo>
                <a:cubicBezTo>
                  <a:pt x="12277" y="6012"/>
                  <a:pt x="12267" y="6005"/>
                  <a:pt x="12259" y="5999"/>
                </a:cubicBezTo>
                <a:cubicBezTo>
                  <a:pt x="12251" y="5994"/>
                  <a:pt x="12245" y="5989"/>
                  <a:pt x="12245" y="5989"/>
                </a:cubicBezTo>
                <a:close/>
                <a:moveTo>
                  <a:pt x="12724" y="5989"/>
                </a:moveTo>
                <a:lnTo>
                  <a:pt x="12769" y="6118"/>
                </a:lnTo>
                <a:cubicBezTo>
                  <a:pt x="12757" y="6081"/>
                  <a:pt x="12747" y="6048"/>
                  <a:pt x="12740" y="6026"/>
                </a:cubicBezTo>
                <a:cubicBezTo>
                  <a:pt x="12733" y="6003"/>
                  <a:pt x="12729" y="5989"/>
                  <a:pt x="12729" y="5989"/>
                </a:cubicBezTo>
                <a:cubicBezTo>
                  <a:pt x="12726" y="5989"/>
                  <a:pt x="12726" y="5989"/>
                  <a:pt x="12726" y="5989"/>
                </a:cubicBezTo>
                <a:cubicBezTo>
                  <a:pt x="12726" y="5990"/>
                  <a:pt x="12726" y="5990"/>
                  <a:pt x="12724" y="5989"/>
                </a:cubicBezTo>
                <a:close/>
                <a:moveTo>
                  <a:pt x="18020" y="6057"/>
                </a:moveTo>
                <a:cubicBezTo>
                  <a:pt x="18065" y="6108"/>
                  <a:pt x="18087" y="6134"/>
                  <a:pt x="18099" y="6146"/>
                </a:cubicBezTo>
                <a:cubicBezTo>
                  <a:pt x="18110" y="6159"/>
                  <a:pt x="18110" y="6159"/>
                  <a:pt x="18110" y="6159"/>
                </a:cubicBezTo>
                <a:lnTo>
                  <a:pt x="18110" y="6157"/>
                </a:lnTo>
                <a:cubicBezTo>
                  <a:pt x="18065" y="6106"/>
                  <a:pt x="18042" y="6081"/>
                  <a:pt x="18031" y="6069"/>
                </a:cubicBezTo>
                <a:cubicBezTo>
                  <a:pt x="18020" y="6057"/>
                  <a:pt x="18020" y="6058"/>
                  <a:pt x="18020" y="6057"/>
                </a:cubicBezTo>
                <a:close/>
                <a:moveTo>
                  <a:pt x="11444" y="6096"/>
                </a:moveTo>
                <a:lnTo>
                  <a:pt x="11444" y="6101"/>
                </a:lnTo>
                <a:lnTo>
                  <a:pt x="11481" y="6159"/>
                </a:lnTo>
                <a:lnTo>
                  <a:pt x="11483" y="6157"/>
                </a:lnTo>
                <a:cubicBezTo>
                  <a:pt x="11465" y="6129"/>
                  <a:pt x="11455" y="6114"/>
                  <a:pt x="11450" y="6106"/>
                </a:cubicBezTo>
                <a:cubicBezTo>
                  <a:pt x="11445" y="6097"/>
                  <a:pt x="11444" y="6096"/>
                  <a:pt x="11444" y="6096"/>
                </a:cubicBezTo>
                <a:close/>
                <a:moveTo>
                  <a:pt x="11510" y="6118"/>
                </a:moveTo>
                <a:cubicBezTo>
                  <a:pt x="11502" y="6131"/>
                  <a:pt x="11498" y="6137"/>
                  <a:pt x="11496" y="6140"/>
                </a:cubicBezTo>
                <a:cubicBezTo>
                  <a:pt x="11495" y="6143"/>
                  <a:pt x="11495" y="6143"/>
                  <a:pt x="11494" y="6144"/>
                </a:cubicBezTo>
                <a:lnTo>
                  <a:pt x="11513" y="6120"/>
                </a:lnTo>
                <a:lnTo>
                  <a:pt x="11601" y="6120"/>
                </a:lnTo>
                <a:lnTo>
                  <a:pt x="11601" y="6118"/>
                </a:lnTo>
                <a:cubicBezTo>
                  <a:pt x="11555" y="6118"/>
                  <a:pt x="11533" y="6118"/>
                  <a:pt x="11521" y="6118"/>
                </a:cubicBezTo>
                <a:cubicBezTo>
                  <a:pt x="11510" y="6118"/>
                  <a:pt x="11510" y="6118"/>
                  <a:pt x="11510" y="6118"/>
                </a:cubicBezTo>
                <a:close/>
                <a:moveTo>
                  <a:pt x="11597" y="6146"/>
                </a:moveTo>
                <a:lnTo>
                  <a:pt x="11588" y="6200"/>
                </a:lnTo>
                <a:lnTo>
                  <a:pt x="11589" y="6200"/>
                </a:lnTo>
                <a:cubicBezTo>
                  <a:pt x="11594" y="6168"/>
                  <a:pt x="11596" y="6154"/>
                  <a:pt x="11597" y="6146"/>
                </a:cubicBezTo>
                <a:close/>
                <a:moveTo>
                  <a:pt x="15272" y="6183"/>
                </a:moveTo>
                <a:cubicBezTo>
                  <a:pt x="15271" y="6185"/>
                  <a:pt x="15266" y="6199"/>
                  <a:pt x="15260" y="6212"/>
                </a:cubicBezTo>
                <a:cubicBezTo>
                  <a:pt x="15255" y="6226"/>
                  <a:pt x="15250" y="6239"/>
                  <a:pt x="15250" y="6239"/>
                </a:cubicBezTo>
                <a:cubicBezTo>
                  <a:pt x="15263" y="6275"/>
                  <a:pt x="15267" y="6287"/>
                  <a:pt x="15269" y="6292"/>
                </a:cubicBezTo>
                <a:cubicBezTo>
                  <a:pt x="15271" y="6298"/>
                  <a:pt x="15272" y="6298"/>
                  <a:pt x="15276" y="6312"/>
                </a:cubicBezTo>
                <a:lnTo>
                  <a:pt x="15252" y="6239"/>
                </a:lnTo>
                <a:lnTo>
                  <a:pt x="15272" y="6183"/>
                </a:lnTo>
                <a:close/>
                <a:moveTo>
                  <a:pt x="10722" y="6280"/>
                </a:moveTo>
                <a:cubicBezTo>
                  <a:pt x="10706" y="6297"/>
                  <a:pt x="10691" y="6312"/>
                  <a:pt x="10680" y="6323"/>
                </a:cubicBezTo>
                <a:cubicBezTo>
                  <a:pt x="10670" y="6334"/>
                  <a:pt x="10663" y="6341"/>
                  <a:pt x="10663" y="6341"/>
                </a:cubicBezTo>
                <a:cubicBezTo>
                  <a:pt x="10663" y="6343"/>
                  <a:pt x="10663" y="6343"/>
                  <a:pt x="10663" y="6343"/>
                </a:cubicBezTo>
                <a:cubicBezTo>
                  <a:pt x="10663" y="6343"/>
                  <a:pt x="10663" y="6343"/>
                  <a:pt x="10663" y="6346"/>
                </a:cubicBezTo>
                <a:lnTo>
                  <a:pt x="10722" y="6280"/>
                </a:lnTo>
                <a:close/>
                <a:moveTo>
                  <a:pt x="14504" y="6321"/>
                </a:moveTo>
                <a:cubicBezTo>
                  <a:pt x="14504" y="6323"/>
                  <a:pt x="14504" y="6324"/>
                  <a:pt x="14504" y="6325"/>
                </a:cubicBezTo>
                <a:cubicBezTo>
                  <a:pt x="14507" y="6370"/>
                  <a:pt x="14545" y="6367"/>
                  <a:pt x="14544" y="6321"/>
                </a:cubicBezTo>
                <a:cubicBezTo>
                  <a:pt x="14524" y="6321"/>
                  <a:pt x="14515" y="6321"/>
                  <a:pt x="14510" y="6321"/>
                </a:cubicBezTo>
                <a:cubicBezTo>
                  <a:pt x="14505" y="6321"/>
                  <a:pt x="14504" y="6321"/>
                  <a:pt x="14504" y="6321"/>
                </a:cubicBezTo>
                <a:close/>
                <a:moveTo>
                  <a:pt x="17904" y="6397"/>
                </a:moveTo>
                <a:cubicBezTo>
                  <a:pt x="17903" y="6398"/>
                  <a:pt x="17896" y="6406"/>
                  <a:pt x="17889" y="6413"/>
                </a:cubicBezTo>
                <a:cubicBezTo>
                  <a:pt x="17883" y="6421"/>
                  <a:pt x="17877" y="6428"/>
                  <a:pt x="17877" y="6428"/>
                </a:cubicBezTo>
                <a:lnTo>
                  <a:pt x="17879" y="6428"/>
                </a:lnTo>
                <a:lnTo>
                  <a:pt x="17904" y="6397"/>
                </a:lnTo>
                <a:close/>
                <a:moveTo>
                  <a:pt x="18017" y="6447"/>
                </a:moveTo>
                <a:lnTo>
                  <a:pt x="17998" y="6581"/>
                </a:lnTo>
                <a:cubicBezTo>
                  <a:pt x="18005" y="6539"/>
                  <a:pt x="18010" y="6505"/>
                  <a:pt x="18013" y="6482"/>
                </a:cubicBezTo>
                <a:cubicBezTo>
                  <a:pt x="18017" y="6460"/>
                  <a:pt x="18018" y="6447"/>
                  <a:pt x="18018" y="6447"/>
                </a:cubicBezTo>
                <a:lnTo>
                  <a:pt x="18017" y="6447"/>
                </a:lnTo>
                <a:close/>
                <a:moveTo>
                  <a:pt x="17784" y="6450"/>
                </a:moveTo>
                <a:cubicBezTo>
                  <a:pt x="17764" y="6523"/>
                  <a:pt x="17755" y="6559"/>
                  <a:pt x="17750" y="6577"/>
                </a:cubicBezTo>
                <a:cubicBezTo>
                  <a:pt x="17745" y="6595"/>
                  <a:pt x="17744" y="6596"/>
                  <a:pt x="17744" y="6596"/>
                </a:cubicBezTo>
                <a:lnTo>
                  <a:pt x="17747" y="6598"/>
                </a:lnTo>
                <a:lnTo>
                  <a:pt x="17784" y="6450"/>
                </a:lnTo>
                <a:close/>
                <a:moveTo>
                  <a:pt x="10647" y="6464"/>
                </a:moveTo>
                <a:cubicBezTo>
                  <a:pt x="10618" y="6474"/>
                  <a:pt x="10602" y="6479"/>
                  <a:pt x="10594" y="6482"/>
                </a:cubicBezTo>
                <a:cubicBezTo>
                  <a:pt x="10585" y="6486"/>
                  <a:pt x="10584" y="6486"/>
                  <a:pt x="10584" y="6486"/>
                </a:cubicBezTo>
                <a:lnTo>
                  <a:pt x="10647" y="6467"/>
                </a:lnTo>
                <a:lnTo>
                  <a:pt x="10647" y="6464"/>
                </a:lnTo>
                <a:close/>
                <a:moveTo>
                  <a:pt x="20230" y="6596"/>
                </a:moveTo>
                <a:cubicBezTo>
                  <a:pt x="20235" y="6612"/>
                  <a:pt x="20238" y="6622"/>
                  <a:pt x="20240" y="6627"/>
                </a:cubicBezTo>
                <a:cubicBezTo>
                  <a:pt x="20241" y="6633"/>
                  <a:pt x="20241" y="6634"/>
                  <a:pt x="20241" y="6634"/>
                </a:cubicBezTo>
                <a:cubicBezTo>
                  <a:pt x="20261" y="6686"/>
                  <a:pt x="20271" y="6712"/>
                  <a:pt x="20276" y="6725"/>
                </a:cubicBezTo>
                <a:cubicBezTo>
                  <a:pt x="20281" y="6738"/>
                  <a:pt x="20281" y="6739"/>
                  <a:pt x="20281" y="6739"/>
                </a:cubicBezTo>
                <a:cubicBezTo>
                  <a:pt x="20282" y="6737"/>
                  <a:pt x="20282" y="6736"/>
                  <a:pt x="20281" y="6736"/>
                </a:cubicBezTo>
                <a:cubicBezTo>
                  <a:pt x="20281" y="6735"/>
                  <a:pt x="20281" y="6736"/>
                  <a:pt x="20282" y="6734"/>
                </a:cubicBezTo>
                <a:cubicBezTo>
                  <a:pt x="20282" y="6734"/>
                  <a:pt x="20282" y="6733"/>
                  <a:pt x="20277" y="6721"/>
                </a:cubicBezTo>
                <a:cubicBezTo>
                  <a:pt x="20273" y="6709"/>
                  <a:pt x="20263" y="6685"/>
                  <a:pt x="20245" y="6637"/>
                </a:cubicBezTo>
                <a:cubicBezTo>
                  <a:pt x="20245" y="6637"/>
                  <a:pt x="20245" y="6636"/>
                  <a:pt x="20243" y="6631"/>
                </a:cubicBezTo>
                <a:cubicBezTo>
                  <a:pt x="20242" y="6626"/>
                  <a:pt x="20238" y="6616"/>
                  <a:pt x="20232" y="6596"/>
                </a:cubicBezTo>
                <a:lnTo>
                  <a:pt x="20230" y="6596"/>
                </a:lnTo>
                <a:close/>
                <a:moveTo>
                  <a:pt x="17992" y="6615"/>
                </a:moveTo>
                <a:lnTo>
                  <a:pt x="17992" y="6617"/>
                </a:lnTo>
                <a:lnTo>
                  <a:pt x="18010" y="6641"/>
                </a:lnTo>
                <a:cubicBezTo>
                  <a:pt x="18010" y="6641"/>
                  <a:pt x="18006" y="6634"/>
                  <a:pt x="18001" y="6627"/>
                </a:cubicBezTo>
                <a:cubicBezTo>
                  <a:pt x="17997" y="6621"/>
                  <a:pt x="17992" y="6615"/>
                  <a:pt x="17992" y="6615"/>
                </a:cubicBezTo>
                <a:close/>
                <a:moveTo>
                  <a:pt x="20454" y="6617"/>
                </a:moveTo>
                <a:lnTo>
                  <a:pt x="20451" y="6619"/>
                </a:lnTo>
                <a:cubicBezTo>
                  <a:pt x="20451" y="6627"/>
                  <a:pt x="20451" y="6719"/>
                  <a:pt x="20451" y="6739"/>
                </a:cubicBezTo>
                <a:cubicBezTo>
                  <a:pt x="20451" y="6741"/>
                  <a:pt x="20454" y="6739"/>
                  <a:pt x="20454" y="6741"/>
                </a:cubicBezTo>
                <a:cubicBezTo>
                  <a:pt x="20454" y="6730"/>
                  <a:pt x="20454" y="6700"/>
                  <a:pt x="20454" y="6671"/>
                </a:cubicBezTo>
                <a:cubicBezTo>
                  <a:pt x="20454" y="6643"/>
                  <a:pt x="20454" y="6617"/>
                  <a:pt x="20454" y="6617"/>
                </a:cubicBezTo>
                <a:close/>
                <a:moveTo>
                  <a:pt x="10572" y="6632"/>
                </a:moveTo>
                <a:cubicBezTo>
                  <a:pt x="10569" y="6644"/>
                  <a:pt x="10569" y="6646"/>
                  <a:pt x="10568" y="6647"/>
                </a:cubicBezTo>
                <a:cubicBezTo>
                  <a:pt x="10568" y="6649"/>
                  <a:pt x="10568" y="6648"/>
                  <a:pt x="10566" y="6656"/>
                </a:cubicBezTo>
                <a:lnTo>
                  <a:pt x="10572" y="6637"/>
                </a:lnTo>
                <a:lnTo>
                  <a:pt x="10572" y="6632"/>
                </a:lnTo>
                <a:close/>
                <a:moveTo>
                  <a:pt x="10517" y="6782"/>
                </a:moveTo>
                <a:cubicBezTo>
                  <a:pt x="10511" y="6788"/>
                  <a:pt x="10502" y="6796"/>
                  <a:pt x="10494" y="6803"/>
                </a:cubicBezTo>
                <a:cubicBezTo>
                  <a:pt x="10486" y="6810"/>
                  <a:pt x="10479" y="6816"/>
                  <a:pt x="10479" y="6816"/>
                </a:cubicBezTo>
                <a:cubicBezTo>
                  <a:pt x="10479" y="6820"/>
                  <a:pt x="10479" y="6820"/>
                  <a:pt x="10480" y="6820"/>
                </a:cubicBezTo>
                <a:cubicBezTo>
                  <a:pt x="10480" y="6820"/>
                  <a:pt x="10480" y="6820"/>
                  <a:pt x="10480" y="6823"/>
                </a:cubicBezTo>
                <a:lnTo>
                  <a:pt x="10517" y="6782"/>
                </a:lnTo>
                <a:close/>
                <a:moveTo>
                  <a:pt x="10469" y="7027"/>
                </a:moveTo>
                <a:cubicBezTo>
                  <a:pt x="10465" y="7039"/>
                  <a:pt x="10458" y="7059"/>
                  <a:pt x="10452" y="7076"/>
                </a:cubicBezTo>
                <a:cubicBezTo>
                  <a:pt x="10446" y="7093"/>
                  <a:pt x="10441" y="7107"/>
                  <a:pt x="10441" y="7107"/>
                </a:cubicBezTo>
                <a:cubicBezTo>
                  <a:pt x="10408" y="7128"/>
                  <a:pt x="10392" y="7138"/>
                  <a:pt x="10384" y="7143"/>
                </a:cubicBezTo>
                <a:cubicBezTo>
                  <a:pt x="10375" y="7148"/>
                  <a:pt x="10375" y="7148"/>
                  <a:pt x="10375" y="7148"/>
                </a:cubicBezTo>
                <a:cubicBezTo>
                  <a:pt x="10375" y="7150"/>
                  <a:pt x="10375" y="7149"/>
                  <a:pt x="10375" y="7149"/>
                </a:cubicBezTo>
                <a:cubicBezTo>
                  <a:pt x="10374" y="7149"/>
                  <a:pt x="10375" y="7149"/>
                  <a:pt x="10374" y="7151"/>
                </a:cubicBezTo>
                <a:lnTo>
                  <a:pt x="10441" y="7114"/>
                </a:lnTo>
                <a:lnTo>
                  <a:pt x="10469" y="7027"/>
                </a:lnTo>
                <a:close/>
                <a:moveTo>
                  <a:pt x="10426" y="7381"/>
                </a:moveTo>
                <a:cubicBezTo>
                  <a:pt x="10426" y="7443"/>
                  <a:pt x="10426" y="7474"/>
                  <a:pt x="10426" y="7489"/>
                </a:cubicBezTo>
                <a:cubicBezTo>
                  <a:pt x="10426" y="7505"/>
                  <a:pt x="10426" y="7504"/>
                  <a:pt x="10426" y="7504"/>
                </a:cubicBezTo>
                <a:cubicBezTo>
                  <a:pt x="10524" y="7628"/>
                  <a:pt x="10572" y="7691"/>
                  <a:pt x="10597" y="7722"/>
                </a:cubicBezTo>
                <a:cubicBezTo>
                  <a:pt x="10621" y="7754"/>
                  <a:pt x="10621" y="7754"/>
                  <a:pt x="10621" y="7754"/>
                </a:cubicBezTo>
                <a:cubicBezTo>
                  <a:pt x="10660" y="7744"/>
                  <a:pt x="10680" y="7738"/>
                  <a:pt x="10690" y="7736"/>
                </a:cubicBezTo>
                <a:cubicBezTo>
                  <a:pt x="10700" y="7733"/>
                  <a:pt x="10700" y="7732"/>
                  <a:pt x="10700" y="7732"/>
                </a:cubicBezTo>
                <a:lnTo>
                  <a:pt x="10697" y="7730"/>
                </a:lnTo>
                <a:lnTo>
                  <a:pt x="10622" y="7749"/>
                </a:lnTo>
                <a:lnTo>
                  <a:pt x="10427" y="7502"/>
                </a:lnTo>
                <a:lnTo>
                  <a:pt x="10427" y="7383"/>
                </a:lnTo>
                <a:lnTo>
                  <a:pt x="10426" y="7381"/>
                </a:lnTo>
                <a:close/>
                <a:moveTo>
                  <a:pt x="10269" y="8334"/>
                </a:moveTo>
                <a:cubicBezTo>
                  <a:pt x="10259" y="8354"/>
                  <a:pt x="10256" y="8362"/>
                  <a:pt x="10254" y="8366"/>
                </a:cubicBezTo>
                <a:cubicBezTo>
                  <a:pt x="10252" y="8370"/>
                  <a:pt x="10253" y="8370"/>
                  <a:pt x="10250" y="8375"/>
                </a:cubicBezTo>
                <a:lnTo>
                  <a:pt x="10270" y="8336"/>
                </a:lnTo>
                <a:lnTo>
                  <a:pt x="10347" y="8336"/>
                </a:lnTo>
                <a:lnTo>
                  <a:pt x="10347" y="8334"/>
                </a:lnTo>
                <a:cubicBezTo>
                  <a:pt x="10308" y="8334"/>
                  <a:pt x="10288" y="8334"/>
                  <a:pt x="10279" y="8334"/>
                </a:cubicBezTo>
                <a:cubicBezTo>
                  <a:pt x="10269" y="8334"/>
                  <a:pt x="10269" y="8334"/>
                  <a:pt x="10269" y="8334"/>
                </a:cubicBezTo>
                <a:close/>
                <a:moveTo>
                  <a:pt x="10175" y="8477"/>
                </a:moveTo>
                <a:cubicBezTo>
                  <a:pt x="10181" y="8560"/>
                  <a:pt x="10185" y="8601"/>
                  <a:pt x="10186" y="8621"/>
                </a:cubicBezTo>
                <a:cubicBezTo>
                  <a:pt x="10188" y="8642"/>
                  <a:pt x="10189" y="8641"/>
                  <a:pt x="10189" y="8641"/>
                </a:cubicBezTo>
                <a:cubicBezTo>
                  <a:pt x="10195" y="8693"/>
                  <a:pt x="10198" y="8719"/>
                  <a:pt x="10199" y="8732"/>
                </a:cubicBezTo>
                <a:cubicBezTo>
                  <a:pt x="10201" y="8746"/>
                  <a:pt x="10201" y="8746"/>
                  <a:pt x="10201" y="8746"/>
                </a:cubicBezTo>
                <a:cubicBezTo>
                  <a:pt x="10201" y="8808"/>
                  <a:pt x="10201" y="8840"/>
                  <a:pt x="10201" y="8856"/>
                </a:cubicBezTo>
                <a:cubicBezTo>
                  <a:pt x="10201" y="8872"/>
                  <a:pt x="10201" y="8872"/>
                  <a:pt x="10201" y="8872"/>
                </a:cubicBezTo>
                <a:cubicBezTo>
                  <a:pt x="10151" y="8931"/>
                  <a:pt x="10152" y="8933"/>
                  <a:pt x="10152" y="8932"/>
                </a:cubicBezTo>
                <a:lnTo>
                  <a:pt x="10202" y="8874"/>
                </a:lnTo>
                <a:lnTo>
                  <a:pt x="10202" y="8743"/>
                </a:lnTo>
                <a:lnTo>
                  <a:pt x="10190" y="8644"/>
                </a:lnTo>
                <a:lnTo>
                  <a:pt x="10176" y="8477"/>
                </a:lnTo>
                <a:lnTo>
                  <a:pt x="10175" y="8477"/>
                </a:lnTo>
                <a:close/>
                <a:moveTo>
                  <a:pt x="10152" y="8932"/>
                </a:moveTo>
                <a:lnTo>
                  <a:pt x="10149" y="8935"/>
                </a:lnTo>
                <a:cubicBezTo>
                  <a:pt x="10156" y="8977"/>
                  <a:pt x="10159" y="8997"/>
                  <a:pt x="10161" y="9007"/>
                </a:cubicBezTo>
                <a:cubicBezTo>
                  <a:pt x="10163" y="9018"/>
                  <a:pt x="10163" y="9017"/>
                  <a:pt x="10163" y="9017"/>
                </a:cubicBezTo>
                <a:cubicBezTo>
                  <a:pt x="10195" y="9070"/>
                  <a:pt x="10211" y="9095"/>
                  <a:pt x="10219" y="9108"/>
                </a:cubicBezTo>
                <a:lnTo>
                  <a:pt x="10164" y="9012"/>
                </a:lnTo>
                <a:lnTo>
                  <a:pt x="10152" y="8932"/>
                </a:lnTo>
                <a:close/>
                <a:moveTo>
                  <a:pt x="10660" y="8477"/>
                </a:moveTo>
                <a:cubicBezTo>
                  <a:pt x="10608" y="8529"/>
                  <a:pt x="10582" y="8554"/>
                  <a:pt x="10569" y="8567"/>
                </a:cubicBezTo>
                <a:cubicBezTo>
                  <a:pt x="10556" y="8581"/>
                  <a:pt x="10557" y="8581"/>
                  <a:pt x="10557" y="8581"/>
                </a:cubicBezTo>
                <a:lnTo>
                  <a:pt x="10559" y="8586"/>
                </a:lnTo>
                <a:lnTo>
                  <a:pt x="10660" y="8477"/>
                </a:lnTo>
                <a:close/>
                <a:moveTo>
                  <a:pt x="9914" y="8559"/>
                </a:moveTo>
                <a:cubicBezTo>
                  <a:pt x="9927" y="8632"/>
                  <a:pt x="9934" y="8668"/>
                  <a:pt x="9937" y="8686"/>
                </a:cubicBezTo>
                <a:cubicBezTo>
                  <a:pt x="9940" y="8704"/>
                  <a:pt x="9940" y="8704"/>
                  <a:pt x="9940" y="8704"/>
                </a:cubicBezTo>
                <a:cubicBezTo>
                  <a:pt x="9941" y="8703"/>
                  <a:pt x="9941" y="8703"/>
                  <a:pt x="9941" y="8703"/>
                </a:cubicBezTo>
                <a:cubicBezTo>
                  <a:pt x="9941" y="8703"/>
                  <a:pt x="9941" y="8703"/>
                  <a:pt x="9942" y="8702"/>
                </a:cubicBezTo>
                <a:cubicBezTo>
                  <a:pt x="9929" y="8633"/>
                  <a:pt x="9923" y="8597"/>
                  <a:pt x="9919" y="8579"/>
                </a:cubicBezTo>
                <a:cubicBezTo>
                  <a:pt x="9916" y="8560"/>
                  <a:pt x="9916" y="8559"/>
                  <a:pt x="9916" y="8559"/>
                </a:cubicBezTo>
                <a:lnTo>
                  <a:pt x="9914" y="8559"/>
                </a:lnTo>
                <a:close/>
                <a:moveTo>
                  <a:pt x="10189" y="9226"/>
                </a:moveTo>
                <a:cubicBezTo>
                  <a:pt x="10189" y="9278"/>
                  <a:pt x="10189" y="9304"/>
                  <a:pt x="10189" y="9317"/>
                </a:cubicBezTo>
                <a:cubicBezTo>
                  <a:pt x="10189" y="9330"/>
                  <a:pt x="10189" y="9330"/>
                  <a:pt x="10189" y="9330"/>
                </a:cubicBezTo>
                <a:lnTo>
                  <a:pt x="10190" y="9330"/>
                </a:lnTo>
                <a:lnTo>
                  <a:pt x="10190" y="9226"/>
                </a:lnTo>
                <a:lnTo>
                  <a:pt x="10189" y="9226"/>
                </a:lnTo>
                <a:close/>
                <a:moveTo>
                  <a:pt x="10189" y="9330"/>
                </a:moveTo>
                <a:cubicBezTo>
                  <a:pt x="10170" y="9350"/>
                  <a:pt x="10160" y="9360"/>
                  <a:pt x="10155" y="9364"/>
                </a:cubicBezTo>
                <a:cubicBezTo>
                  <a:pt x="10151" y="9369"/>
                  <a:pt x="10150" y="9369"/>
                  <a:pt x="10150" y="9369"/>
                </a:cubicBezTo>
                <a:lnTo>
                  <a:pt x="10152" y="9371"/>
                </a:lnTo>
                <a:lnTo>
                  <a:pt x="10189" y="9330"/>
                </a:lnTo>
                <a:close/>
                <a:moveTo>
                  <a:pt x="10109" y="9289"/>
                </a:moveTo>
                <a:cubicBezTo>
                  <a:pt x="10033" y="9330"/>
                  <a:pt x="10033" y="9330"/>
                  <a:pt x="10033" y="9330"/>
                </a:cubicBezTo>
                <a:lnTo>
                  <a:pt x="10111" y="9291"/>
                </a:lnTo>
                <a:lnTo>
                  <a:pt x="10109" y="9289"/>
                </a:lnTo>
                <a:close/>
                <a:moveTo>
                  <a:pt x="10033" y="9330"/>
                </a:moveTo>
                <a:lnTo>
                  <a:pt x="10032" y="9330"/>
                </a:lnTo>
                <a:cubicBezTo>
                  <a:pt x="10032" y="9391"/>
                  <a:pt x="10032" y="9421"/>
                  <a:pt x="10032" y="9436"/>
                </a:cubicBezTo>
                <a:cubicBezTo>
                  <a:pt x="10032" y="9451"/>
                  <a:pt x="10032" y="9451"/>
                  <a:pt x="10032" y="9451"/>
                </a:cubicBezTo>
                <a:lnTo>
                  <a:pt x="10033" y="9451"/>
                </a:lnTo>
                <a:lnTo>
                  <a:pt x="10033" y="9330"/>
                </a:lnTo>
                <a:close/>
                <a:moveTo>
                  <a:pt x="9954" y="9497"/>
                </a:moveTo>
                <a:cubicBezTo>
                  <a:pt x="9948" y="9535"/>
                  <a:pt x="9945" y="9554"/>
                  <a:pt x="9943" y="9563"/>
                </a:cubicBezTo>
                <a:cubicBezTo>
                  <a:pt x="9942" y="9572"/>
                  <a:pt x="9942" y="9572"/>
                  <a:pt x="9942" y="9572"/>
                </a:cubicBezTo>
                <a:lnTo>
                  <a:pt x="9943" y="9572"/>
                </a:lnTo>
                <a:cubicBezTo>
                  <a:pt x="9945" y="9574"/>
                  <a:pt x="9945" y="9574"/>
                  <a:pt x="9945" y="9574"/>
                </a:cubicBezTo>
                <a:cubicBezTo>
                  <a:pt x="9945" y="9574"/>
                  <a:pt x="9945" y="9574"/>
                  <a:pt x="9946" y="9575"/>
                </a:cubicBezTo>
                <a:lnTo>
                  <a:pt x="9955" y="9497"/>
                </a:lnTo>
                <a:lnTo>
                  <a:pt x="9954" y="9497"/>
                </a:lnTo>
                <a:close/>
                <a:moveTo>
                  <a:pt x="9773" y="10321"/>
                </a:moveTo>
                <a:cubicBezTo>
                  <a:pt x="9772" y="10324"/>
                  <a:pt x="9772" y="10324"/>
                  <a:pt x="9773" y="10324"/>
                </a:cubicBezTo>
                <a:cubicBezTo>
                  <a:pt x="9773" y="10325"/>
                  <a:pt x="9773" y="10324"/>
                  <a:pt x="9773" y="10326"/>
                </a:cubicBezTo>
                <a:cubicBezTo>
                  <a:pt x="9806" y="10378"/>
                  <a:pt x="9822" y="10404"/>
                  <a:pt x="9830" y="10416"/>
                </a:cubicBezTo>
                <a:cubicBezTo>
                  <a:pt x="9838" y="10429"/>
                  <a:pt x="9838" y="10428"/>
                  <a:pt x="9838" y="10428"/>
                </a:cubicBezTo>
                <a:lnTo>
                  <a:pt x="9838" y="10426"/>
                </a:lnTo>
                <a:cubicBezTo>
                  <a:pt x="9805" y="10374"/>
                  <a:pt x="9789" y="10347"/>
                  <a:pt x="9781" y="10334"/>
                </a:cubicBezTo>
                <a:cubicBezTo>
                  <a:pt x="9773" y="10321"/>
                  <a:pt x="9773" y="10321"/>
                  <a:pt x="9773" y="10321"/>
                </a:cubicBezTo>
                <a:close/>
                <a:moveTo>
                  <a:pt x="9838" y="10428"/>
                </a:moveTo>
                <a:cubicBezTo>
                  <a:pt x="9851" y="10490"/>
                  <a:pt x="9858" y="10522"/>
                  <a:pt x="9861" y="10538"/>
                </a:cubicBezTo>
                <a:cubicBezTo>
                  <a:pt x="9864" y="10554"/>
                  <a:pt x="9864" y="10554"/>
                  <a:pt x="9864" y="10554"/>
                </a:cubicBezTo>
                <a:cubicBezTo>
                  <a:pt x="9930" y="10554"/>
                  <a:pt x="9963" y="10554"/>
                  <a:pt x="9979" y="10554"/>
                </a:cubicBezTo>
                <a:cubicBezTo>
                  <a:pt x="9996" y="10554"/>
                  <a:pt x="9996" y="10554"/>
                  <a:pt x="9996" y="10554"/>
                </a:cubicBezTo>
                <a:cubicBezTo>
                  <a:pt x="10069" y="10627"/>
                  <a:pt x="10105" y="10663"/>
                  <a:pt x="10123" y="10681"/>
                </a:cubicBezTo>
                <a:cubicBezTo>
                  <a:pt x="10141" y="10699"/>
                  <a:pt x="10141" y="10699"/>
                  <a:pt x="10141" y="10699"/>
                </a:cubicBezTo>
                <a:lnTo>
                  <a:pt x="10139" y="10695"/>
                </a:lnTo>
                <a:cubicBezTo>
                  <a:pt x="10067" y="10622"/>
                  <a:pt x="10031" y="10586"/>
                  <a:pt x="10013" y="10567"/>
                </a:cubicBezTo>
                <a:cubicBezTo>
                  <a:pt x="9995" y="10549"/>
                  <a:pt x="9995" y="10549"/>
                  <a:pt x="9995" y="10549"/>
                </a:cubicBezTo>
                <a:cubicBezTo>
                  <a:pt x="9929" y="10549"/>
                  <a:pt x="9897" y="10549"/>
                  <a:pt x="9880" y="10549"/>
                </a:cubicBezTo>
                <a:cubicBezTo>
                  <a:pt x="9864" y="10549"/>
                  <a:pt x="9864" y="10549"/>
                  <a:pt x="9864" y="10549"/>
                </a:cubicBezTo>
                <a:cubicBezTo>
                  <a:pt x="9838" y="10427"/>
                  <a:pt x="9838" y="10428"/>
                  <a:pt x="9838" y="10428"/>
                </a:cubicBezTo>
                <a:close/>
                <a:moveTo>
                  <a:pt x="10622" y="10801"/>
                </a:moveTo>
                <a:cubicBezTo>
                  <a:pt x="10616" y="10870"/>
                  <a:pt x="10613" y="10907"/>
                  <a:pt x="10611" y="10925"/>
                </a:cubicBezTo>
                <a:cubicBezTo>
                  <a:pt x="10609" y="10943"/>
                  <a:pt x="10609" y="10944"/>
                  <a:pt x="10609" y="10944"/>
                </a:cubicBezTo>
                <a:cubicBezTo>
                  <a:pt x="10628" y="10955"/>
                  <a:pt x="10638" y="10960"/>
                  <a:pt x="10643" y="10963"/>
                </a:cubicBezTo>
                <a:cubicBezTo>
                  <a:pt x="10648" y="10966"/>
                  <a:pt x="10648" y="10966"/>
                  <a:pt x="10648" y="10966"/>
                </a:cubicBezTo>
                <a:cubicBezTo>
                  <a:pt x="10670" y="10978"/>
                  <a:pt x="10679" y="10983"/>
                  <a:pt x="10683" y="10986"/>
                </a:cubicBezTo>
                <a:cubicBezTo>
                  <a:pt x="10687" y="10988"/>
                  <a:pt x="10687" y="10988"/>
                  <a:pt x="10692" y="10991"/>
                </a:cubicBezTo>
                <a:lnTo>
                  <a:pt x="10647" y="10961"/>
                </a:lnTo>
                <a:lnTo>
                  <a:pt x="10610" y="10942"/>
                </a:lnTo>
                <a:lnTo>
                  <a:pt x="10622" y="10801"/>
                </a:lnTo>
                <a:close/>
                <a:moveTo>
                  <a:pt x="10228" y="10853"/>
                </a:moveTo>
                <a:cubicBezTo>
                  <a:pt x="10226" y="10860"/>
                  <a:pt x="10223" y="10867"/>
                  <a:pt x="10222" y="10873"/>
                </a:cubicBezTo>
                <a:cubicBezTo>
                  <a:pt x="10220" y="10878"/>
                  <a:pt x="10218" y="10881"/>
                  <a:pt x="10218" y="10881"/>
                </a:cubicBezTo>
                <a:lnTo>
                  <a:pt x="10220" y="10886"/>
                </a:lnTo>
                <a:cubicBezTo>
                  <a:pt x="10220" y="10928"/>
                  <a:pt x="10220" y="10917"/>
                  <a:pt x="10220" y="10928"/>
                </a:cubicBezTo>
                <a:cubicBezTo>
                  <a:pt x="10222" y="10910"/>
                  <a:pt x="10224" y="10891"/>
                  <a:pt x="10225" y="10877"/>
                </a:cubicBezTo>
                <a:cubicBezTo>
                  <a:pt x="10227" y="10863"/>
                  <a:pt x="10228" y="10853"/>
                  <a:pt x="10228" y="10853"/>
                </a:cubicBezTo>
                <a:close/>
                <a:moveTo>
                  <a:pt x="10622" y="11899"/>
                </a:moveTo>
                <a:cubicBezTo>
                  <a:pt x="10622" y="11899"/>
                  <a:pt x="10622" y="11915"/>
                  <a:pt x="10622" y="11936"/>
                </a:cubicBezTo>
                <a:cubicBezTo>
                  <a:pt x="10622" y="11957"/>
                  <a:pt x="10622" y="11983"/>
                  <a:pt x="10622" y="12004"/>
                </a:cubicBezTo>
                <a:cubicBezTo>
                  <a:pt x="10622" y="12003"/>
                  <a:pt x="10624" y="12002"/>
                  <a:pt x="10623" y="12001"/>
                </a:cubicBezTo>
                <a:cubicBezTo>
                  <a:pt x="10623" y="11981"/>
                  <a:pt x="10623" y="11955"/>
                  <a:pt x="10623" y="11935"/>
                </a:cubicBezTo>
                <a:cubicBezTo>
                  <a:pt x="10623" y="11915"/>
                  <a:pt x="10623" y="11899"/>
                  <a:pt x="10623" y="11899"/>
                </a:cubicBezTo>
                <a:lnTo>
                  <a:pt x="10622" y="11899"/>
                </a:lnTo>
                <a:close/>
                <a:moveTo>
                  <a:pt x="11446" y="12600"/>
                </a:moveTo>
                <a:lnTo>
                  <a:pt x="11435" y="12746"/>
                </a:lnTo>
                <a:cubicBezTo>
                  <a:pt x="11433" y="12767"/>
                  <a:pt x="11433" y="12768"/>
                  <a:pt x="11433" y="12768"/>
                </a:cubicBezTo>
                <a:lnTo>
                  <a:pt x="11435" y="12765"/>
                </a:lnTo>
                <a:cubicBezTo>
                  <a:pt x="11441" y="12682"/>
                  <a:pt x="11445" y="12641"/>
                  <a:pt x="11446" y="12621"/>
                </a:cubicBezTo>
                <a:cubicBezTo>
                  <a:pt x="11447" y="12600"/>
                  <a:pt x="11447" y="12600"/>
                  <a:pt x="11447" y="12600"/>
                </a:cubicBezTo>
                <a:cubicBezTo>
                  <a:pt x="11446" y="12599"/>
                  <a:pt x="11445" y="12599"/>
                  <a:pt x="11446" y="12600"/>
                </a:cubicBezTo>
                <a:close/>
                <a:moveTo>
                  <a:pt x="12467" y="12600"/>
                </a:moveTo>
                <a:lnTo>
                  <a:pt x="12491" y="12764"/>
                </a:lnTo>
                <a:cubicBezTo>
                  <a:pt x="12494" y="12787"/>
                  <a:pt x="12494" y="12787"/>
                  <a:pt x="12494" y="12787"/>
                </a:cubicBezTo>
                <a:cubicBezTo>
                  <a:pt x="12481" y="12694"/>
                  <a:pt x="12475" y="12648"/>
                  <a:pt x="12472" y="12625"/>
                </a:cubicBezTo>
                <a:cubicBezTo>
                  <a:pt x="12468" y="12602"/>
                  <a:pt x="12468" y="12603"/>
                  <a:pt x="12468" y="12603"/>
                </a:cubicBezTo>
                <a:lnTo>
                  <a:pt x="12467" y="12600"/>
                </a:lnTo>
                <a:close/>
                <a:moveTo>
                  <a:pt x="12558" y="12828"/>
                </a:moveTo>
                <a:cubicBezTo>
                  <a:pt x="12585" y="12921"/>
                  <a:pt x="12598" y="12968"/>
                  <a:pt x="12605" y="12991"/>
                </a:cubicBezTo>
                <a:cubicBezTo>
                  <a:pt x="12612" y="13015"/>
                  <a:pt x="12612" y="13015"/>
                  <a:pt x="12612" y="13015"/>
                </a:cubicBezTo>
                <a:cubicBezTo>
                  <a:pt x="12586" y="12922"/>
                  <a:pt x="12573" y="12875"/>
                  <a:pt x="12566" y="12852"/>
                </a:cubicBezTo>
                <a:cubicBezTo>
                  <a:pt x="12560" y="12828"/>
                  <a:pt x="12560" y="12828"/>
                  <a:pt x="12560" y="12828"/>
                </a:cubicBezTo>
                <a:cubicBezTo>
                  <a:pt x="12559" y="12828"/>
                  <a:pt x="12559" y="12828"/>
                  <a:pt x="12559" y="12828"/>
                </a:cubicBezTo>
                <a:cubicBezTo>
                  <a:pt x="12559" y="12828"/>
                  <a:pt x="12559" y="12828"/>
                  <a:pt x="12558" y="12828"/>
                </a:cubicBezTo>
                <a:close/>
                <a:moveTo>
                  <a:pt x="11369" y="12889"/>
                </a:moveTo>
                <a:lnTo>
                  <a:pt x="11368" y="12891"/>
                </a:lnTo>
                <a:cubicBezTo>
                  <a:pt x="11394" y="12943"/>
                  <a:pt x="11407" y="12968"/>
                  <a:pt x="11414" y="12981"/>
                </a:cubicBezTo>
                <a:cubicBezTo>
                  <a:pt x="11420" y="12993"/>
                  <a:pt x="11420" y="12993"/>
                  <a:pt x="11420" y="12993"/>
                </a:cubicBezTo>
                <a:cubicBezTo>
                  <a:pt x="11421" y="12993"/>
                  <a:pt x="11421" y="12993"/>
                  <a:pt x="11421" y="12993"/>
                </a:cubicBezTo>
                <a:cubicBezTo>
                  <a:pt x="11421" y="12993"/>
                  <a:pt x="11421" y="12994"/>
                  <a:pt x="11421" y="12993"/>
                </a:cubicBezTo>
                <a:cubicBezTo>
                  <a:pt x="11395" y="12941"/>
                  <a:pt x="11382" y="12915"/>
                  <a:pt x="11376" y="12902"/>
                </a:cubicBezTo>
                <a:cubicBezTo>
                  <a:pt x="11369" y="12889"/>
                  <a:pt x="11369" y="12889"/>
                  <a:pt x="11369" y="12889"/>
                </a:cubicBezTo>
                <a:close/>
                <a:moveTo>
                  <a:pt x="11537" y="12993"/>
                </a:moveTo>
                <a:cubicBezTo>
                  <a:pt x="11537" y="13055"/>
                  <a:pt x="11537" y="13086"/>
                  <a:pt x="11537" y="13103"/>
                </a:cubicBezTo>
                <a:cubicBezTo>
                  <a:pt x="11537" y="13119"/>
                  <a:pt x="11537" y="13119"/>
                  <a:pt x="11537" y="13119"/>
                </a:cubicBezTo>
                <a:cubicBezTo>
                  <a:pt x="11557" y="13140"/>
                  <a:pt x="11567" y="13150"/>
                  <a:pt x="11572" y="13155"/>
                </a:cubicBezTo>
                <a:cubicBezTo>
                  <a:pt x="11577" y="13160"/>
                  <a:pt x="11577" y="13160"/>
                  <a:pt x="11577" y="13160"/>
                </a:cubicBezTo>
                <a:cubicBezTo>
                  <a:pt x="11559" y="13141"/>
                  <a:pt x="11549" y="13130"/>
                  <a:pt x="11544" y="13124"/>
                </a:cubicBezTo>
                <a:cubicBezTo>
                  <a:pt x="11539" y="13118"/>
                  <a:pt x="11539" y="13117"/>
                  <a:pt x="11539" y="13117"/>
                </a:cubicBezTo>
                <a:cubicBezTo>
                  <a:pt x="11539" y="13055"/>
                  <a:pt x="11539" y="13023"/>
                  <a:pt x="11539" y="13008"/>
                </a:cubicBezTo>
                <a:cubicBezTo>
                  <a:pt x="11539" y="12993"/>
                  <a:pt x="11539" y="12993"/>
                  <a:pt x="11539" y="12993"/>
                </a:cubicBezTo>
                <a:cubicBezTo>
                  <a:pt x="11538" y="12993"/>
                  <a:pt x="11538" y="12993"/>
                  <a:pt x="11538" y="12993"/>
                </a:cubicBezTo>
                <a:cubicBezTo>
                  <a:pt x="11538" y="12993"/>
                  <a:pt x="11538" y="12993"/>
                  <a:pt x="11537" y="12993"/>
                </a:cubicBezTo>
                <a:close/>
                <a:moveTo>
                  <a:pt x="11642" y="13179"/>
                </a:moveTo>
                <a:cubicBezTo>
                  <a:pt x="11649" y="13231"/>
                  <a:pt x="11652" y="13257"/>
                  <a:pt x="11654" y="13271"/>
                </a:cubicBezTo>
                <a:cubicBezTo>
                  <a:pt x="11656" y="13284"/>
                  <a:pt x="11656" y="13284"/>
                  <a:pt x="11656" y="13284"/>
                </a:cubicBezTo>
                <a:cubicBezTo>
                  <a:pt x="11656" y="13284"/>
                  <a:pt x="11656" y="13284"/>
                  <a:pt x="11657" y="13284"/>
                </a:cubicBezTo>
                <a:cubicBezTo>
                  <a:pt x="11657" y="13283"/>
                  <a:pt x="11657" y="13283"/>
                  <a:pt x="11657" y="13284"/>
                </a:cubicBezTo>
                <a:cubicBezTo>
                  <a:pt x="11650" y="13232"/>
                  <a:pt x="11647" y="13206"/>
                  <a:pt x="11645" y="13193"/>
                </a:cubicBezTo>
                <a:cubicBezTo>
                  <a:pt x="11644" y="13180"/>
                  <a:pt x="11644" y="13179"/>
                  <a:pt x="11644" y="13179"/>
                </a:cubicBezTo>
                <a:cubicBezTo>
                  <a:pt x="11643" y="13179"/>
                  <a:pt x="11643" y="13179"/>
                  <a:pt x="11643" y="13179"/>
                </a:cubicBezTo>
                <a:cubicBezTo>
                  <a:pt x="11643" y="13179"/>
                  <a:pt x="11643" y="13180"/>
                  <a:pt x="11642" y="13179"/>
                </a:cubicBezTo>
                <a:close/>
                <a:moveTo>
                  <a:pt x="9261" y="13223"/>
                </a:moveTo>
                <a:cubicBezTo>
                  <a:pt x="9255" y="13228"/>
                  <a:pt x="9246" y="13232"/>
                  <a:pt x="9236" y="13234"/>
                </a:cubicBezTo>
                <a:cubicBezTo>
                  <a:pt x="9226" y="13236"/>
                  <a:pt x="9214" y="13237"/>
                  <a:pt x="9204" y="13236"/>
                </a:cubicBezTo>
                <a:cubicBezTo>
                  <a:pt x="9215" y="13237"/>
                  <a:pt x="9227" y="13238"/>
                  <a:pt x="9237" y="13236"/>
                </a:cubicBezTo>
                <a:cubicBezTo>
                  <a:pt x="9248" y="13235"/>
                  <a:pt x="9257" y="13231"/>
                  <a:pt x="9264" y="13226"/>
                </a:cubicBezTo>
                <a:cubicBezTo>
                  <a:pt x="9264" y="13226"/>
                  <a:pt x="9263" y="13225"/>
                  <a:pt x="9263" y="13224"/>
                </a:cubicBezTo>
                <a:cubicBezTo>
                  <a:pt x="9262" y="13224"/>
                  <a:pt x="9262" y="13223"/>
                  <a:pt x="9261" y="13223"/>
                </a:cubicBezTo>
                <a:close/>
                <a:moveTo>
                  <a:pt x="10126" y="13388"/>
                </a:moveTo>
                <a:cubicBezTo>
                  <a:pt x="10113" y="13409"/>
                  <a:pt x="10123" y="13424"/>
                  <a:pt x="10141" y="13439"/>
                </a:cubicBezTo>
                <a:cubicBezTo>
                  <a:pt x="10132" y="13432"/>
                  <a:pt x="10126" y="13423"/>
                  <a:pt x="10123" y="13414"/>
                </a:cubicBezTo>
                <a:cubicBezTo>
                  <a:pt x="10120" y="13406"/>
                  <a:pt x="10121" y="13397"/>
                  <a:pt x="10126" y="13388"/>
                </a:cubicBezTo>
                <a:close/>
                <a:moveTo>
                  <a:pt x="10142" y="13439"/>
                </a:moveTo>
                <a:cubicBezTo>
                  <a:pt x="10151" y="13447"/>
                  <a:pt x="10162" y="13455"/>
                  <a:pt x="10173" y="13464"/>
                </a:cubicBezTo>
                <a:cubicBezTo>
                  <a:pt x="10184" y="13473"/>
                  <a:pt x="10195" y="13482"/>
                  <a:pt x="10205" y="13493"/>
                </a:cubicBezTo>
                <a:cubicBezTo>
                  <a:pt x="10211" y="13503"/>
                  <a:pt x="10216" y="13515"/>
                  <a:pt x="10220" y="13529"/>
                </a:cubicBezTo>
                <a:cubicBezTo>
                  <a:pt x="10223" y="13543"/>
                  <a:pt x="10226" y="13559"/>
                  <a:pt x="10227" y="13575"/>
                </a:cubicBezTo>
                <a:cubicBezTo>
                  <a:pt x="10226" y="13558"/>
                  <a:pt x="10224" y="13542"/>
                  <a:pt x="10221" y="13528"/>
                </a:cubicBezTo>
                <a:cubicBezTo>
                  <a:pt x="10218" y="13513"/>
                  <a:pt x="10213" y="13500"/>
                  <a:pt x="10206" y="13490"/>
                </a:cubicBezTo>
                <a:cubicBezTo>
                  <a:pt x="10196" y="13480"/>
                  <a:pt x="10185" y="13471"/>
                  <a:pt x="10174" y="13463"/>
                </a:cubicBezTo>
                <a:cubicBezTo>
                  <a:pt x="10162" y="13454"/>
                  <a:pt x="10151" y="13447"/>
                  <a:pt x="10142" y="13439"/>
                </a:cubicBezTo>
                <a:close/>
                <a:moveTo>
                  <a:pt x="14934" y="13779"/>
                </a:moveTo>
                <a:lnTo>
                  <a:pt x="14931" y="13779"/>
                </a:lnTo>
                <a:cubicBezTo>
                  <a:pt x="14932" y="13781"/>
                  <a:pt x="14933" y="13783"/>
                  <a:pt x="14934" y="13786"/>
                </a:cubicBezTo>
                <a:cubicBezTo>
                  <a:pt x="14967" y="13796"/>
                  <a:pt x="14983" y="13802"/>
                  <a:pt x="14991" y="13804"/>
                </a:cubicBezTo>
                <a:cubicBezTo>
                  <a:pt x="14999" y="13807"/>
                  <a:pt x="14999" y="13808"/>
                  <a:pt x="14999" y="13808"/>
                </a:cubicBezTo>
                <a:cubicBezTo>
                  <a:pt x="15000" y="13804"/>
                  <a:pt x="14999" y="13804"/>
                  <a:pt x="14999" y="13804"/>
                </a:cubicBezTo>
                <a:cubicBezTo>
                  <a:pt x="14999" y="13804"/>
                  <a:pt x="14999" y="13803"/>
                  <a:pt x="14999" y="13800"/>
                </a:cubicBezTo>
                <a:cubicBezTo>
                  <a:pt x="14967" y="13790"/>
                  <a:pt x="14951" y="13785"/>
                  <a:pt x="14942" y="13782"/>
                </a:cubicBezTo>
                <a:cubicBezTo>
                  <a:pt x="14934" y="13779"/>
                  <a:pt x="14934" y="13779"/>
                  <a:pt x="14934" y="13779"/>
                </a:cubicBezTo>
                <a:close/>
                <a:moveTo>
                  <a:pt x="14794" y="13799"/>
                </a:moveTo>
                <a:lnTo>
                  <a:pt x="14791" y="13800"/>
                </a:lnTo>
                <a:cubicBezTo>
                  <a:pt x="14745" y="13862"/>
                  <a:pt x="14722" y="13893"/>
                  <a:pt x="14711" y="13909"/>
                </a:cubicBezTo>
                <a:cubicBezTo>
                  <a:pt x="14700" y="13924"/>
                  <a:pt x="14699" y="13924"/>
                  <a:pt x="14699" y="13924"/>
                </a:cubicBezTo>
                <a:cubicBezTo>
                  <a:pt x="14699" y="13927"/>
                  <a:pt x="14699" y="13928"/>
                  <a:pt x="14699" y="13928"/>
                </a:cubicBezTo>
                <a:cubicBezTo>
                  <a:pt x="14700" y="13928"/>
                  <a:pt x="14700" y="13928"/>
                  <a:pt x="14699" y="13931"/>
                </a:cubicBezTo>
                <a:cubicBezTo>
                  <a:pt x="14744" y="13871"/>
                  <a:pt x="14766" y="13840"/>
                  <a:pt x="14778" y="13824"/>
                </a:cubicBezTo>
                <a:cubicBezTo>
                  <a:pt x="14789" y="13809"/>
                  <a:pt x="14789" y="13808"/>
                  <a:pt x="14789" y="13808"/>
                </a:cubicBezTo>
                <a:cubicBezTo>
                  <a:pt x="14790" y="13804"/>
                  <a:pt x="14792" y="13803"/>
                  <a:pt x="14794" y="13799"/>
                </a:cubicBezTo>
                <a:close/>
                <a:moveTo>
                  <a:pt x="10611" y="13822"/>
                </a:moveTo>
                <a:cubicBezTo>
                  <a:pt x="10611" y="13823"/>
                  <a:pt x="10611" y="13823"/>
                  <a:pt x="10610" y="13823"/>
                </a:cubicBezTo>
                <a:cubicBezTo>
                  <a:pt x="10610" y="13823"/>
                  <a:pt x="10610" y="13823"/>
                  <a:pt x="10610" y="13824"/>
                </a:cubicBezTo>
                <a:cubicBezTo>
                  <a:pt x="10628" y="13834"/>
                  <a:pt x="10637" y="13839"/>
                  <a:pt x="10642" y="13843"/>
                </a:cubicBezTo>
                <a:cubicBezTo>
                  <a:pt x="10646" y="13846"/>
                  <a:pt x="10647" y="13846"/>
                  <a:pt x="10647" y="13846"/>
                </a:cubicBezTo>
                <a:cubicBezTo>
                  <a:pt x="10647" y="13919"/>
                  <a:pt x="10647" y="13955"/>
                  <a:pt x="10647" y="13973"/>
                </a:cubicBezTo>
                <a:cubicBezTo>
                  <a:pt x="10647" y="13991"/>
                  <a:pt x="10647" y="13992"/>
                  <a:pt x="10647" y="13992"/>
                </a:cubicBezTo>
                <a:cubicBezTo>
                  <a:pt x="10679" y="14023"/>
                  <a:pt x="10696" y="14038"/>
                  <a:pt x="10704" y="14046"/>
                </a:cubicBezTo>
                <a:cubicBezTo>
                  <a:pt x="10712" y="14053"/>
                  <a:pt x="10712" y="14053"/>
                  <a:pt x="10712" y="14053"/>
                </a:cubicBezTo>
                <a:cubicBezTo>
                  <a:pt x="10738" y="14061"/>
                  <a:pt x="10752" y="14065"/>
                  <a:pt x="10758" y="14067"/>
                </a:cubicBezTo>
                <a:cubicBezTo>
                  <a:pt x="10765" y="14069"/>
                  <a:pt x="10765" y="14069"/>
                  <a:pt x="10765" y="14069"/>
                </a:cubicBezTo>
                <a:cubicBezTo>
                  <a:pt x="10743" y="14060"/>
                  <a:pt x="10730" y="14055"/>
                  <a:pt x="10723" y="14052"/>
                </a:cubicBezTo>
                <a:cubicBezTo>
                  <a:pt x="10716" y="14049"/>
                  <a:pt x="10715" y="14048"/>
                  <a:pt x="10715" y="14048"/>
                </a:cubicBezTo>
                <a:cubicBezTo>
                  <a:pt x="10682" y="14016"/>
                  <a:pt x="10666" y="14001"/>
                  <a:pt x="10658" y="13994"/>
                </a:cubicBezTo>
                <a:cubicBezTo>
                  <a:pt x="10649" y="13986"/>
                  <a:pt x="10649" y="13987"/>
                  <a:pt x="10649" y="13987"/>
                </a:cubicBezTo>
                <a:cubicBezTo>
                  <a:pt x="10649" y="13915"/>
                  <a:pt x="10649" y="13878"/>
                  <a:pt x="10649" y="13860"/>
                </a:cubicBezTo>
                <a:cubicBezTo>
                  <a:pt x="10649" y="13842"/>
                  <a:pt x="10649" y="13841"/>
                  <a:pt x="10649" y="13841"/>
                </a:cubicBezTo>
                <a:cubicBezTo>
                  <a:pt x="10630" y="13831"/>
                  <a:pt x="10620" y="13826"/>
                  <a:pt x="10616" y="13824"/>
                </a:cubicBezTo>
                <a:cubicBezTo>
                  <a:pt x="10611" y="13821"/>
                  <a:pt x="10611" y="13822"/>
                  <a:pt x="10611" y="13822"/>
                </a:cubicBezTo>
                <a:close/>
                <a:moveTo>
                  <a:pt x="10218" y="13844"/>
                </a:moveTo>
                <a:cubicBezTo>
                  <a:pt x="10218" y="13876"/>
                  <a:pt x="10232" y="13910"/>
                  <a:pt x="10247" y="13939"/>
                </a:cubicBezTo>
                <a:cubicBezTo>
                  <a:pt x="10233" y="13911"/>
                  <a:pt x="10219" y="13874"/>
                  <a:pt x="10218" y="13844"/>
                </a:cubicBezTo>
                <a:close/>
                <a:moveTo>
                  <a:pt x="10247" y="13939"/>
                </a:moveTo>
                <a:cubicBezTo>
                  <a:pt x="10262" y="13966"/>
                  <a:pt x="10278" y="13989"/>
                  <a:pt x="10284" y="13989"/>
                </a:cubicBezTo>
                <a:cubicBezTo>
                  <a:pt x="10284" y="13989"/>
                  <a:pt x="10285" y="13987"/>
                  <a:pt x="10284" y="13987"/>
                </a:cubicBezTo>
                <a:cubicBezTo>
                  <a:pt x="10278" y="13987"/>
                  <a:pt x="10262" y="13967"/>
                  <a:pt x="10247" y="13939"/>
                </a:cubicBezTo>
                <a:close/>
                <a:moveTo>
                  <a:pt x="13860" y="13849"/>
                </a:moveTo>
                <a:cubicBezTo>
                  <a:pt x="13855" y="13855"/>
                  <a:pt x="13859" y="13870"/>
                  <a:pt x="13865" y="13866"/>
                </a:cubicBezTo>
                <a:lnTo>
                  <a:pt x="13866" y="13863"/>
                </a:lnTo>
                <a:cubicBezTo>
                  <a:pt x="13870" y="13856"/>
                  <a:pt x="13865" y="13844"/>
                  <a:pt x="13860" y="13849"/>
                </a:cubicBezTo>
                <a:close/>
                <a:moveTo>
                  <a:pt x="10363" y="13924"/>
                </a:moveTo>
                <a:cubicBezTo>
                  <a:pt x="10361" y="13926"/>
                  <a:pt x="10361" y="13926"/>
                  <a:pt x="10362" y="13926"/>
                </a:cubicBezTo>
                <a:cubicBezTo>
                  <a:pt x="10362" y="13926"/>
                  <a:pt x="10362" y="13927"/>
                  <a:pt x="10360" y="13929"/>
                </a:cubicBezTo>
                <a:cubicBezTo>
                  <a:pt x="10387" y="13960"/>
                  <a:pt x="10399" y="13976"/>
                  <a:pt x="10406" y="13984"/>
                </a:cubicBezTo>
                <a:cubicBezTo>
                  <a:pt x="10412" y="13992"/>
                  <a:pt x="10412" y="13992"/>
                  <a:pt x="10412" y="13992"/>
                </a:cubicBezTo>
                <a:cubicBezTo>
                  <a:pt x="10458" y="13982"/>
                  <a:pt x="10481" y="13976"/>
                  <a:pt x="10492" y="13973"/>
                </a:cubicBezTo>
                <a:cubicBezTo>
                  <a:pt x="10504" y="13970"/>
                  <a:pt x="10504" y="13970"/>
                  <a:pt x="10504" y="13970"/>
                </a:cubicBezTo>
                <a:cubicBezTo>
                  <a:pt x="10530" y="14001"/>
                  <a:pt x="10542" y="14017"/>
                  <a:pt x="10549" y="14025"/>
                </a:cubicBezTo>
                <a:cubicBezTo>
                  <a:pt x="10555" y="14033"/>
                  <a:pt x="10555" y="14033"/>
                  <a:pt x="10555" y="14033"/>
                </a:cubicBezTo>
                <a:cubicBezTo>
                  <a:pt x="10556" y="14030"/>
                  <a:pt x="10556" y="14029"/>
                  <a:pt x="10556" y="14029"/>
                </a:cubicBezTo>
                <a:cubicBezTo>
                  <a:pt x="10556" y="14029"/>
                  <a:pt x="10556" y="14029"/>
                  <a:pt x="10557" y="14026"/>
                </a:cubicBezTo>
                <a:cubicBezTo>
                  <a:pt x="10533" y="13997"/>
                  <a:pt x="10520" y="13982"/>
                  <a:pt x="10514" y="13974"/>
                </a:cubicBezTo>
                <a:cubicBezTo>
                  <a:pt x="10507" y="13966"/>
                  <a:pt x="10506" y="13965"/>
                  <a:pt x="10506" y="13965"/>
                </a:cubicBezTo>
                <a:cubicBezTo>
                  <a:pt x="10461" y="13975"/>
                  <a:pt x="10438" y="13981"/>
                  <a:pt x="10426" y="13984"/>
                </a:cubicBezTo>
                <a:cubicBezTo>
                  <a:pt x="10415" y="13987"/>
                  <a:pt x="10415" y="13987"/>
                  <a:pt x="10415" y="13987"/>
                </a:cubicBezTo>
                <a:cubicBezTo>
                  <a:pt x="10389" y="13956"/>
                  <a:pt x="10376" y="13940"/>
                  <a:pt x="10369" y="13932"/>
                </a:cubicBezTo>
                <a:cubicBezTo>
                  <a:pt x="10363" y="13924"/>
                  <a:pt x="10363" y="13924"/>
                  <a:pt x="10363" y="13924"/>
                </a:cubicBezTo>
                <a:close/>
                <a:moveTo>
                  <a:pt x="10936" y="13924"/>
                </a:moveTo>
                <a:cubicBezTo>
                  <a:pt x="10943" y="13945"/>
                  <a:pt x="10946" y="13955"/>
                  <a:pt x="10948" y="13960"/>
                </a:cubicBezTo>
                <a:cubicBezTo>
                  <a:pt x="10949" y="13965"/>
                  <a:pt x="10949" y="13965"/>
                  <a:pt x="10949" y="13965"/>
                </a:cubicBezTo>
                <a:cubicBezTo>
                  <a:pt x="10951" y="13966"/>
                  <a:pt x="10949" y="13964"/>
                  <a:pt x="10951" y="13965"/>
                </a:cubicBezTo>
                <a:cubicBezTo>
                  <a:pt x="10944" y="13944"/>
                  <a:pt x="10941" y="13934"/>
                  <a:pt x="10939" y="13929"/>
                </a:cubicBezTo>
                <a:cubicBezTo>
                  <a:pt x="10937" y="13924"/>
                  <a:pt x="10937" y="13924"/>
                  <a:pt x="10937" y="13924"/>
                </a:cubicBezTo>
                <a:cubicBezTo>
                  <a:pt x="10936" y="13924"/>
                  <a:pt x="10936" y="13924"/>
                  <a:pt x="10936" y="13924"/>
                </a:cubicBezTo>
                <a:cubicBezTo>
                  <a:pt x="10936" y="13924"/>
                  <a:pt x="10937" y="13924"/>
                  <a:pt x="10936" y="13924"/>
                </a:cubicBezTo>
                <a:close/>
                <a:moveTo>
                  <a:pt x="10951" y="13965"/>
                </a:moveTo>
                <a:cubicBezTo>
                  <a:pt x="11039" y="14005"/>
                  <a:pt x="11041" y="14009"/>
                  <a:pt x="11041" y="14009"/>
                </a:cubicBezTo>
                <a:cubicBezTo>
                  <a:pt x="11113" y="13998"/>
                  <a:pt x="11149" y="13993"/>
                  <a:pt x="11167" y="13990"/>
                </a:cubicBezTo>
                <a:cubicBezTo>
                  <a:pt x="11185" y="13987"/>
                  <a:pt x="11185" y="13987"/>
                  <a:pt x="11185" y="13987"/>
                </a:cubicBezTo>
                <a:cubicBezTo>
                  <a:pt x="11113" y="13997"/>
                  <a:pt x="11078" y="14002"/>
                  <a:pt x="11060" y="14004"/>
                </a:cubicBezTo>
                <a:cubicBezTo>
                  <a:pt x="11042" y="14007"/>
                  <a:pt x="11042" y="14006"/>
                  <a:pt x="11042" y="14006"/>
                </a:cubicBezTo>
                <a:cubicBezTo>
                  <a:pt x="10996" y="13986"/>
                  <a:pt x="10974" y="13975"/>
                  <a:pt x="10962" y="13970"/>
                </a:cubicBezTo>
                <a:cubicBezTo>
                  <a:pt x="10951" y="13965"/>
                  <a:pt x="10951" y="13965"/>
                  <a:pt x="10951" y="13965"/>
                </a:cubicBezTo>
                <a:close/>
                <a:moveTo>
                  <a:pt x="9801" y="14067"/>
                </a:moveTo>
                <a:cubicBezTo>
                  <a:pt x="9799" y="14066"/>
                  <a:pt x="9797" y="14070"/>
                  <a:pt x="9795" y="14070"/>
                </a:cubicBezTo>
                <a:cubicBezTo>
                  <a:pt x="9797" y="14070"/>
                  <a:pt x="9799" y="14069"/>
                  <a:pt x="9801" y="14069"/>
                </a:cubicBezTo>
                <a:cubicBezTo>
                  <a:pt x="9801" y="14069"/>
                  <a:pt x="9801" y="14067"/>
                  <a:pt x="9801" y="14067"/>
                </a:cubicBezTo>
                <a:close/>
                <a:moveTo>
                  <a:pt x="10768" y="14069"/>
                </a:moveTo>
                <a:cubicBezTo>
                  <a:pt x="10768" y="14069"/>
                  <a:pt x="10770" y="14071"/>
                  <a:pt x="10773" y="14072"/>
                </a:cubicBezTo>
                <a:cubicBezTo>
                  <a:pt x="10775" y="14073"/>
                  <a:pt x="10778" y="14074"/>
                  <a:pt x="10778" y="14074"/>
                </a:cubicBezTo>
                <a:cubicBezTo>
                  <a:pt x="10816" y="14258"/>
                  <a:pt x="10817" y="14256"/>
                  <a:pt x="10817" y="14256"/>
                </a:cubicBezTo>
                <a:cubicBezTo>
                  <a:pt x="10797" y="14163"/>
                  <a:pt x="10788" y="14116"/>
                  <a:pt x="10783" y="14093"/>
                </a:cubicBezTo>
                <a:cubicBezTo>
                  <a:pt x="10779" y="14069"/>
                  <a:pt x="10779" y="14069"/>
                  <a:pt x="10779" y="14069"/>
                </a:cubicBezTo>
                <a:cubicBezTo>
                  <a:pt x="10774" y="14069"/>
                  <a:pt x="10771" y="14069"/>
                  <a:pt x="10770" y="14069"/>
                </a:cubicBezTo>
                <a:cubicBezTo>
                  <a:pt x="10768" y="14069"/>
                  <a:pt x="10768" y="14069"/>
                  <a:pt x="10768" y="14069"/>
                </a:cubicBezTo>
                <a:close/>
                <a:moveTo>
                  <a:pt x="10817" y="14256"/>
                </a:moveTo>
                <a:lnTo>
                  <a:pt x="10817" y="14259"/>
                </a:lnTo>
                <a:cubicBezTo>
                  <a:pt x="10837" y="14279"/>
                  <a:pt x="10846" y="14289"/>
                  <a:pt x="10851" y="14294"/>
                </a:cubicBezTo>
                <a:cubicBezTo>
                  <a:pt x="10856" y="14300"/>
                  <a:pt x="10855" y="14299"/>
                  <a:pt x="10855" y="14299"/>
                </a:cubicBezTo>
                <a:lnTo>
                  <a:pt x="10857" y="14298"/>
                </a:lnTo>
                <a:cubicBezTo>
                  <a:pt x="10837" y="14277"/>
                  <a:pt x="10827" y="14266"/>
                  <a:pt x="10822" y="14261"/>
                </a:cubicBezTo>
                <a:cubicBezTo>
                  <a:pt x="10817" y="14256"/>
                  <a:pt x="10817" y="14256"/>
                  <a:pt x="10817" y="14256"/>
                </a:cubicBezTo>
                <a:close/>
                <a:moveTo>
                  <a:pt x="13827" y="14091"/>
                </a:moveTo>
                <a:lnTo>
                  <a:pt x="13827" y="14094"/>
                </a:lnTo>
                <a:cubicBezTo>
                  <a:pt x="13859" y="14125"/>
                  <a:pt x="13876" y="14140"/>
                  <a:pt x="13884" y="14148"/>
                </a:cubicBezTo>
                <a:cubicBezTo>
                  <a:pt x="13892" y="14156"/>
                  <a:pt x="13892" y="14157"/>
                  <a:pt x="13892" y="14157"/>
                </a:cubicBezTo>
                <a:cubicBezTo>
                  <a:pt x="13918" y="14136"/>
                  <a:pt x="13931" y="14126"/>
                  <a:pt x="13938" y="14121"/>
                </a:cubicBezTo>
                <a:cubicBezTo>
                  <a:pt x="13944" y="14115"/>
                  <a:pt x="13944" y="14116"/>
                  <a:pt x="13944" y="14116"/>
                </a:cubicBezTo>
                <a:cubicBezTo>
                  <a:pt x="13983" y="14116"/>
                  <a:pt x="14003" y="14116"/>
                  <a:pt x="14013" y="14116"/>
                </a:cubicBezTo>
                <a:cubicBezTo>
                  <a:pt x="14023" y="14116"/>
                  <a:pt x="14023" y="14116"/>
                  <a:pt x="14023" y="14116"/>
                </a:cubicBezTo>
                <a:lnTo>
                  <a:pt x="14023" y="14111"/>
                </a:lnTo>
                <a:cubicBezTo>
                  <a:pt x="13984" y="14111"/>
                  <a:pt x="13964" y="14111"/>
                  <a:pt x="13954" y="14111"/>
                </a:cubicBezTo>
                <a:cubicBezTo>
                  <a:pt x="13944" y="14111"/>
                  <a:pt x="13944" y="14111"/>
                  <a:pt x="13944" y="14111"/>
                </a:cubicBezTo>
                <a:cubicBezTo>
                  <a:pt x="13918" y="14131"/>
                  <a:pt x="13905" y="14142"/>
                  <a:pt x="13899" y="14147"/>
                </a:cubicBezTo>
                <a:cubicBezTo>
                  <a:pt x="13892" y="14152"/>
                  <a:pt x="13892" y="14152"/>
                  <a:pt x="13892" y="14152"/>
                </a:cubicBezTo>
                <a:cubicBezTo>
                  <a:pt x="13860" y="14121"/>
                  <a:pt x="13843" y="14106"/>
                  <a:pt x="13835" y="14098"/>
                </a:cubicBezTo>
                <a:cubicBezTo>
                  <a:pt x="13827" y="14091"/>
                  <a:pt x="13827" y="14091"/>
                  <a:pt x="13827" y="14091"/>
                </a:cubicBezTo>
                <a:close/>
                <a:moveTo>
                  <a:pt x="8731" y="14139"/>
                </a:moveTo>
                <a:cubicBezTo>
                  <a:pt x="8746" y="14156"/>
                  <a:pt x="8765" y="14168"/>
                  <a:pt x="8792" y="14179"/>
                </a:cubicBezTo>
                <a:cubicBezTo>
                  <a:pt x="8831" y="14194"/>
                  <a:pt x="8878" y="14185"/>
                  <a:pt x="8893" y="14215"/>
                </a:cubicBezTo>
                <a:cubicBezTo>
                  <a:pt x="8878" y="14183"/>
                  <a:pt x="8832" y="14190"/>
                  <a:pt x="8792" y="14174"/>
                </a:cubicBezTo>
                <a:cubicBezTo>
                  <a:pt x="8766" y="14163"/>
                  <a:pt x="8746" y="14155"/>
                  <a:pt x="8731" y="14139"/>
                </a:cubicBezTo>
                <a:close/>
                <a:moveTo>
                  <a:pt x="9576" y="14154"/>
                </a:moveTo>
                <a:lnTo>
                  <a:pt x="9526" y="14193"/>
                </a:lnTo>
                <a:cubicBezTo>
                  <a:pt x="9526" y="14194"/>
                  <a:pt x="9526" y="14194"/>
                  <a:pt x="9527" y="14194"/>
                </a:cubicBezTo>
                <a:cubicBezTo>
                  <a:pt x="9527" y="14195"/>
                  <a:pt x="9527" y="14195"/>
                  <a:pt x="9527" y="14196"/>
                </a:cubicBezTo>
                <a:cubicBezTo>
                  <a:pt x="9549" y="14178"/>
                  <a:pt x="9562" y="14168"/>
                  <a:pt x="9568" y="14163"/>
                </a:cubicBezTo>
                <a:cubicBezTo>
                  <a:pt x="9575" y="14158"/>
                  <a:pt x="9576" y="14157"/>
                  <a:pt x="9576" y="14157"/>
                </a:cubicBezTo>
                <a:cubicBezTo>
                  <a:pt x="9576" y="14157"/>
                  <a:pt x="9585" y="14157"/>
                  <a:pt x="9598" y="14160"/>
                </a:cubicBezTo>
                <a:cubicBezTo>
                  <a:pt x="9611" y="14163"/>
                  <a:pt x="9628" y="14167"/>
                  <a:pt x="9644" y="14174"/>
                </a:cubicBezTo>
                <a:cubicBezTo>
                  <a:pt x="9627" y="14167"/>
                  <a:pt x="9610" y="14162"/>
                  <a:pt x="9598" y="14159"/>
                </a:cubicBezTo>
                <a:cubicBezTo>
                  <a:pt x="9585" y="14156"/>
                  <a:pt x="9576" y="14154"/>
                  <a:pt x="9576" y="14154"/>
                </a:cubicBezTo>
                <a:close/>
                <a:moveTo>
                  <a:pt x="14582" y="14278"/>
                </a:moveTo>
                <a:cubicBezTo>
                  <a:pt x="14581" y="14281"/>
                  <a:pt x="14581" y="14281"/>
                  <a:pt x="14581" y="14281"/>
                </a:cubicBezTo>
                <a:cubicBezTo>
                  <a:pt x="14581" y="14281"/>
                  <a:pt x="14581" y="14280"/>
                  <a:pt x="14581" y="14283"/>
                </a:cubicBezTo>
                <a:cubicBezTo>
                  <a:pt x="14601" y="14283"/>
                  <a:pt x="14610" y="14283"/>
                  <a:pt x="14615" y="14283"/>
                </a:cubicBezTo>
                <a:cubicBezTo>
                  <a:pt x="14619" y="14283"/>
                  <a:pt x="14619" y="14283"/>
                  <a:pt x="14619" y="14283"/>
                </a:cubicBezTo>
                <a:cubicBezTo>
                  <a:pt x="14619" y="14280"/>
                  <a:pt x="14619" y="14280"/>
                  <a:pt x="14619" y="14280"/>
                </a:cubicBezTo>
                <a:cubicBezTo>
                  <a:pt x="14619" y="14280"/>
                  <a:pt x="14619" y="14280"/>
                  <a:pt x="14619" y="14278"/>
                </a:cubicBezTo>
                <a:cubicBezTo>
                  <a:pt x="14603" y="14278"/>
                  <a:pt x="14594" y="14278"/>
                  <a:pt x="14589" y="14278"/>
                </a:cubicBezTo>
                <a:cubicBezTo>
                  <a:pt x="14583" y="14278"/>
                  <a:pt x="14582" y="14278"/>
                  <a:pt x="14582" y="14278"/>
                </a:cubicBezTo>
                <a:close/>
                <a:moveTo>
                  <a:pt x="9902" y="14288"/>
                </a:moveTo>
                <a:cubicBezTo>
                  <a:pt x="9911" y="14295"/>
                  <a:pt x="9916" y="14306"/>
                  <a:pt x="9916" y="14321"/>
                </a:cubicBezTo>
                <a:cubicBezTo>
                  <a:pt x="9922" y="14352"/>
                  <a:pt x="9926" y="14404"/>
                  <a:pt x="9933" y="14453"/>
                </a:cubicBezTo>
                <a:cubicBezTo>
                  <a:pt x="9939" y="14502"/>
                  <a:pt x="9949" y="14548"/>
                  <a:pt x="9969" y="14569"/>
                </a:cubicBezTo>
                <a:cubicBezTo>
                  <a:pt x="9949" y="14548"/>
                  <a:pt x="9940" y="14501"/>
                  <a:pt x="9933" y="14452"/>
                </a:cubicBezTo>
                <a:cubicBezTo>
                  <a:pt x="9927" y="14402"/>
                  <a:pt x="9924" y="14350"/>
                  <a:pt x="9917" y="14319"/>
                </a:cubicBezTo>
                <a:cubicBezTo>
                  <a:pt x="9917" y="14304"/>
                  <a:pt x="9911" y="14295"/>
                  <a:pt x="9902" y="14288"/>
                </a:cubicBezTo>
                <a:close/>
                <a:moveTo>
                  <a:pt x="9969" y="14569"/>
                </a:moveTo>
                <a:cubicBezTo>
                  <a:pt x="9988" y="14598"/>
                  <a:pt x="10004" y="14614"/>
                  <a:pt x="10021" y="14619"/>
                </a:cubicBezTo>
                <a:cubicBezTo>
                  <a:pt x="10029" y="14621"/>
                  <a:pt x="10038" y="14621"/>
                  <a:pt x="10048" y="14619"/>
                </a:cubicBezTo>
                <a:cubicBezTo>
                  <a:pt x="10039" y="14621"/>
                  <a:pt x="10030" y="14621"/>
                  <a:pt x="10021" y="14618"/>
                </a:cubicBezTo>
                <a:cubicBezTo>
                  <a:pt x="10004" y="14613"/>
                  <a:pt x="9987" y="14598"/>
                  <a:pt x="9969" y="14569"/>
                </a:cubicBezTo>
                <a:close/>
                <a:moveTo>
                  <a:pt x="13918" y="14379"/>
                </a:moveTo>
                <a:lnTo>
                  <a:pt x="13918" y="14384"/>
                </a:lnTo>
                <a:cubicBezTo>
                  <a:pt x="13918" y="14384"/>
                  <a:pt x="13941" y="14390"/>
                  <a:pt x="13962" y="14398"/>
                </a:cubicBezTo>
                <a:cubicBezTo>
                  <a:pt x="13978" y="14403"/>
                  <a:pt x="13993" y="14411"/>
                  <a:pt x="13996" y="14418"/>
                </a:cubicBezTo>
                <a:cubicBezTo>
                  <a:pt x="13995" y="14410"/>
                  <a:pt x="13981" y="14401"/>
                  <a:pt x="13964" y="14394"/>
                </a:cubicBezTo>
                <a:cubicBezTo>
                  <a:pt x="13943" y="14386"/>
                  <a:pt x="13921" y="14380"/>
                  <a:pt x="13919" y="14379"/>
                </a:cubicBezTo>
                <a:lnTo>
                  <a:pt x="13918" y="14379"/>
                </a:lnTo>
                <a:close/>
                <a:moveTo>
                  <a:pt x="10817" y="14445"/>
                </a:moveTo>
                <a:cubicBezTo>
                  <a:pt x="10824" y="14538"/>
                  <a:pt x="10827" y="14585"/>
                  <a:pt x="10828" y="14608"/>
                </a:cubicBezTo>
                <a:cubicBezTo>
                  <a:pt x="10829" y="14632"/>
                  <a:pt x="10829" y="14632"/>
                  <a:pt x="10829" y="14632"/>
                </a:cubicBezTo>
                <a:cubicBezTo>
                  <a:pt x="10856" y="14694"/>
                  <a:pt x="10869" y="14725"/>
                  <a:pt x="10875" y="14740"/>
                </a:cubicBezTo>
                <a:cubicBezTo>
                  <a:pt x="10882" y="14755"/>
                  <a:pt x="10883" y="14756"/>
                  <a:pt x="10883" y="14756"/>
                </a:cubicBezTo>
                <a:cubicBezTo>
                  <a:pt x="10883" y="14755"/>
                  <a:pt x="10883" y="14756"/>
                  <a:pt x="10883" y="14756"/>
                </a:cubicBezTo>
                <a:cubicBezTo>
                  <a:pt x="10883" y="14756"/>
                  <a:pt x="10883" y="14756"/>
                  <a:pt x="10884" y="14756"/>
                </a:cubicBezTo>
                <a:cubicBezTo>
                  <a:pt x="10858" y="14693"/>
                  <a:pt x="10845" y="14662"/>
                  <a:pt x="10838" y="14646"/>
                </a:cubicBezTo>
                <a:cubicBezTo>
                  <a:pt x="10831" y="14630"/>
                  <a:pt x="10831" y="14629"/>
                  <a:pt x="10831" y="14629"/>
                </a:cubicBezTo>
                <a:cubicBezTo>
                  <a:pt x="10824" y="14537"/>
                  <a:pt x="10821" y="14491"/>
                  <a:pt x="10819" y="14468"/>
                </a:cubicBezTo>
                <a:cubicBezTo>
                  <a:pt x="10817" y="14445"/>
                  <a:pt x="10817" y="14445"/>
                  <a:pt x="10817" y="14445"/>
                </a:cubicBezTo>
                <a:close/>
                <a:moveTo>
                  <a:pt x="10198" y="14456"/>
                </a:moveTo>
                <a:cubicBezTo>
                  <a:pt x="10187" y="14456"/>
                  <a:pt x="10179" y="14458"/>
                  <a:pt x="10173" y="14462"/>
                </a:cubicBezTo>
                <a:cubicBezTo>
                  <a:pt x="10173" y="14462"/>
                  <a:pt x="10173" y="14464"/>
                  <a:pt x="10172" y="14464"/>
                </a:cubicBezTo>
                <a:cubicBezTo>
                  <a:pt x="10178" y="14460"/>
                  <a:pt x="10186" y="14458"/>
                  <a:pt x="10197" y="14459"/>
                </a:cubicBezTo>
                <a:cubicBezTo>
                  <a:pt x="10209" y="14459"/>
                  <a:pt x="10223" y="14462"/>
                  <a:pt x="10243" y="14467"/>
                </a:cubicBezTo>
                <a:cubicBezTo>
                  <a:pt x="10253" y="14472"/>
                  <a:pt x="10262" y="14475"/>
                  <a:pt x="10270" y="14476"/>
                </a:cubicBezTo>
                <a:cubicBezTo>
                  <a:pt x="10278" y="14477"/>
                  <a:pt x="10286" y="14476"/>
                  <a:pt x="10292" y="14474"/>
                </a:cubicBezTo>
                <a:cubicBezTo>
                  <a:pt x="10286" y="14476"/>
                  <a:pt x="10279" y="14476"/>
                  <a:pt x="10271" y="14474"/>
                </a:cubicBezTo>
                <a:cubicBezTo>
                  <a:pt x="10263" y="14473"/>
                  <a:pt x="10254" y="14470"/>
                  <a:pt x="10244" y="14464"/>
                </a:cubicBezTo>
                <a:cubicBezTo>
                  <a:pt x="10225" y="14459"/>
                  <a:pt x="10210" y="14457"/>
                  <a:pt x="10198" y="14456"/>
                </a:cubicBezTo>
                <a:close/>
                <a:moveTo>
                  <a:pt x="8952" y="14528"/>
                </a:moveTo>
                <a:cubicBezTo>
                  <a:pt x="8939" y="14533"/>
                  <a:pt x="8924" y="14551"/>
                  <a:pt x="8908" y="14574"/>
                </a:cubicBezTo>
                <a:cubicBezTo>
                  <a:pt x="8924" y="14552"/>
                  <a:pt x="8939" y="14535"/>
                  <a:pt x="8951" y="14529"/>
                </a:cubicBezTo>
                <a:cubicBezTo>
                  <a:pt x="8964" y="14524"/>
                  <a:pt x="8973" y="14529"/>
                  <a:pt x="8976" y="14549"/>
                </a:cubicBezTo>
                <a:cubicBezTo>
                  <a:pt x="8980" y="14565"/>
                  <a:pt x="8984" y="14571"/>
                  <a:pt x="8989" y="14571"/>
                </a:cubicBezTo>
                <a:cubicBezTo>
                  <a:pt x="8995" y="14570"/>
                  <a:pt x="9001" y="14562"/>
                  <a:pt x="9006" y="14549"/>
                </a:cubicBezTo>
                <a:cubicBezTo>
                  <a:pt x="9001" y="14561"/>
                  <a:pt x="8995" y="14568"/>
                  <a:pt x="8989" y="14568"/>
                </a:cubicBezTo>
                <a:cubicBezTo>
                  <a:pt x="8984" y="14568"/>
                  <a:pt x="8980" y="14562"/>
                  <a:pt x="8976" y="14547"/>
                </a:cubicBezTo>
                <a:cubicBezTo>
                  <a:pt x="8973" y="14526"/>
                  <a:pt x="8964" y="14522"/>
                  <a:pt x="8952" y="14528"/>
                </a:cubicBezTo>
                <a:close/>
                <a:moveTo>
                  <a:pt x="9278" y="14641"/>
                </a:moveTo>
                <a:cubicBezTo>
                  <a:pt x="9283" y="14653"/>
                  <a:pt x="9287" y="14664"/>
                  <a:pt x="9290" y="14673"/>
                </a:cubicBezTo>
                <a:cubicBezTo>
                  <a:pt x="9293" y="14682"/>
                  <a:pt x="9293" y="14690"/>
                  <a:pt x="9290" y="14695"/>
                </a:cubicBezTo>
                <a:cubicBezTo>
                  <a:pt x="9290" y="14695"/>
                  <a:pt x="9291" y="14695"/>
                  <a:pt x="9291" y="14695"/>
                </a:cubicBezTo>
                <a:cubicBezTo>
                  <a:pt x="9298" y="14685"/>
                  <a:pt x="9287" y="14664"/>
                  <a:pt x="9278" y="14641"/>
                </a:cubicBezTo>
                <a:close/>
                <a:moveTo>
                  <a:pt x="13944" y="14651"/>
                </a:moveTo>
                <a:lnTo>
                  <a:pt x="13944" y="14654"/>
                </a:lnTo>
                <a:cubicBezTo>
                  <a:pt x="13957" y="14674"/>
                  <a:pt x="13964" y="14685"/>
                  <a:pt x="13967" y="14690"/>
                </a:cubicBezTo>
                <a:cubicBezTo>
                  <a:pt x="13970" y="14695"/>
                  <a:pt x="13970" y="14695"/>
                  <a:pt x="13970" y="14695"/>
                </a:cubicBezTo>
                <a:cubicBezTo>
                  <a:pt x="13983" y="14716"/>
                  <a:pt x="13990" y="14726"/>
                  <a:pt x="13993" y="14731"/>
                </a:cubicBezTo>
                <a:cubicBezTo>
                  <a:pt x="13996" y="14736"/>
                  <a:pt x="13996" y="14736"/>
                  <a:pt x="13996" y="14736"/>
                </a:cubicBezTo>
                <a:cubicBezTo>
                  <a:pt x="14048" y="14778"/>
                  <a:pt x="14074" y="14798"/>
                  <a:pt x="14087" y="14808"/>
                </a:cubicBezTo>
                <a:cubicBezTo>
                  <a:pt x="14101" y="14818"/>
                  <a:pt x="14101" y="14819"/>
                  <a:pt x="14101" y="14819"/>
                </a:cubicBezTo>
                <a:cubicBezTo>
                  <a:pt x="14133" y="14777"/>
                  <a:pt x="14150" y="14757"/>
                  <a:pt x="14158" y="14746"/>
                </a:cubicBezTo>
                <a:cubicBezTo>
                  <a:pt x="14166" y="14736"/>
                  <a:pt x="14166" y="14736"/>
                  <a:pt x="14166" y="14736"/>
                </a:cubicBezTo>
                <a:cubicBezTo>
                  <a:pt x="14295" y="14900"/>
                  <a:pt x="14296" y="14899"/>
                  <a:pt x="14296" y="14899"/>
                </a:cubicBezTo>
                <a:cubicBezTo>
                  <a:pt x="14231" y="14816"/>
                  <a:pt x="14198" y="14774"/>
                  <a:pt x="14182" y="14754"/>
                </a:cubicBezTo>
                <a:cubicBezTo>
                  <a:pt x="14166" y="14733"/>
                  <a:pt x="14166" y="14734"/>
                  <a:pt x="14166" y="14734"/>
                </a:cubicBezTo>
                <a:cubicBezTo>
                  <a:pt x="14133" y="14775"/>
                  <a:pt x="14117" y="14795"/>
                  <a:pt x="14109" y="14806"/>
                </a:cubicBezTo>
                <a:cubicBezTo>
                  <a:pt x="14101" y="14816"/>
                  <a:pt x="14101" y="14816"/>
                  <a:pt x="14101" y="14816"/>
                </a:cubicBezTo>
                <a:cubicBezTo>
                  <a:pt x="14049" y="14775"/>
                  <a:pt x="14022" y="14754"/>
                  <a:pt x="14009" y="14744"/>
                </a:cubicBezTo>
                <a:cubicBezTo>
                  <a:pt x="13996" y="14734"/>
                  <a:pt x="13996" y="14734"/>
                  <a:pt x="13996" y="14734"/>
                </a:cubicBezTo>
                <a:cubicBezTo>
                  <a:pt x="13983" y="14713"/>
                  <a:pt x="13976" y="14703"/>
                  <a:pt x="13973" y="14698"/>
                </a:cubicBezTo>
                <a:cubicBezTo>
                  <a:pt x="13970" y="14692"/>
                  <a:pt x="13970" y="14692"/>
                  <a:pt x="13970" y="14693"/>
                </a:cubicBezTo>
                <a:cubicBezTo>
                  <a:pt x="13957" y="14672"/>
                  <a:pt x="13950" y="14661"/>
                  <a:pt x="13947" y="14656"/>
                </a:cubicBezTo>
                <a:cubicBezTo>
                  <a:pt x="13944" y="14651"/>
                  <a:pt x="13944" y="14651"/>
                  <a:pt x="13944" y="14651"/>
                </a:cubicBezTo>
                <a:close/>
                <a:moveTo>
                  <a:pt x="14296" y="14899"/>
                </a:moveTo>
                <a:lnTo>
                  <a:pt x="14297" y="14901"/>
                </a:lnTo>
                <a:cubicBezTo>
                  <a:pt x="14363" y="14777"/>
                  <a:pt x="14395" y="14715"/>
                  <a:pt x="14411" y="14684"/>
                </a:cubicBezTo>
                <a:cubicBezTo>
                  <a:pt x="14428" y="14654"/>
                  <a:pt x="14428" y="14654"/>
                  <a:pt x="14428" y="14654"/>
                </a:cubicBezTo>
                <a:cubicBezTo>
                  <a:pt x="14431" y="14654"/>
                  <a:pt x="14432" y="14654"/>
                  <a:pt x="14432" y="14654"/>
                </a:cubicBezTo>
                <a:cubicBezTo>
                  <a:pt x="14433" y="14654"/>
                  <a:pt x="14433" y="14654"/>
                  <a:pt x="14434" y="14654"/>
                </a:cubicBezTo>
                <a:cubicBezTo>
                  <a:pt x="14434" y="14653"/>
                  <a:pt x="14434" y="14653"/>
                  <a:pt x="14434" y="14653"/>
                </a:cubicBezTo>
                <a:cubicBezTo>
                  <a:pt x="14435" y="14652"/>
                  <a:pt x="14435" y="14652"/>
                  <a:pt x="14435" y="14651"/>
                </a:cubicBezTo>
                <a:cubicBezTo>
                  <a:pt x="14433" y="14651"/>
                  <a:pt x="14431" y="14651"/>
                  <a:pt x="14429" y="14651"/>
                </a:cubicBezTo>
                <a:cubicBezTo>
                  <a:pt x="14428" y="14651"/>
                  <a:pt x="14427" y="14651"/>
                  <a:pt x="14427" y="14651"/>
                </a:cubicBezTo>
                <a:cubicBezTo>
                  <a:pt x="14361" y="14776"/>
                  <a:pt x="14329" y="14837"/>
                  <a:pt x="14312" y="14868"/>
                </a:cubicBezTo>
                <a:cubicBezTo>
                  <a:pt x="14296" y="14899"/>
                  <a:pt x="14296" y="14899"/>
                  <a:pt x="14296" y="14899"/>
                </a:cubicBezTo>
                <a:close/>
                <a:moveTo>
                  <a:pt x="8832" y="14734"/>
                </a:moveTo>
                <a:cubicBezTo>
                  <a:pt x="8819" y="14775"/>
                  <a:pt x="8789" y="14811"/>
                  <a:pt x="8763" y="14838"/>
                </a:cubicBezTo>
                <a:cubicBezTo>
                  <a:pt x="8736" y="14864"/>
                  <a:pt x="8713" y="14879"/>
                  <a:pt x="8713" y="14879"/>
                </a:cubicBezTo>
                <a:lnTo>
                  <a:pt x="8713" y="14881"/>
                </a:lnTo>
                <a:cubicBezTo>
                  <a:pt x="8713" y="14881"/>
                  <a:pt x="8736" y="14866"/>
                  <a:pt x="8763" y="14840"/>
                </a:cubicBezTo>
                <a:cubicBezTo>
                  <a:pt x="8789" y="14814"/>
                  <a:pt x="8819" y="14778"/>
                  <a:pt x="8832" y="14736"/>
                </a:cubicBezTo>
                <a:cubicBezTo>
                  <a:pt x="8832" y="14736"/>
                  <a:pt x="8832" y="14735"/>
                  <a:pt x="8832" y="14735"/>
                </a:cubicBezTo>
                <a:cubicBezTo>
                  <a:pt x="8832" y="14735"/>
                  <a:pt x="8832" y="14734"/>
                  <a:pt x="8832" y="14734"/>
                </a:cubicBezTo>
                <a:close/>
                <a:moveTo>
                  <a:pt x="10975" y="14734"/>
                </a:moveTo>
                <a:cubicBezTo>
                  <a:pt x="10935" y="14743"/>
                  <a:pt x="10915" y="14747"/>
                  <a:pt x="10905" y="14750"/>
                </a:cubicBezTo>
                <a:cubicBezTo>
                  <a:pt x="10896" y="14753"/>
                  <a:pt x="10895" y="14753"/>
                  <a:pt x="10895" y="14753"/>
                </a:cubicBezTo>
                <a:cubicBezTo>
                  <a:pt x="10924" y="14746"/>
                  <a:pt x="10944" y="14742"/>
                  <a:pt x="10957" y="14739"/>
                </a:cubicBezTo>
                <a:cubicBezTo>
                  <a:pt x="10969" y="14737"/>
                  <a:pt x="10974" y="14736"/>
                  <a:pt x="10974" y="14736"/>
                </a:cubicBezTo>
                <a:cubicBezTo>
                  <a:pt x="10967" y="14798"/>
                  <a:pt x="10964" y="14829"/>
                  <a:pt x="10962" y="14844"/>
                </a:cubicBezTo>
                <a:cubicBezTo>
                  <a:pt x="10961" y="14860"/>
                  <a:pt x="10960" y="14859"/>
                  <a:pt x="10960" y="14859"/>
                </a:cubicBezTo>
                <a:lnTo>
                  <a:pt x="10962" y="14859"/>
                </a:lnTo>
                <a:cubicBezTo>
                  <a:pt x="10968" y="14797"/>
                  <a:pt x="10972" y="14766"/>
                  <a:pt x="10974" y="14750"/>
                </a:cubicBezTo>
                <a:cubicBezTo>
                  <a:pt x="10975" y="14734"/>
                  <a:pt x="10975" y="14734"/>
                  <a:pt x="10975" y="14734"/>
                </a:cubicBezTo>
                <a:close/>
                <a:moveTo>
                  <a:pt x="9938" y="14782"/>
                </a:moveTo>
                <a:cubicBezTo>
                  <a:pt x="9943" y="14787"/>
                  <a:pt x="9949" y="14791"/>
                  <a:pt x="9957" y="14799"/>
                </a:cubicBezTo>
                <a:cubicBezTo>
                  <a:pt x="9964" y="14807"/>
                  <a:pt x="9971" y="14819"/>
                  <a:pt x="9981" y="14840"/>
                </a:cubicBezTo>
                <a:cubicBezTo>
                  <a:pt x="9981" y="14840"/>
                  <a:pt x="9981" y="14840"/>
                  <a:pt x="9981" y="14839"/>
                </a:cubicBezTo>
                <a:cubicBezTo>
                  <a:pt x="9981" y="14839"/>
                  <a:pt x="9981" y="14838"/>
                  <a:pt x="9981" y="14838"/>
                </a:cubicBezTo>
                <a:cubicBezTo>
                  <a:pt x="9971" y="14817"/>
                  <a:pt x="9964" y="14806"/>
                  <a:pt x="9957" y="14798"/>
                </a:cubicBezTo>
                <a:cubicBezTo>
                  <a:pt x="9949" y="14791"/>
                  <a:pt x="9943" y="14787"/>
                  <a:pt x="9938" y="14782"/>
                </a:cubicBezTo>
                <a:close/>
                <a:moveTo>
                  <a:pt x="9173" y="14799"/>
                </a:moveTo>
                <a:cubicBezTo>
                  <a:pt x="9173" y="14799"/>
                  <a:pt x="9173" y="14805"/>
                  <a:pt x="9173" y="14813"/>
                </a:cubicBezTo>
                <a:cubicBezTo>
                  <a:pt x="9173" y="14821"/>
                  <a:pt x="9174" y="14831"/>
                  <a:pt x="9174" y="14838"/>
                </a:cubicBezTo>
                <a:cubicBezTo>
                  <a:pt x="9174" y="14833"/>
                  <a:pt x="9174" y="14823"/>
                  <a:pt x="9174" y="14815"/>
                </a:cubicBezTo>
                <a:cubicBezTo>
                  <a:pt x="9174" y="14807"/>
                  <a:pt x="9174" y="14800"/>
                  <a:pt x="9174" y="14799"/>
                </a:cubicBezTo>
                <a:lnTo>
                  <a:pt x="9173" y="14799"/>
                </a:lnTo>
                <a:close/>
                <a:moveTo>
                  <a:pt x="9174" y="14886"/>
                </a:moveTo>
                <a:cubicBezTo>
                  <a:pt x="9174" y="14903"/>
                  <a:pt x="9173" y="14920"/>
                  <a:pt x="9170" y="14935"/>
                </a:cubicBezTo>
                <a:cubicBezTo>
                  <a:pt x="9168" y="14950"/>
                  <a:pt x="9165" y="14963"/>
                  <a:pt x="9160" y="14974"/>
                </a:cubicBezTo>
                <a:cubicBezTo>
                  <a:pt x="9162" y="14971"/>
                  <a:pt x="9165" y="14967"/>
                  <a:pt x="9167" y="14964"/>
                </a:cubicBezTo>
                <a:cubicBezTo>
                  <a:pt x="9168" y="14961"/>
                  <a:pt x="9170" y="14959"/>
                  <a:pt x="9170" y="14959"/>
                </a:cubicBezTo>
                <a:cubicBezTo>
                  <a:pt x="9172" y="14961"/>
                  <a:pt x="9172" y="14961"/>
                  <a:pt x="9172" y="14961"/>
                </a:cubicBezTo>
                <a:cubicBezTo>
                  <a:pt x="9172" y="14961"/>
                  <a:pt x="9173" y="14960"/>
                  <a:pt x="9174" y="14961"/>
                </a:cubicBezTo>
                <a:cubicBezTo>
                  <a:pt x="9174" y="14947"/>
                  <a:pt x="9174" y="14936"/>
                  <a:pt x="9174" y="14925"/>
                </a:cubicBezTo>
                <a:cubicBezTo>
                  <a:pt x="9174" y="14914"/>
                  <a:pt x="9174" y="14902"/>
                  <a:pt x="9174" y="14886"/>
                </a:cubicBezTo>
                <a:close/>
                <a:moveTo>
                  <a:pt x="10909" y="14942"/>
                </a:moveTo>
                <a:cubicBezTo>
                  <a:pt x="10902" y="14994"/>
                  <a:pt x="10899" y="15019"/>
                  <a:pt x="10897" y="15032"/>
                </a:cubicBezTo>
                <a:cubicBezTo>
                  <a:pt x="10895" y="15044"/>
                  <a:pt x="10895" y="15044"/>
                  <a:pt x="10895" y="15044"/>
                </a:cubicBezTo>
                <a:cubicBezTo>
                  <a:pt x="10888" y="15075"/>
                  <a:pt x="10885" y="15091"/>
                  <a:pt x="10884" y="15099"/>
                </a:cubicBezTo>
                <a:cubicBezTo>
                  <a:pt x="10882" y="15107"/>
                  <a:pt x="10883" y="15107"/>
                  <a:pt x="10883" y="15107"/>
                </a:cubicBezTo>
                <a:cubicBezTo>
                  <a:pt x="10883" y="15128"/>
                  <a:pt x="10883" y="15138"/>
                  <a:pt x="10883" y="15143"/>
                </a:cubicBezTo>
                <a:cubicBezTo>
                  <a:pt x="10883" y="15148"/>
                  <a:pt x="10883" y="15148"/>
                  <a:pt x="10883" y="15148"/>
                </a:cubicBezTo>
                <a:cubicBezTo>
                  <a:pt x="10883" y="15149"/>
                  <a:pt x="10883" y="15149"/>
                  <a:pt x="10883" y="15149"/>
                </a:cubicBezTo>
                <a:cubicBezTo>
                  <a:pt x="10883" y="15149"/>
                  <a:pt x="10883" y="15150"/>
                  <a:pt x="10884" y="15151"/>
                </a:cubicBezTo>
                <a:cubicBezTo>
                  <a:pt x="10884" y="15130"/>
                  <a:pt x="10884" y="15119"/>
                  <a:pt x="10884" y="15113"/>
                </a:cubicBezTo>
                <a:cubicBezTo>
                  <a:pt x="10884" y="15107"/>
                  <a:pt x="10884" y="15107"/>
                  <a:pt x="10884" y="15107"/>
                </a:cubicBezTo>
                <a:cubicBezTo>
                  <a:pt x="10890" y="15076"/>
                  <a:pt x="10894" y="15060"/>
                  <a:pt x="10895" y="15053"/>
                </a:cubicBezTo>
                <a:cubicBezTo>
                  <a:pt x="10897" y="15046"/>
                  <a:pt x="10896" y="15046"/>
                  <a:pt x="10896" y="15046"/>
                </a:cubicBezTo>
                <a:cubicBezTo>
                  <a:pt x="10903" y="14994"/>
                  <a:pt x="10906" y="14968"/>
                  <a:pt x="10908" y="14955"/>
                </a:cubicBezTo>
                <a:cubicBezTo>
                  <a:pt x="10910" y="14942"/>
                  <a:pt x="10910" y="14942"/>
                  <a:pt x="10910" y="14942"/>
                </a:cubicBezTo>
                <a:lnTo>
                  <a:pt x="10909" y="14942"/>
                </a:lnTo>
                <a:close/>
                <a:moveTo>
                  <a:pt x="10909" y="15189"/>
                </a:moveTo>
                <a:cubicBezTo>
                  <a:pt x="10895" y="15231"/>
                  <a:pt x="10889" y="15252"/>
                  <a:pt x="10886" y="15262"/>
                </a:cubicBezTo>
                <a:cubicBezTo>
                  <a:pt x="10882" y="15272"/>
                  <a:pt x="10883" y="15272"/>
                  <a:pt x="10883" y="15272"/>
                </a:cubicBezTo>
                <a:cubicBezTo>
                  <a:pt x="10837" y="15282"/>
                  <a:pt x="10814" y="15288"/>
                  <a:pt x="10803" y="15291"/>
                </a:cubicBezTo>
                <a:cubicBezTo>
                  <a:pt x="10791" y="15293"/>
                  <a:pt x="10791" y="15294"/>
                  <a:pt x="10791" y="15294"/>
                </a:cubicBezTo>
                <a:cubicBezTo>
                  <a:pt x="10791" y="15295"/>
                  <a:pt x="10791" y="15295"/>
                  <a:pt x="10791" y="15295"/>
                </a:cubicBezTo>
                <a:cubicBezTo>
                  <a:pt x="10791" y="15295"/>
                  <a:pt x="10791" y="15295"/>
                  <a:pt x="10791" y="15296"/>
                </a:cubicBezTo>
                <a:cubicBezTo>
                  <a:pt x="10837" y="15286"/>
                  <a:pt x="10860" y="15280"/>
                  <a:pt x="10872" y="15278"/>
                </a:cubicBezTo>
                <a:cubicBezTo>
                  <a:pt x="10884" y="15275"/>
                  <a:pt x="10884" y="15274"/>
                  <a:pt x="10884" y="15274"/>
                </a:cubicBezTo>
                <a:cubicBezTo>
                  <a:pt x="10897" y="15233"/>
                  <a:pt x="10904" y="15212"/>
                  <a:pt x="10907" y="15202"/>
                </a:cubicBezTo>
                <a:cubicBezTo>
                  <a:pt x="10910" y="15192"/>
                  <a:pt x="10910" y="15192"/>
                  <a:pt x="10910" y="15192"/>
                </a:cubicBezTo>
                <a:cubicBezTo>
                  <a:pt x="10909" y="15191"/>
                  <a:pt x="10909" y="15191"/>
                  <a:pt x="10909" y="15191"/>
                </a:cubicBezTo>
                <a:cubicBezTo>
                  <a:pt x="10909" y="15191"/>
                  <a:pt x="10909" y="15190"/>
                  <a:pt x="10909" y="15189"/>
                </a:cubicBezTo>
                <a:close/>
                <a:moveTo>
                  <a:pt x="10073" y="15274"/>
                </a:moveTo>
                <a:cubicBezTo>
                  <a:pt x="10079" y="15326"/>
                  <a:pt x="10095" y="15358"/>
                  <a:pt x="10110" y="15384"/>
                </a:cubicBezTo>
                <a:cubicBezTo>
                  <a:pt x="10125" y="15411"/>
                  <a:pt x="10138" y="15432"/>
                  <a:pt x="10138" y="15463"/>
                </a:cubicBezTo>
                <a:cubicBezTo>
                  <a:pt x="10138" y="15461"/>
                  <a:pt x="10138" y="15461"/>
                  <a:pt x="10138" y="15459"/>
                </a:cubicBezTo>
                <a:cubicBezTo>
                  <a:pt x="10138" y="15397"/>
                  <a:pt x="10086" y="15376"/>
                  <a:pt x="10073" y="15274"/>
                </a:cubicBezTo>
                <a:close/>
                <a:moveTo>
                  <a:pt x="10726" y="15294"/>
                </a:moveTo>
                <a:cubicBezTo>
                  <a:pt x="10706" y="15304"/>
                  <a:pt x="10696" y="15309"/>
                  <a:pt x="10691" y="15311"/>
                </a:cubicBezTo>
                <a:cubicBezTo>
                  <a:pt x="10686" y="15314"/>
                  <a:pt x="10686" y="15313"/>
                  <a:pt x="10686" y="15313"/>
                </a:cubicBezTo>
                <a:cubicBezTo>
                  <a:pt x="10686" y="15315"/>
                  <a:pt x="10687" y="15314"/>
                  <a:pt x="10686" y="15316"/>
                </a:cubicBezTo>
                <a:cubicBezTo>
                  <a:pt x="10706" y="15305"/>
                  <a:pt x="10716" y="15300"/>
                  <a:pt x="10721" y="15298"/>
                </a:cubicBezTo>
                <a:cubicBezTo>
                  <a:pt x="10726" y="15296"/>
                  <a:pt x="10726" y="15296"/>
                  <a:pt x="10726" y="15296"/>
                </a:cubicBezTo>
                <a:cubicBezTo>
                  <a:pt x="10759" y="15317"/>
                  <a:pt x="10775" y="15327"/>
                  <a:pt x="10783" y="15333"/>
                </a:cubicBezTo>
                <a:cubicBezTo>
                  <a:pt x="10791" y="15338"/>
                  <a:pt x="10791" y="15338"/>
                  <a:pt x="10791" y="15338"/>
                </a:cubicBezTo>
                <a:cubicBezTo>
                  <a:pt x="10791" y="15336"/>
                  <a:pt x="10791" y="15336"/>
                  <a:pt x="10791" y="15336"/>
                </a:cubicBezTo>
                <a:cubicBezTo>
                  <a:pt x="10791" y="15336"/>
                  <a:pt x="10791" y="15336"/>
                  <a:pt x="10791" y="15335"/>
                </a:cubicBezTo>
                <a:cubicBezTo>
                  <a:pt x="10758" y="15314"/>
                  <a:pt x="10742" y="15304"/>
                  <a:pt x="10734" y="15299"/>
                </a:cubicBezTo>
                <a:cubicBezTo>
                  <a:pt x="10726" y="15294"/>
                  <a:pt x="10726" y="15294"/>
                  <a:pt x="10726" y="15294"/>
                </a:cubicBezTo>
                <a:close/>
                <a:moveTo>
                  <a:pt x="10686" y="15316"/>
                </a:moveTo>
                <a:cubicBezTo>
                  <a:pt x="10674" y="15392"/>
                  <a:pt x="10673" y="15396"/>
                  <a:pt x="10673" y="15396"/>
                </a:cubicBezTo>
                <a:cubicBezTo>
                  <a:pt x="10673" y="15397"/>
                  <a:pt x="10673" y="15397"/>
                  <a:pt x="10673" y="15397"/>
                </a:cubicBezTo>
                <a:cubicBezTo>
                  <a:pt x="10673" y="15397"/>
                  <a:pt x="10674" y="15397"/>
                  <a:pt x="10674" y="15398"/>
                </a:cubicBezTo>
                <a:cubicBezTo>
                  <a:pt x="10681" y="15357"/>
                  <a:pt x="10684" y="15336"/>
                  <a:pt x="10685" y="15326"/>
                </a:cubicBezTo>
                <a:cubicBezTo>
                  <a:pt x="10686" y="15315"/>
                  <a:pt x="10686" y="15316"/>
                  <a:pt x="10686" y="15316"/>
                </a:cubicBezTo>
                <a:close/>
                <a:moveTo>
                  <a:pt x="10712" y="15521"/>
                </a:moveTo>
                <a:cubicBezTo>
                  <a:pt x="10717" y="15552"/>
                  <a:pt x="10719" y="15566"/>
                  <a:pt x="10720" y="15573"/>
                </a:cubicBezTo>
                <a:cubicBezTo>
                  <a:pt x="10721" y="15580"/>
                  <a:pt x="10722" y="15580"/>
                  <a:pt x="10722" y="15582"/>
                </a:cubicBezTo>
                <a:cubicBezTo>
                  <a:pt x="10720" y="15567"/>
                  <a:pt x="10717" y="15553"/>
                  <a:pt x="10716" y="15542"/>
                </a:cubicBezTo>
                <a:cubicBezTo>
                  <a:pt x="10714" y="15531"/>
                  <a:pt x="10713" y="15524"/>
                  <a:pt x="10713" y="15524"/>
                </a:cubicBezTo>
                <a:cubicBezTo>
                  <a:pt x="10713" y="15522"/>
                  <a:pt x="10713" y="15522"/>
                  <a:pt x="10713" y="15523"/>
                </a:cubicBezTo>
                <a:cubicBezTo>
                  <a:pt x="10713" y="15523"/>
                  <a:pt x="10712" y="15523"/>
                  <a:pt x="10712" y="15521"/>
                </a:cubicBezTo>
                <a:close/>
                <a:moveTo>
                  <a:pt x="9327" y="15606"/>
                </a:moveTo>
                <a:cubicBezTo>
                  <a:pt x="9351" y="15626"/>
                  <a:pt x="9364" y="15636"/>
                  <a:pt x="9370" y="15641"/>
                </a:cubicBezTo>
                <a:cubicBezTo>
                  <a:pt x="9376" y="15645"/>
                  <a:pt x="9376" y="15645"/>
                  <a:pt x="9376" y="15645"/>
                </a:cubicBezTo>
                <a:cubicBezTo>
                  <a:pt x="9375" y="15645"/>
                  <a:pt x="9375" y="15644"/>
                  <a:pt x="9370" y="15639"/>
                </a:cubicBezTo>
                <a:cubicBezTo>
                  <a:pt x="9364" y="15634"/>
                  <a:pt x="9353" y="15625"/>
                  <a:pt x="9329" y="15606"/>
                </a:cubicBezTo>
                <a:lnTo>
                  <a:pt x="9327" y="15606"/>
                </a:lnTo>
                <a:close/>
                <a:moveTo>
                  <a:pt x="9379" y="15648"/>
                </a:moveTo>
                <a:cubicBezTo>
                  <a:pt x="9417" y="15741"/>
                  <a:pt x="9437" y="15789"/>
                  <a:pt x="9447" y="15813"/>
                </a:cubicBezTo>
                <a:cubicBezTo>
                  <a:pt x="9457" y="15836"/>
                  <a:pt x="9458" y="15837"/>
                  <a:pt x="9458" y="15837"/>
                </a:cubicBezTo>
                <a:cubicBezTo>
                  <a:pt x="9459" y="15836"/>
                  <a:pt x="9459" y="15837"/>
                  <a:pt x="9459" y="15837"/>
                </a:cubicBezTo>
                <a:cubicBezTo>
                  <a:pt x="9459" y="15837"/>
                  <a:pt x="9459" y="15837"/>
                  <a:pt x="9460" y="15837"/>
                </a:cubicBezTo>
                <a:cubicBezTo>
                  <a:pt x="9460" y="15837"/>
                  <a:pt x="9460" y="15836"/>
                  <a:pt x="9450" y="15813"/>
                </a:cubicBezTo>
                <a:cubicBezTo>
                  <a:pt x="9440" y="15790"/>
                  <a:pt x="9420" y="15743"/>
                  <a:pt x="9381" y="15650"/>
                </a:cubicBezTo>
                <a:lnTo>
                  <a:pt x="9379" y="15648"/>
                </a:lnTo>
                <a:close/>
                <a:moveTo>
                  <a:pt x="19471" y="15813"/>
                </a:moveTo>
                <a:cubicBezTo>
                  <a:pt x="19399" y="15854"/>
                  <a:pt x="19363" y="15874"/>
                  <a:pt x="19345" y="15884"/>
                </a:cubicBezTo>
                <a:cubicBezTo>
                  <a:pt x="19327" y="15895"/>
                  <a:pt x="19328" y="15895"/>
                  <a:pt x="19328" y="15895"/>
                </a:cubicBezTo>
                <a:cubicBezTo>
                  <a:pt x="19327" y="15896"/>
                  <a:pt x="19327" y="15896"/>
                  <a:pt x="19327" y="15896"/>
                </a:cubicBezTo>
                <a:cubicBezTo>
                  <a:pt x="19327" y="15896"/>
                  <a:pt x="19327" y="15896"/>
                  <a:pt x="19326" y="15898"/>
                </a:cubicBezTo>
                <a:cubicBezTo>
                  <a:pt x="19398" y="15856"/>
                  <a:pt x="19434" y="15835"/>
                  <a:pt x="19452" y="15825"/>
                </a:cubicBezTo>
                <a:cubicBezTo>
                  <a:pt x="19470" y="15815"/>
                  <a:pt x="19469" y="15815"/>
                  <a:pt x="19469" y="15815"/>
                </a:cubicBezTo>
                <a:cubicBezTo>
                  <a:pt x="19528" y="15815"/>
                  <a:pt x="19558" y="15815"/>
                  <a:pt x="19573" y="15815"/>
                </a:cubicBezTo>
                <a:cubicBezTo>
                  <a:pt x="19588" y="15815"/>
                  <a:pt x="19588" y="15815"/>
                  <a:pt x="19588" y="15815"/>
                </a:cubicBezTo>
                <a:lnTo>
                  <a:pt x="19588" y="15813"/>
                </a:lnTo>
                <a:cubicBezTo>
                  <a:pt x="19529" y="15813"/>
                  <a:pt x="19500" y="15813"/>
                  <a:pt x="19486" y="15813"/>
                </a:cubicBezTo>
                <a:cubicBezTo>
                  <a:pt x="19471" y="15813"/>
                  <a:pt x="19471" y="15813"/>
                  <a:pt x="19471" y="15813"/>
                </a:cubicBezTo>
                <a:close/>
                <a:moveTo>
                  <a:pt x="9523" y="15815"/>
                </a:moveTo>
                <a:cubicBezTo>
                  <a:pt x="9560" y="15855"/>
                  <a:pt x="9580" y="15876"/>
                  <a:pt x="9589" y="15886"/>
                </a:cubicBezTo>
                <a:cubicBezTo>
                  <a:pt x="9599" y="15897"/>
                  <a:pt x="9599" y="15898"/>
                  <a:pt x="9599" y="15898"/>
                </a:cubicBezTo>
                <a:cubicBezTo>
                  <a:pt x="9599" y="15981"/>
                  <a:pt x="9599" y="15982"/>
                  <a:pt x="9599" y="15982"/>
                </a:cubicBezTo>
                <a:cubicBezTo>
                  <a:pt x="9599" y="16003"/>
                  <a:pt x="9599" y="16001"/>
                  <a:pt x="9599" y="16001"/>
                </a:cubicBezTo>
                <a:cubicBezTo>
                  <a:pt x="9600" y="16001"/>
                  <a:pt x="9600" y="16001"/>
                  <a:pt x="9601" y="16001"/>
                </a:cubicBezTo>
                <a:cubicBezTo>
                  <a:pt x="9601" y="16001"/>
                  <a:pt x="9602" y="16001"/>
                  <a:pt x="9604" y="16001"/>
                </a:cubicBezTo>
                <a:cubicBezTo>
                  <a:pt x="9604" y="16001"/>
                  <a:pt x="9604" y="15961"/>
                  <a:pt x="9604" y="15982"/>
                </a:cubicBezTo>
                <a:cubicBezTo>
                  <a:pt x="9604" y="15982"/>
                  <a:pt x="9604" y="15981"/>
                  <a:pt x="9604" y="15898"/>
                </a:cubicBezTo>
                <a:cubicBezTo>
                  <a:pt x="9604" y="15897"/>
                  <a:pt x="9604" y="15898"/>
                  <a:pt x="9594" y="15888"/>
                </a:cubicBezTo>
                <a:cubicBezTo>
                  <a:pt x="9584" y="15877"/>
                  <a:pt x="9565" y="15857"/>
                  <a:pt x="9526" y="15815"/>
                </a:cubicBezTo>
                <a:lnTo>
                  <a:pt x="9523" y="15815"/>
                </a:lnTo>
                <a:close/>
                <a:moveTo>
                  <a:pt x="18871" y="16021"/>
                </a:moveTo>
                <a:cubicBezTo>
                  <a:pt x="18870" y="16022"/>
                  <a:pt x="18870" y="16022"/>
                  <a:pt x="18870" y="16022"/>
                </a:cubicBezTo>
                <a:cubicBezTo>
                  <a:pt x="18870" y="16022"/>
                  <a:pt x="18870" y="16022"/>
                  <a:pt x="18869" y="16023"/>
                </a:cubicBezTo>
                <a:cubicBezTo>
                  <a:pt x="18900" y="16072"/>
                  <a:pt x="18916" y="16097"/>
                  <a:pt x="18924" y="16111"/>
                </a:cubicBezTo>
                <a:cubicBezTo>
                  <a:pt x="18933" y="16124"/>
                  <a:pt x="18934" y="16125"/>
                  <a:pt x="18934" y="16125"/>
                </a:cubicBezTo>
                <a:cubicBezTo>
                  <a:pt x="18935" y="16124"/>
                  <a:pt x="18935" y="16124"/>
                  <a:pt x="18935" y="16124"/>
                </a:cubicBezTo>
                <a:cubicBezTo>
                  <a:pt x="18935" y="16124"/>
                  <a:pt x="18935" y="16123"/>
                  <a:pt x="18936" y="16123"/>
                </a:cubicBezTo>
                <a:cubicBezTo>
                  <a:pt x="18903" y="16071"/>
                  <a:pt x="18887" y="16046"/>
                  <a:pt x="18879" y="16033"/>
                </a:cubicBezTo>
                <a:cubicBezTo>
                  <a:pt x="18871" y="16021"/>
                  <a:pt x="18871" y="16021"/>
                  <a:pt x="18871" y="16021"/>
                </a:cubicBezTo>
                <a:close/>
                <a:moveTo>
                  <a:pt x="9535" y="16023"/>
                </a:moveTo>
                <a:cubicBezTo>
                  <a:pt x="9535" y="16085"/>
                  <a:pt x="9535" y="16116"/>
                  <a:pt x="9535" y="16131"/>
                </a:cubicBezTo>
                <a:cubicBezTo>
                  <a:pt x="9535" y="16147"/>
                  <a:pt x="9535" y="16147"/>
                  <a:pt x="9535" y="16147"/>
                </a:cubicBezTo>
                <a:lnTo>
                  <a:pt x="9538" y="16147"/>
                </a:lnTo>
                <a:cubicBezTo>
                  <a:pt x="9538" y="16085"/>
                  <a:pt x="9538" y="16054"/>
                  <a:pt x="9538" y="16039"/>
                </a:cubicBezTo>
                <a:cubicBezTo>
                  <a:pt x="9538" y="16023"/>
                  <a:pt x="9538" y="16023"/>
                  <a:pt x="9538" y="16023"/>
                </a:cubicBezTo>
                <a:lnTo>
                  <a:pt x="9535" y="16023"/>
                </a:lnTo>
                <a:close/>
                <a:moveTo>
                  <a:pt x="9550" y="16229"/>
                </a:moveTo>
                <a:cubicBezTo>
                  <a:pt x="9550" y="16229"/>
                  <a:pt x="9550" y="16231"/>
                  <a:pt x="9550" y="16232"/>
                </a:cubicBezTo>
                <a:cubicBezTo>
                  <a:pt x="9549" y="16233"/>
                  <a:pt x="9549" y="16234"/>
                  <a:pt x="9549" y="16234"/>
                </a:cubicBezTo>
                <a:cubicBezTo>
                  <a:pt x="9549" y="16234"/>
                  <a:pt x="9549" y="16234"/>
                  <a:pt x="9557" y="16239"/>
                </a:cubicBezTo>
                <a:cubicBezTo>
                  <a:pt x="9566" y="16243"/>
                  <a:pt x="9582" y="16253"/>
                  <a:pt x="9614" y="16273"/>
                </a:cubicBezTo>
                <a:cubicBezTo>
                  <a:pt x="9621" y="16294"/>
                  <a:pt x="9640" y="16319"/>
                  <a:pt x="9662" y="16356"/>
                </a:cubicBezTo>
                <a:cubicBezTo>
                  <a:pt x="9640" y="16315"/>
                  <a:pt x="9616" y="16270"/>
                  <a:pt x="9616" y="16249"/>
                </a:cubicBezTo>
                <a:lnTo>
                  <a:pt x="9616" y="16271"/>
                </a:lnTo>
                <a:cubicBezTo>
                  <a:pt x="9583" y="16250"/>
                  <a:pt x="9567" y="16240"/>
                  <a:pt x="9559" y="16234"/>
                </a:cubicBezTo>
                <a:cubicBezTo>
                  <a:pt x="9550" y="16229"/>
                  <a:pt x="9550" y="16229"/>
                  <a:pt x="9550" y="16229"/>
                </a:cubicBezTo>
                <a:close/>
                <a:moveTo>
                  <a:pt x="9662" y="16356"/>
                </a:moveTo>
                <a:cubicBezTo>
                  <a:pt x="9683" y="16390"/>
                  <a:pt x="9706" y="16436"/>
                  <a:pt x="9706" y="16436"/>
                </a:cubicBezTo>
                <a:cubicBezTo>
                  <a:pt x="9706" y="16436"/>
                  <a:pt x="9693" y="16482"/>
                  <a:pt x="9678" y="16541"/>
                </a:cubicBezTo>
                <a:cubicBezTo>
                  <a:pt x="9672" y="16565"/>
                  <a:pt x="9669" y="16589"/>
                  <a:pt x="9663" y="16615"/>
                </a:cubicBezTo>
                <a:cubicBezTo>
                  <a:pt x="9669" y="16589"/>
                  <a:pt x="9675" y="16563"/>
                  <a:pt x="9681" y="16539"/>
                </a:cubicBezTo>
                <a:cubicBezTo>
                  <a:pt x="9696" y="16480"/>
                  <a:pt x="9709" y="16433"/>
                  <a:pt x="9709" y="16433"/>
                </a:cubicBezTo>
                <a:cubicBezTo>
                  <a:pt x="9709" y="16433"/>
                  <a:pt x="9685" y="16397"/>
                  <a:pt x="9662" y="16356"/>
                </a:cubicBezTo>
                <a:close/>
                <a:moveTo>
                  <a:pt x="10111" y="16641"/>
                </a:moveTo>
                <a:cubicBezTo>
                  <a:pt x="10110" y="16642"/>
                  <a:pt x="10100" y="16650"/>
                  <a:pt x="10086" y="16663"/>
                </a:cubicBezTo>
                <a:cubicBezTo>
                  <a:pt x="10071" y="16675"/>
                  <a:pt x="10052" y="16692"/>
                  <a:pt x="10030" y="16712"/>
                </a:cubicBezTo>
                <a:cubicBezTo>
                  <a:pt x="10051" y="16692"/>
                  <a:pt x="10071" y="16675"/>
                  <a:pt x="10086" y="16663"/>
                </a:cubicBezTo>
                <a:cubicBezTo>
                  <a:pt x="10101" y="16651"/>
                  <a:pt x="10111" y="16644"/>
                  <a:pt x="10111" y="16644"/>
                </a:cubicBezTo>
                <a:cubicBezTo>
                  <a:pt x="10111" y="16643"/>
                  <a:pt x="10111" y="16643"/>
                  <a:pt x="10111" y="16643"/>
                </a:cubicBezTo>
                <a:cubicBezTo>
                  <a:pt x="10111" y="16642"/>
                  <a:pt x="10111" y="16642"/>
                  <a:pt x="10111" y="16641"/>
                </a:cubicBezTo>
                <a:close/>
                <a:moveTo>
                  <a:pt x="9655" y="16651"/>
                </a:moveTo>
                <a:cubicBezTo>
                  <a:pt x="9650" y="16676"/>
                  <a:pt x="9643" y="16703"/>
                  <a:pt x="9640" y="16724"/>
                </a:cubicBezTo>
                <a:cubicBezTo>
                  <a:pt x="9641" y="16723"/>
                  <a:pt x="9643" y="16722"/>
                  <a:pt x="9643" y="16721"/>
                </a:cubicBezTo>
                <a:cubicBezTo>
                  <a:pt x="9645" y="16701"/>
                  <a:pt x="9650" y="16676"/>
                  <a:pt x="9655" y="16651"/>
                </a:cubicBezTo>
                <a:close/>
                <a:moveTo>
                  <a:pt x="10006" y="16741"/>
                </a:moveTo>
                <a:cubicBezTo>
                  <a:pt x="9988" y="16758"/>
                  <a:pt x="9970" y="16776"/>
                  <a:pt x="9954" y="16794"/>
                </a:cubicBezTo>
                <a:cubicBezTo>
                  <a:pt x="9938" y="16811"/>
                  <a:pt x="9925" y="16829"/>
                  <a:pt x="9917" y="16845"/>
                </a:cubicBezTo>
                <a:cubicBezTo>
                  <a:pt x="9917" y="16846"/>
                  <a:pt x="9917" y="16847"/>
                  <a:pt x="9916" y="16848"/>
                </a:cubicBezTo>
                <a:cubicBezTo>
                  <a:pt x="9916" y="16848"/>
                  <a:pt x="9916" y="16849"/>
                  <a:pt x="9916" y="16850"/>
                </a:cubicBezTo>
                <a:cubicBezTo>
                  <a:pt x="9924" y="16833"/>
                  <a:pt x="9937" y="16815"/>
                  <a:pt x="9953" y="16796"/>
                </a:cubicBezTo>
                <a:cubicBezTo>
                  <a:pt x="9969" y="16778"/>
                  <a:pt x="9988" y="16759"/>
                  <a:pt x="10006" y="16741"/>
                </a:cubicBezTo>
                <a:close/>
                <a:moveTo>
                  <a:pt x="21197" y="17243"/>
                </a:moveTo>
                <a:cubicBezTo>
                  <a:pt x="21197" y="17244"/>
                  <a:pt x="21197" y="17244"/>
                  <a:pt x="21197" y="17244"/>
                </a:cubicBezTo>
                <a:cubicBezTo>
                  <a:pt x="21197" y="17244"/>
                  <a:pt x="21197" y="17244"/>
                  <a:pt x="21197" y="17245"/>
                </a:cubicBezTo>
                <a:lnTo>
                  <a:pt x="21260" y="17286"/>
                </a:lnTo>
                <a:cubicBezTo>
                  <a:pt x="21230" y="17267"/>
                  <a:pt x="21214" y="17256"/>
                  <a:pt x="21206" y="17250"/>
                </a:cubicBezTo>
                <a:cubicBezTo>
                  <a:pt x="21198" y="17244"/>
                  <a:pt x="21197" y="17243"/>
                  <a:pt x="21197" y="17243"/>
                </a:cubicBezTo>
                <a:close/>
                <a:moveTo>
                  <a:pt x="20634" y="17281"/>
                </a:moveTo>
                <a:cubicBezTo>
                  <a:pt x="20608" y="17312"/>
                  <a:pt x="20595" y="17328"/>
                  <a:pt x="20588" y="17336"/>
                </a:cubicBezTo>
                <a:cubicBezTo>
                  <a:pt x="20582" y="17344"/>
                  <a:pt x="20582" y="17344"/>
                  <a:pt x="20582" y="17344"/>
                </a:cubicBezTo>
                <a:cubicBezTo>
                  <a:pt x="20582" y="17347"/>
                  <a:pt x="20582" y="17347"/>
                  <a:pt x="20582" y="17347"/>
                </a:cubicBezTo>
                <a:cubicBezTo>
                  <a:pt x="20582" y="17347"/>
                  <a:pt x="20582" y="17347"/>
                  <a:pt x="20582" y="17349"/>
                </a:cubicBezTo>
                <a:cubicBezTo>
                  <a:pt x="20582" y="17349"/>
                  <a:pt x="20582" y="17350"/>
                  <a:pt x="20588" y="17343"/>
                </a:cubicBezTo>
                <a:cubicBezTo>
                  <a:pt x="20595" y="17335"/>
                  <a:pt x="20608" y="17320"/>
                  <a:pt x="20634" y="17289"/>
                </a:cubicBezTo>
                <a:cubicBezTo>
                  <a:pt x="20634" y="17289"/>
                  <a:pt x="20634" y="17288"/>
                  <a:pt x="20642" y="17299"/>
                </a:cubicBezTo>
                <a:cubicBezTo>
                  <a:pt x="20650" y="17309"/>
                  <a:pt x="20667" y="17330"/>
                  <a:pt x="20699" y="17371"/>
                </a:cubicBezTo>
                <a:cubicBezTo>
                  <a:pt x="20699" y="17371"/>
                  <a:pt x="20699" y="17371"/>
                  <a:pt x="20708" y="17366"/>
                </a:cubicBezTo>
                <a:cubicBezTo>
                  <a:pt x="20716" y="17361"/>
                  <a:pt x="20732" y="17351"/>
                  <a:pt x="20765" y="17330"/>
                </a:cubicBezTo>
                <a:cubicBezTo>
                  <a:pt x="20769" y="17326"/>
                  <a:pt x="20772" y="17321"/>
                  <a:pt x="20775" y="17311"/>
                </a:cubicBezTo>
                <a:cubicBezTo>
                  <a:pt x="20776" y="17309"/>
                  <a:pt x="20776" y="17306"/>
                  <a:pt x="20776" y="17304"/>
                </a:cubicBezTo>
                <a:cubicBezTo>
                  <a:pt x="20773" y="17286"/>
                  <a:pt x="20755" y="17318"/>
                  <a:pt x="20765" y="17323"/>
                </a:cubicBezTo>
                <a:cubicBezTo>
                  <a:pt x="20732" y="17343"/>
                  <a:pt x="20716" y="17354"/>
                  <a:pt x="20708" y="17359"/>
                </a:cubicBezTo>
                <a:cubicBezTo>
                  <a:pt x="20699" y="17364"/>
                  <a:pt x="20699" y="17364"/>
                  <a:pt x="20699" y="17364"/>
                </a:cubicBezTo>
                <a:cubicBezTo>
                  <a:pt x="20667" y="17322"/>
                  <a:pt x="20650" y="17302"/>
                  <a:pt x="20642" y="17292"/>
                </a:cubicBezTo>
                <a:cubicBezTo>
                  <a:pt x="20634" y="17282"/>
                  <a:pt x="20634" y="17281"/>
                  <a:pt x="20634" y="17281"/>
                </a:cubicBezTo>
                <a:close/>
                <a:moveTo>
                  <a:pt x="21599" y="17344"/>
                </a:moveTo>
                <a:lnTo>
                  <a:pt x="21599" y="17534"/>
                </a:lnTo>
                <a:lnTo>
                  <a:pt x="21499" y="17653"/>
                </a:lnTo>
                <a:lnTo>
                  <a:pt x="21329" y="17633"/>
                </a:lnTo>
                <a:lnTo>
                  <a:pt x="21248" y="17633"/>
                </a:lnTo>
                <a:lnTo>
                  <a:pt x="21209" y="17803"/>
                </a:lnTo>
                <a:lnTo>
                  <a:pt x="21151" y="17788"/>
                </a:lnTo>
                <a:cubicBezTo>
                  <a:pt x="21153" y="17789"/>
                  <a:pt x="21153" y="17789"/>
                  <a:pt x="21160" y="17791"/>
                </a:cubicBezTo>
                <a:cubicBezTo>
                  <a:pt x="21167" y="17793"/>
                  <a:pt x="21181" y="17797"/>
                  <a:pt x="21211" y="17805"/>
                </a:cubicBezTo>
                <a:cubicBezTo>
                  <a:pt x="21211" y="17805"/>
                  <a:pt x="21211" y="17805"/>
                  <a:pt x="21215" y="17784"/>
                </a:cubicBezTo>
                <a:cubicBezTo>
                  <a:pt x="21220" y="17763"/>
                  <a:pt x="21229" y="17721"/>
                  <a:pt x="21249" y="17638"/>
                </a:cubicBezTo>
                <a:cubicBezTo>
                  <a:pt x="21249" y="17638"/>
                  <a:pt x="21249" y="17638"/>
                  <a:pt x="21259" y="17638"/>
                </a:cubicBezTo>
                <a:cubicBezTo>
                  <a:pt x="21269" y="17638"/>
                  <a:pt x="21289" y="17638"/>
                  <a:pt x="21328" y="17638"/>
                </a:cubicBezTo>
                <a:cubicBezTo>
                  <a:pt x="21328" y="17638"/>
                  <a:pt x="21328" y="17638"/>
                  <a:pt x="21331" y="17680"/>
                </a:cubicBezTo>
                <a:cubicBezTo>
                  <a:pt x="21334" y="17722"/>
                  <a:pt x="21341" y="17805"/>
                  <a:pt x="21354" y="17970"/>
                </a:cubicBezTo>
                <a:lnTo>
                  <a:pt x="21355" y="17970"/>
                </a:lnTo>
                <a:cubicBezTo>
                  <a:pt x="21342" y="17804"/>
                  <a:pt x="21336" y="17722"/>
                  <a:pt x="21333" y="17681"/>
                </a:cubicBezTo>
                <a:cubicBezTo>
                  <a:pt x="21329" y="17640"/>
                  <a:pt x="21329" y="17640"/>
                  <a:pt x="21329" y="17640"/>
                </a:cubicBezTo>
                <a:cubicBezTo>
                  <a:pt x="21414" y="17650"/>
                  <a:pt x="21456" y="17655"/>
                  <a:pt x="21477" y="17658"/>
                </a:cubicBezTo>
                <a:cubicBezTo>
                  <a:pt x="21498" y="17660"/>
                  <a:pt x="21499" y="17660"/>
                  <a:pt x="21499" y="17660"/>
                </a:cubicBezTo>
                <a:cubicBezTo>
                  <a:pt x="21551" y="17598"/>
                  <a:pt x="21577" y="17567"/>
                  <a:pt x="21590" y="17551"/>
                </a:cubicBezTo>
                <a:cubicBezTo>
                  <a:pt x="21600" y="17540"/>
                  <a:pt x="21599" y="17541"/>
                  <a:pt x="21600" y="17540"/>
                </a:cubicBezTo>
                <a:lnTo>
                  <a:pt x="21600" y="17344"/>
                </a:lnTo>
                <a:lnTo>
                  <a:pt x="21599" y="17344"/>
                </a:lnTo>
                <a:close/>
                <a:moveTo>
                  <a:pt x="20568" y="17490"/>
                </a:moveTo>
                <a:cubicBezTo>
                  <a:pt x="20509" y="17573"/>
                  <a:pt x="20480" y="17614"/>
                  <a:pt x="20466" y="17634"/>
                </a:cubicBezTo>
                <a:cubicBezTo>
                  <a:pt x="20451" y="17655"/>
                  <a:pt x="20451" y="17655"/>
                  <a:pt x="20451" y="17655"/>
                </a:cubicBezTo>
                <a:cubicBezTo>
                  <a:pt x="20405" y="17655"/>
                  <a:pt x="20382" y="17655"/>
                  <a:pt x="20371" y="17655"/>
                </a:cubicBezTo>
                <a:cubicBezTo>
                  <a:pt x="20360" y="17655"/>
                  <a:pt x="20360" y="17655"/>
                  <a:pt x="20360" y="17655"/>
                </a:cubicBezTo>
                <a:cubicBezTo>
                  <a:pt x="20249" y="17727"/>
                  <a:pt x="20193" y="17764"/>
                  <a:pt x="20165" y="17782"/>
                </a:cubicBezTo>
                <a:cubicBezTo>
                  <a:pt x="20138" y="17800"/>
                  <a:pt x="20138" y="17800"/>
                  <a:pt x="20138" y="17800"/>
                </a:cubicBezTo>
                <a:cubicBezTo>
                  <a:pt x="20138" y="17801"/>
                  <a:pt x="20138" y="17801"/>
                  <a:pt x="20138" y="17801"/>
                </a:cubicBezTo>
                <a:cubicBezTo>
                  <a:pt x="20138" y="17801"/>
                  <a:pt x="20138" y="17801"/>
                  <a:pt x="20139" y="17803"/>
                </a:cubicBezTo>
                <a:cubicBezTo>
                  <a:pt x="20139" y="17802"/>
                  <a:pt x="20139" y="17803"/>
                  <a:pt x="20166" y="17785"/>
                </a:cubicBezTo>
                <a:cubicBezTo>
                  <a:pt x="20194" y="17767"/>
                  <a:pt x="20249" y="17732"/>
                  <a:pt x="20360" y="17660"/>
                </a:cubicBezTo>
                <a:cubicBezTo>
                  <a:pt x="20360" y="17660"/>
                  <a:pt x="20360" y="17660"/>
                  <a:pt x="20371" y="17660"/>
                </a:cubicBezTo>
                <a:cubicBezTo>
                  <a:pt x="20382" y="17660"/>
                  <a:pt x="20405" y="17660"/>
                  <a:pt x="20451" y="17660"/>
                </a:cubicBezTo>
                <a:cubicBezTo>
                  <a:pt x="20451" y="17660"/>
                  <a:pt x="20451" y="17660"/>
                  <a:pt x="20466" y="17639"/>
                </a:cubicBezTo>
                <a:cubicBezTo>
                  <a:pt x="20480" y="17619"/>
                  <a:pt x="20509" y="17578"/>
                  <a:pt x="20568" y="17495"/>
                </a:cubicBezTo>
                <a:lnTo>
                  <a:pt x="20568" y="17490"/>
                </a:lnTo>
                <a:close/>
                <a:moveTo>
                  <a:pt x="21055" y="17658"/>
                </a:moveTo>
                <a:cubicBezTo>
                  <a:pt x="21054" y="17659"/>
                  <a:pt x="21054" y="17658"/>
                  <a:pt x="21054" y="17658"/>
                </a:cubicBezTo>
                <a:cubicBezTo>
                  <a:pt x="21054" y="17658"/>
                  <a:pt x="21054" y="17658"/>
                  <a:pt x="21052" y="17660"/>
                </a:cubicBezTo>
                <a:cubicBezTo>
                  <a:pt x="21052" y="17660"/>
                  <a:pt x="21060" y="17672"/>
                  <a:pt x="21070" y="17687"/>
                </a:cubicBezTo>
                <a:cubicBezTo>
                  <a:pt x="21080" y="17702"/>
                  <a:pt x="21092" y="17721"/>
                  <a:pt x="21100" y="17735"/>
                </a:cubicBezTo>
                <a:lnTo>
                  <a:pt x="21055" y="17658"/>
                </a:lnTo>
                <a:close/>
                <a:moveTo>
                  <a:pt x="21511" y="18239"/>
                </a:moveTo>
                <a:cubicBezTo>
                  <a:pt x="21511" y="18239"/>
                  <a:pt x="21511" y="18239"/>
                  <a:pt x="21511" y="18251"/>
                </a:cubicBezTo>
                <a:cubicBezTo>
                  <a:pt x="21511" y="18264"/>
                  <a:pt x="21511" y="18289"/>
                  <a:pt x="21511" y="18341"/>
                </a:cubicBezTo>
                <a:cubicBezTo>
                  <a:pt x="21511" y="18341"/>
                  <a:pt x="21511" y="18341"/>
                  <a:pt x="21496" y="18351"/>
                </a:cubicBezTo>
                <a:cubicBezTo>
                  <a:pt x="21481" y="18362"/>
                  <a:pt x="21452" y="18382"/>
                  <a:pt x="21393" y="18423"/>
                </a:cubicBezTo>
                <a:lnTo>
                  <a:pt x="21395" y="18426"/>
                </a:lnTo>
                <a:cubicBezTo>
                  <a:pt x="21454" y="18384"/>
                  <a:pt x="21483" y="18364"/>
                  <a:pt x="21497" y="18354"/>
                </a:cubicBezTo>
                <a:cubicBezTo>
                  <a:pt x="21512" y="18344"/>
                  <a:pt x="21512" y="18343"/>
                  <a:pt x="21512" y="18343"/>
                </a:cubicBezTo>
                <a:cubicBezTo>
                  <a:pt x="21512" y="18291"/>
                  <a:pt x="21512" y="18266"/>
                  <a:pt x="21512" y="18254"/>
                </a:cubicBezTo>
                <a:cubicBezTo>
                  <a:pt x="21512" y="18241"/>
                  <a:pt x="21512" y="18241"/>
                  <a:pt x="21512" y="18241"/>
                </a:cubicBezTo>
                <a:cubicBezTo>
                  <a:pt x="21512" y="18240"/>
                  <a:pt x="21512" y="18240"/>
                  <a:pt x="21512" y="18240"/>
                </a:cubicBezTo>
                <a:cubicBezTo>
                  <a:pt x="21512" y="18240"/>
                  <a:pt x="21512" y="18241"/>
                  <a:pt x="21511" y="18239"/>
                </a:cubicBezTo>
                <a:close/>
              </a:path>
            </a:pathLst>
          </a:custGeom>
          <a:solidFill>
            <a:srgbClr val="313438">
              <a:alpha val="90000"/>
            </a:srgbClr>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Slide #33">
    <p:spTree>
      <p:nvGrpSpPr>
        <p:cNvPr id="1" name=""/>
        <p:cNvGrpSpPr/>
        <p:nvPr/>
      </p:nvGrpSpPr>
      <p:grpSpPr>
        <a:xfrm>
          <a:off x="0" y="0"/>
          <a:ext cx="0" cy="0"/>
          <a:chOff x="0" y="0"/>
          <a:chExt cx="0" cy="0"/>
        </a:xfrm>
      </p:grpSpPr>
      <p:sp>
        <p:nvSpPr>
          <p:cNvPr id="401"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402" name="Shape"/>
          <p:cNvSpPr>
            <a:spLocks noGrp="1"/>
          </p:cNvSpPr>
          <p:nvPr>
            <p:ph type="body" idx="14"/>
          </p:nvPr>
        </p:nvSpPr>
        <p:spPr>
          <a:xfrm flipH="1">
            <a:off x="634999" y="635000"/>
            <a:ext cx="23114001" cy="1244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9791" y="21600"/>
                </a:lnTo>
                <a:cubicBezTo>
                  <a:pt x="19785" y="21588"/>
                  <a:pt x="19779" y="21573"/>
                  <a:pt x="19771" y="21564"/>
                </a:cubicBezTo>
                <a:cubicBezTo>
                  <a:pt x="19753" y="21542"/>
                  <a:pt x="19717" y="21551"/>
                  <a:pt x="19717" y="21499"/>
                </a:cubicBezTo>
                <a:cubicBezTo>
                  <a:pt x="19717" y="21436"/>
                  <a:pt x="19724" y="21385"/>
                  <a:pt x="19748" y="21342"/>
                </a:cubicBezTo>
                <a:cubicBezTo>
                  <a:pt x="19768" y="21310"/>
                  <a:pt x="19791" y="21305"/>
                  <a:pt x="19814" y="21302"/>
                </a:cubicBezTo>
                <a:cubicBezTo>
                  <a:pt x="19838" y="21299"/>
                  <a:pt x="19863" y="21298"/>
                  <a:pt x="19890" y="21276"/>
                </a:cubicBezTo>
                <a:cubicBezTo>
                  <a:pt x="20002" y="21204"/>
                  <a:pt x="20070" y="21173"/>
                  <a:pt x="20189" y="21173"/>
                </a:cubicBezTo>
                <a:cubicBezTo>
                  <a:pt x="20206" y="21173"/>
                  <a:pt x="20230" y="21196"/>
                  <a:pt x="20230" y="21227"/>
                </a:cubicBezTo>
                <a:cubicBezTo>
                  <a:pt x="20230" y="21259"/>
                  <a:pt x="20213" y="21269"/>
                  <a:pt x="20213" y="21299"/>
                </a:cubicBezTo>
                <a:cubicBezTo>
                  <a:pt x="20213" y="21352"/>
                  <a:pt x="20250" y="21353"/>
                  <a:pt x="20274" y="21353"/>
                </a:cubicBezTo>
                <a:cubicBezTo>
                  <a:pt x="20286" y="21353"/>
                  <a:pt x="20290" y="21353"/>
                  <a:pt x="20301" y="21353"/>
                </a:cubicBezTo>
                <a:cubicBezTo>
                  <a:pt x="20299" y="21379"/>
                  <a:pt x="20300" y="21403"/>
                  <a:pt x="20300" y="21424"/>
                </a:cubicBezTo>
                <a:cubicBezTo>
                  <a:pt x="20299" y="21446"/>
                  <a:pt x="20296" y="21464"/>
                  <a:pt x="20284" y="21479"/>
                </a:cubicBezTo>
                <a:cubicBezTo>
                  <a:pt x="20267" y="21501"/>
                  <a:pt x="20230" y="21477"/>
                  <a:pt x="20230" y="21518"/>
                </a:cubicBezTo>
                <a:cubicBezTo>
                  <a:pt x="20230" y="21551"/>
                  <a:pt x="20225" y="21576"/>
                  <a:pt x="20218" y="21600"/>
                </a:cubicBezTo>
                <a:lnTo>
                  <a:pt x="21187" y="21600"/>
                </a:lnTo>
                <a:cubicBezTo>
                  <a:pt x="21178" y="21588"/>
                  <a:pt x="21168" y="21579"/>
                  <a:pt x="21159" y="21569"/>
                </a:cubicBezTo>
                <a:cubicBezTo>
                  <a:pt x="21143" y="21553"/>
                  <a:pt x="21127" y="21535"/>
                  <a:pt x="21112" y="21499"/>
                </a:cubicBezTo>
                <a:cubicBezTo>
                  <a:pt x="21091" y="21441"/>
                  <a:pt x="21070" y="21398"/>
                  <a:pt x="21049" y="21354"/>
                </a:cubicBezTo>
                <a:cubicBezTo>
                  <a:pt x="21028" y="21311"/>
                  <a:pt x="21007" y="21266"/>
                  <a:pt x="20987" y="21204"/>
                </a:cubicBezTo>
                <a:cubicBezTo>
                  <a:pt x="20981" y="21182"/>
                  <a:pt x="20959" y="21173"/>
                  <a:pt x="20959" y="21143"/>
                </a:cubicBezTo>
                <a:cubicBezTo>
                  <a:pt x="20959" y="21121"/>
                  <a:pt x="20958" y="21109"/>
                  <a:pt x="20963" y="21100"/>
                </a:cubicBezTo>
                <a:cubicBezTo>
                  <a:pt x="20981" y="21089"/>
                  <a:pt x="20994" y="21069"/>
                  <a:pt x="21017" y="21069"/>
                </a:cubicBezTo>
                <a:cubicBezTo>
                  <a:pt x="21034" y="21069"/>
                  <a:pt x="21054" y="21089"/>
                  <a:pt x="21054" y="21119"/>
                </a:cubicBezTo>
                <a:cubicBezTo>
                  <a:pt x="21054" y="21172"/>
                  <a:pt x="21023" y="21205"/>
                  <a:pt x="21023" y="21258"/>
                </a:cubicBezTo>
                <a:cubicBezTo>
                  <a:pt x="21023" y="21277"/>
                  <a:pt x="21041" y="21290"/>
                  <a:pt x="21047" y="21311"/>
                </a:cubicBezTo>
                <a:cubicBezTo>
                  <a:pt x="21106" y="21290"/>
                  <a:pt x="21099" y="21162"/>
                  <a:pt x="21099" y="21046"/>
                </a:cubicBezTo>
                <a:cubicBezTo>
                  <a:pt x="21099" y="20963"/>
                  <a:pt x="21070" y="20878"/>
                  <a:pt x="21023" y="20878"/>
                </a:cubicBezTo>
                <a:cubicBezTo>
                  <a:pt x="20976" y="20878"/>
                  <a:pt x="20957" y="20954"/>
                  <a:pt x="20916" y="20985"/>
                </a:cubicBezTo>
                <a:cubicBezTo>
                  <a:pt x="20904" y="20990"/>
                  <a:pt x="20894" y="20991"/>
                  <a:pt x="20884" y="20989"/>
                </a:cubicBezTo>
                <a:cubicBezTo>
                  <a:pt x="20873" y="20988"/>
                  <a:pt x="20863" y="20985"/>
                  <a:pt x="20851" y="20985"/>
                </a:cubicBezTo>
                <a:cubicBezTo>
                  <a:pt x="20830" y="20990"/>
                  <a:pt x="20818" y="21011"/>
                  <a:pt x="20807" y="21034"/>
                </a:cubicBezTo>
                <a:cubicBezTo>
                  <a:pt x="20795" y="21058"/>
                  <a:pt x="20783" y="21084"/>
                  <a:pt x="20763" y="21100"/>
                </a:cubicBezTo>
                <a:cubicBezTo>
                  <a:pt x="20730" y="21136"/>
                  <a:pt x="20703" y="21162"/>
                  <a:pt x="20675" y="21183"/>
                </a:cubicBezTo>
                <a:cubicBezTo>
                  <a:pt x="20647" y="21203"/>
                  <a:pt x="20618" y="21219"/>
                  <a:pt x="20579" y="21234"/>
                </a:cubicBezTo>
                <a:cubicBezTo>
                  <a:pt x="20538" y="21224"/>
                  <a:pt x="20518" y="21219"/>
                  <a:pt x="20508" y="21217"/>
                </a:cubicBezTo>
                <a:cubicBezTo>
                  <a:pt x="20497" y="21215"/>
                  <a:pt x="20497" y="21215"/>
                  <a:pt x="20498" y="21215"/>
                </a:cubicBezTo>
                <a:cubicBezTo>
                  <a:pt x="20494" y="21205"/>
                  <a:pt x="20493" y="21200"/>
                  <a:pt x="20492" y="21198"/>
                </a:cubicBezTo>
                <a:cubicBezTo>
                  <a:pt x="20491" y="21196"/>
                  <a:pt x="20491" y="21196"/>
                  <a:pt x="20491" y="21196"/>
                </a:cubicBezTo>
                <a:cubicBezTo>
                  <a:pt x="20500" y="21165"/>
                  <a:pt x="20515" y="21148"/>
                  <a:pt x="20530" y="21133"/>
                </a:cubicBezTo>
                <a:cubicBezTo>
                  <a:pt x="20545" y="21117"/>
                  <a:pt x="20560" y="21101"/>
                  <a:pt x="20569" y="21069"/>
                </a:cubicBezTo>
                <a:cubicBezTo>
                  <a:pt x="20595" y="20985"/>
                  <a:pt x="20615" y="20914"/>
                  <a:pt x="20631" y="20842"/>
                </a:cubicBezTo>
                <a:cubicBezTo>
                  <a:pt x="20648" y="20769"/>
                  <a:pt x="20663" y="20695"/>
                  <a:pt x="20681" y="20606"/>
                </a:cubicBezTo>
                <a:cubicBezTo>
                  <a:pt x="20698" y="20512"/>
                  <a:pt x="20722" y="20470"/>
                  <a:pt x="20722" y="20376"/>
                </a:cubicBezTo>
                <a:cubicBezTo>
                  <a:pt x="20722" y="20219"/>
                  <a:pt x="20639" y="20176"/>
                  <a:pt x="20592" y="20050"/>
                </a:cubicBezTo>
                <a:cubicBezTo>
                  <a:pt x="20557" y="19956"/>
                  <a:pt x="20557" y="19883"/>
                  <a:pt x="20539" y="19778"/>
                </a:cubicBezTo>
                <a:cubicBezTo>
                  <a:pt x="20528" y="19715"/>
                  <a:pt x="20503" y="19683"/>
                  <a:pt x="20498" y="19609"/>
                </a:cubicBezTo>
                <a:cubicBezTo>
                  <a:pt x="20480" y="19641"/>
                  <a:pt x="20470" y="19670"/>
                  <a:pt x="20460" y="19699"/>
                </a:cubicBezTo>
                <a:cubicBezTo>
                  <a:pt x="20450" y="19729"/>
                  <a:pt x="20441" y="19761"/>
                  <a:pt x="20426" y="19798"/>
                </a:cubicBezTo>
                <a:cubicBezTo>
                  <a:pt x="20403" y="19850"/>
                  <a:pt x="20386" y="19897"/>
                  <a:pt x="20375" y="19948"/>
                </a:cubicBezTo>
                <a:cubicBezTo>
                  <a:pt x="20364" y="19999"/>
                  <a:pt x="20359" y="20055"/>
                  <a:pt x="20355" y="20123"/>
                </a:cubicBezTo>
                <a:cubicBezTo>
                  <a:pt x="20355" y="20181"/>
                  <a:pt x="20350" y="20225"/>
                  <a:pt x="20342" y="20269"/>
                </a:cubicBezTo>
                <a:cubicBezTo>
                  <a:pt x="20335" y="20312"/>
                  <a:pt x="20327" y="20355"/>
                  <a:pt x="20321" y="20407"/>
                </a:cubicBezTo>
                <a:cubicBezTo>
                  <a:pt x="20321" y="20433"/>
                  <a:pt x="20318" y="20451"/>
                  <a:pt x="20314" y="20468"/>
                </a:cubicBezTo>
                <a:cubicBezTo>
                  <a:pt x="20311" y="20485"/>
                  <a:pt x="20308" y="20501"/>
                  <a:pt x="20308" y="20522"/>
                </a:cubicBezTo>
                <a:cubicBezTo>
                  <a:pt x="20302" y="20585"/>
                  <a:pt x="20296" y="20648"/>
                  <a:pt x="20261" y="20648"/>
                </a:cubicBezTo>
                <a:cubicBezTo>
                  <a:pt x="20225" y="20648"/>
                  <a:pt x="20207" y="20618"/>
                  <a:pt x="20172" y="20618"/>
                </a:cubicBezTo>
                <a:cubicBezTo>
                  <a:pt x="20048" y="20618"/>
                  <a:pt x="20001" y="20828"/>
                  <a:pt x="19877" y="20828"/>
                </a:cubicBezTo>
                <a:cubicBezTo>
                  <a:pt x="19859" y="20828"/>
                  <a:pt x="19859" y="20828"/>
                  <a:pt x="19859" y="20828"/>
                </a:cubicBezTo>
                <a:cubicBezTo>
                  <a:pt x="19859" y="20787"/>
                  <a:pt x="19859" y="20786"/>
                  <a:pt x="19859" y="20786"/>
                </a:cubicBezTo>
                <a:cubicBezTo>
                  <a:pt x="19859" y="20723"/>
                  <a:pt x="19882" y="20688"/>
                  <a:pt x="19894" y="20636"/>
                </a:cubicBezTo>
                <a:cubicBezTo>
                  <a:pt x="19911" y="20564"/>
                  <a:pt x="19900" y="20492"/>
                  <a:pt x="19941" y="20460"/>
                </a:cubicBezTo>
                <a:cubicBezTo>
                  <a:pt x="19966" y="20440"/>
                  <a:pt x="19990" y="20437"/>
                  <a:pt x="20019" y="20438"/>
                </a:cubicBezTo>
                <a:cubicBezTo>
                  <a:pt x="20090" y="20438"/>
                  <a:pt x="20090" y="20438"/>
                  <a:pt x="20090" y="20438"/>
                </a:cubicBezTo>
                <a:cubicBezTo>
                  <a:pt x="20167" y="20438"/>
                  <a:pt x="20179" y="20271"/>
                  <a:pt x="20179" y="20134"/>
                </a:cubicBezTo>
                <a:cubicBezTo>
                  <a:pt x="20179" y="20050"/>
                  <a:pt x="20167" y="19995"/>
                  <a:pt x="20155" y="19913"/>
                </a:cubicBezTo>
                <a:cubicBezTo>
                  <a:pt x="20169" y="19807"/>
                  <a:pt x="20177" y="19754"/>
                  <a:pt x="20181" y="19728"/>
                </a:cubicBezTo>
                <a:cubicBezTo>
                  <a:pt x="20185" y="19701"/>
                  <a:pt x="20185" y="19701"/>
                  <a:pt x="20185" y="19701"/>
                </a:cubicBezTo>
                <a:cubicBezTo>
                  <a:pt x="20185" y="19681"/>
                  <a:pt x="20172" y="19662"/>
                  <a:pt x="20172" y="19640"/>
                </a:cubicBezTo>
                <a:cubicBezTo>
                  <a:pt x="20172" y="19566"/>
                  <a:pt x="20213" y="19557"/>
                  <a:pt x="20213" y="19483"/>
                </a:cubicBezTo>
                <a:cubicBezTo>
                  <a:pt x="20213" y="19472"/>
                  <a:pt x="20202" y="19470"/>
                  <a:pt x="20202" y="19449"/>
                </a:cubicBezTo>
                <a:cubicBezTo>
                  <a:pt x="20202" y="19396"/>
                  <a:pt x="20250" y="19390"/>
                  <a:pt x="20250" y="19338"/>
                </a:cubicBezTo>
                <a:cubicBezTo>
                  <a:pt x="20250" y="19316"/>
                  <a:pt x="20237" y="19314"/>
                  <a:pt x="20226" y="19303"/>
                </a:cubicBezTo>
                <a:cubicBezTo>
                  <a:pt x="20238" y="19272"/>
                  <a:pt x="20251" y="19250"/>
                  <a:pt x="20265" y="19230"/>
                </a:cubicBezTo>
                <a:cubicBezTo>
                  <a:pt x="20280" y="19210"/>
                  <a:pt x="20297" y="19191"/>
                  <a:pt x="20314" y="19165"/>
                </a:cubicBezTo>
                <a:cubicBezTo>
                  <a:pt x="20326" y="19150"/>
                  <a:pt x="20332" y="19129"/>
                  <a:pt x="20338" y="19110"/>
                </a:cubicBezTo>
                <a:cubicBezTo>
                  <a:pt x="20343" y="19091"/>
                  <a:pt x="20350" y="19073"/>
                  <a:pt x="20362" y="19062"/>
                </a:cubicBezTo>
                <a:cubicBezTo>
                  <a:pt x="20379" y="19051"/>
                  <a:pt x="20403" y="19032"/>
                  <a:pt x="20403" y="19000"/>
                </a:cubicBezTo>
                <a:cubicBezTo>
                  <a:pt x="20403" y="18885"/>
                  <a:pt x="20342" y="18832"/>
                  <a:pt x="20342" y="18717"/>
                </a:cubicBezTo>
                <a:cubicBezTo>
                  <a:pt x="20342" y="18684"/>
                  <a:pt x="20349" y="18683"/>
                  <a:pt x="20349" y="18652"/>
                </a:cubicBezTo>
                <a:cubicBezTo>
                  <a:pt x="20349" y="18641"/>
                  <a:pt x="20342" y="18643"/>
                  <a:pt x="20342" y="18633"/>
                </a:cubicBezTo>
                <a:cubicBezTo>
                  <a:pt x="20342" y="18623"/>
                  <a:pt x="20343" y="18620"/>
                  <a:pt x="20349" y="18609"/>
                </a:cubicBezTo>
                <a:cubicBezTo>
                  <a:pt x="20372" y="18609"/>
                  <a:pt x="20384" y="18568"/>
                  <a:pt x="20413" y="18568"/>
                </a:cubicBezTo>
                <a:cubicBezTo>
                  <a:pt x="20420" y="18567"/>
                  <a:pt x="20427" y="18590"/>
                  <a:pt x="20433" y="18590"/>
                </a:cubicBezTo>
                <a:cubicBezTo>
                  <a:pt x="20438" y="18590"/>
                  <a:pt x="20444" y="18579"/>
                  <a:pt x="20444" y="18579"/>
                </a:cubicBezTo>
                <a:cubicBezTo>
                  <a:pt x="20444" y="18537"/>
                  <a:pt x="20444" y="18537"/>
                  <a:pt x="20444" y="18537"/>
                </a:cubicBezTo>
                <a:cubicBezTo>
                  <a:pt x="20444" y="18474"/>
                  <a:pt x="20407" y="18456"/>
                  <a:pt x="20396" y="18391"/>
                </a:cubicBezTo>
                <a:cubicBezTo>
                  <a:pt x="20375" y="18297"/>
                  <a:pt x="20373" y="18210"/>
                  <a:pt x="20365" y="18128"/>
                </a:cubicBezTo>
                <a:cubicBezTo>
                  <a:pt x="20358" y="18046"/>
                  <a:pt x="20347" y="17970"/>
                  <a:pt x="20308" y="17897"/>
                </a:cubicBezTo>
                <a:cubicBezTo>
                  <a:pt x="20302" y="17960"/>
                  <a:pt x="20297" y="18002"/>
                  <a:pt x="20297" y="18065"/>
                </a:cubicBezTo>
                <a:cubicBezTo>
                  <a:pt x="20297" y="18128"/>
                  <a:pt x="20308" y="18158"/>
                  <a:pt x="20308" y="18211"/>
                </a:cubicBezTo>
                <a:cubicBezTo>
                  <a:pt x="20308" y="18272"/>
                  <a:pt x="20314" y="18336"/>
                  <a:pt x="20284" y="18368"/>
                </a:cubicBezTo>
                <a:cubicBezTo>
                  <a:pt x="20275" y="18383"/>
                  <a:pt x="20265" y="18384"/>
                  <a:pt x="20254" y="18381"/>
                </a:cubicBezTo>
                <a:cubicBezTo>
                  <a:pt x="20243" y="18379"/>
                  <a:pt x="20231" y="18374"/>
                  <a:pt x="20219" y="18379"/>
                </a:cubicBezTo>
                <a:cubicBezTo>
                  <a:pt x="20208" y="18395"/>
                  <a:pt x="20205" y="18418"/>
                  <a:pt x="20202" y="18442"/>
                </a:cubicBezTo>
                <a:cubicBezTo>
                  <a:pt x="20199" y="18466"/>
                  <a:pt x="20197" y="18490"/>
                  <a:pt x="20185" y="18506"/>
                </a:cubicBezTo>
                <a:cubicBezTo>
                  <a:pt x="20179" y="18511"/>
                  <a:pt x="20171" y="18510"/>
                  <a:pt x="20164" y="18511"/>
                </a:cubicBezTo>
                <a:cubicBezTo>
                  <a:pt x="20156" y="18512"/>
                  <a:pt x="20148" y="18515"/>
                  <a:pt x="20142" y="18525"/>
                </a:cubicBezTo>
                <a:cubicBezTo>
                  <a:pt x="20136" y="18541"/>
                  <a:pt x="20135" y="18558"/>
                  <a:pt x="20134" y="18576"/>
                </a:cubicBezTo>
                <a:cubicBezTo>
                  <a:pt x="20134" y="18593"/>
                  <a:pt x="20135" y="18612"/>
                  <a:pt x="20135" y="18633"/>
                </a:cubicBezTo>
                <a:cubicBezTo>
                  <a:pt x="20133" y="18643"/>
                  <a:pt x="20129" y="18654"/>
                  <a:pt x="20125" y="18664"/>
                </a:cubicBezTo>
                <a:cubicBezTo>
                  <a:pt x="20121" y="18674"/>
                  <a:pt x="20117" y="18684"/>
                  <a:pt x="20114" y="18694"/>
                </a:cubicBezTo>
                <a:cubicBezTo>
                  <a:pt x="20111" y="18725"/>
                  <a:pt x="20114" y="18750"/>
                  <a:pt x="20116" y="18773"/>
                </a:cubicBezTo>
                <a:cubicBezTo>
                  <a:pt x="20118" y="18795"/>
                  <a:pt x="20120" y="18817"/>
                  <a:pt x="20114" y="18843"/>
                </a:cubicBezTo>
                <a:cubicBezTo>
                  <a:pt x="20105" y="18864"/>
                  <a:pt x="20096" y="18877"/>
                  <a:pt x="20088" y="18889"/>
                </a:cubicBezTo>
                <a:cubicBezTo>
                  <a:pt x="20080" y="18902"/>
                  <a:pt x="20074" y="18914"/>
                  <a:pt x="20071" y="18935"/>
                </a:cubicBezTo>
                <a:cubicBezTo>
                  <a:pt x="20047" y="19041"/>
                  <a:pt x="20036" y="19158"/>
                  <a:pt x="19972" y="19158"/>
                </a:cubicBezTo>
                <a:cubicBezTo>
                  <a:pt x="19942" y="19158"/>
                  <a:pt x="19925" y="19146"/>
                  <a:pt x="19890" y="19146"/>
                </a:cubicBezTo>
                <a:cubicBezTo>
                  <a:pt x="19871" y="19146"/>
                  <a:pt x="19871" y="19179"/>
                  <a:pt x="19859" y="19211"/>
                </a:cubicBezTo>
                <a:cubicBezTo>
                  <a:pt x="19853" y="19227"/>
                  <a:pt x="19846" y="19239"/>
                  <a:pt x="19838" y="19251"/>
                </a:cubicBezTo>
                <a:cubicBezTo>
                  <a:pt x="19830" y="19264"/>
                  <a:pt x="19821" y="19276"/>
                  <a:pt x="19812" y="19291"/>
                </a:cubicBezTo>
                <a:cubicBezTo>
                  <a:pt x="19800" y="19307"/>
                  <a:pt x="19790" y="19314"/>
                  <a:pt x="19779" y="19319"/>
                </a:cubicBezTo>
                <a:cubicBezTo>
                  <a:pt x="19768" y="19323"/>
                  <a:pt x="19756" y="19327"/>
                  <a:pt x="19741" y="19338"/>
                </a:cubicBezTo>
                <a:cubicBezTo>
                  <a:pt x="19721" y="19353"/>
                  <a:pt x="19707" y="19373"/>
                  <a:pt x="19694" y="19396"/>
                </a:cubicBezTo>
                <a:cubicBezTo>
                  <a:pt x="19680" y="19419"/>
                  <a:pt x="19667" y="19446"/>
                  <a:pt x="19646" y="19472"/>
                </a:cubicBezTo>
                <a:cubicBezTo>
                  <a:pt x="19623" y="19509"/>
                  <a:pt x="19611" y="19549"/>
                  <a:pt x="19601" y="19593"/>
                </a:cubicBezTo>
                <a:cubicBezTo>
                  <a:pt x="19591" y="19636"/>
                  <a:pt x="19582" y="19684"/>
                  <a:pt x="19564" y="19736"/>
                </a:cubicBezTo>
                <a:cubicBezTo>
                  <a:pt x="19546" y="19808"/>
                  <a:pt x="19487" y="19808"/>
                  <a:pt x="19487" y="19893"/>
                </a:cubicBezTo>
                <a:cubicBezTo>
                  <a:pt x="19487" y="19915"/>
                  <a:pt x="19493" y="19923"/>
                  <a:pt x="19493" y="19943"/>
                </a:cubicBezTo>
                <a:cubicBezTo>
                  <a:pt x="19493" y="20006"/>
                  <a:pt x="19452" y="19995"/>
                  <a:pt x="19428" y="20028"/>
                </a:cubicBezTo>
                <a:cubicBezTo>
                  <a:pt x="19387" y="20069"/>
                  <a:pt x="19370" y="20134"/>
                  <a:pt x="19370" y="20208"/>
                </a:cubicBezTo>
                <a:cubicBezTo>
                  <a:pt x="19370" y="20218"/>
                  <a:pt x="19375" y="20217"/>
                  <a:pt x="19375" y="20226"/>
                </a:cubicBezTo>
                <a:cubicBezTo>
                  <a:pt x="19375" y="20259"/>
                  <a:pt x="19351" y="20272"/>
                  <a:pt x="19351" y="20303"/>
                </a:cubicBezTo>
                <a:cubicBezTo>
                  <a:pt x="19351" y="20325"/>
                  <a:pt x="19357" y="20321"/>
                  <a:pt x="19357" y="20341"/>
                </a:cubicBezTo>
                <a:cubicBezTo>
                  <a:pt x="19369" y="20336"/>
                  <a:pt x="19379" y="20334"/>
                  <a:pt x="19389" y="20330"/>
                </a:cubicBezTo>
                <a:cubicBezTo>
                  <a:pt x="19398" y="20326"/>
                  <a:pt x="19407" y="20318"/>
                  <a:pt x="19415" y="20303"/>
                </a:cubicBezTo>
                <a:cubicBezTo>
                  <a:pt x="19412" y="20335"/>
                  <a:pt x="19410" y="20361"/>
                  <a:pt x="19408" y="20386"/>
                </a:cubicBezTo>
                <a:cubicBezTo>
                  <a:pt x="19406" y="20410"/>
                  <a:pt x="19405" y="20434"/>
                  <a:pt x="19405" y="20460"/>
                </a:cubicBezTo>
                <a:cubicBezTo>
                  <a:pt x="19364" y="20408"/>
                  <a:pt x="19340" y="20353"/>
                  <a:pt x="19286" y="20353"/>
                </a:cubicBezTo>
                <a:cubicBezTo>
                  <a:pt x="19269" y="20353"/>
                  <a:pt x="19269" y="20419"/>
                  <a:pt x="19262" y="20460"/>
                </a:cubicBezTo>
                <a:cubicBezTo>
                  <a:pt x="19259" y="20455"/>
                  <a:pt x="19258" y="20452"/>
                  <a:pt x="19257" y="20451"/>
                </a:cubicBezTo>
                <a:cubicBezTo>
                  <a:pt x="19256" y="20449"/>
                  <a:pt x="19256" y="20449"/>
                  <a:pt x="19256" y="20449"/>
                </a:cubicBezTo>
                <a:cubicBezTo>
                  <a:pt x="19233" y="20366"/>
                  <a:pt x="19233" y="20301"/>
                  <a:pt x="19198" y="20238"/>
                </a:cubicBezTo>
                <a:cubicBezTo>
                  <a:pt x="19161" y="20173"/>
                  <a:pt x="19137" y="20134"/>
                  <a:pt x="19123" y="20113"/>
                </a:cubicBezTo>
                <a:cubicBezTo>
                  <a:pt x="19136" y="20129"/>
                  <a:pt x="19154" y="20146"/>
                  <a:pt x="19174" y="20146"/>
                </a:cubicBezTo>
                <a:cubicBezTo>
                  <a:pt x="19185" y="20146"/>
                  <a:pt x="19185" y="20146"/>
                  <a:pt x="19185" y="20146"/>
                </a:cubicBezTo>
                <a:cubicBezTo>
                  <a:pt x="19185" y="20120"/>
                  <a:pt x="19185" y="20106"/>
                  <a:pt x="19185" y="20099"/>
                </a:cubicBezTo>
                <a:cubicBezTo>
                  <a:pt x="19185" y="20093"/>
                  <a:pt x="19185" y="20093"/>
                  <a:pt x="19185" y="20093"/>
                </a:cubicBezTo>
                <a:cubicBezTo>
                  <a:pt x="19161" y="19982"/>
                  <a:pt x="19150" y="19926"/>
                  <a:pt x="19145" y="19898"/>
                </a:cubicBezTo>
                <a:cubicBezTo>
                  <a:pt x="19139" y="19870"/>
                  <a:pt x="19140" y="19870"/>
                  <a:pt x="19140" y="19870"/>
                </a:cubicBezTo>
                <a:cubicBezTo>
                  <a:pt x="19140" y="19838"/>
                  <a:pt x="19141" y="19812"/>
                  <a:pt x="19140" y="19788"/>
                </a:cubicBezTo>
                <a:cubicBezTo>
                  <a:pt x="19139" y="19763"/>
                  <a:pt x="19135" y="19739"/>
                  <a:pt x="19127" y="19713"/>
                </a:cubicBezTo>
                <a:cubicBezTo>
                  <a:pt x="19115" y="19672"/>
                  <a:pt x="19092" y="19662"/>
                  <a:pt x="19092" y="19609"/>
                </a:cubicBezTo>
                <a:cubicBezTo>
                  <a:pt x="19092" y="19599"/>
                  <a:pt x="19097" y="19585"/>
                  <a:pt x="19097" y="19564"/>
                </a:cubicBezTo>
                <a:cubicBezTo>
                  <a:pt x="19097" y="19511"/>
                  <a:pt x="19079" y="19494"/>
                  <a:pt x="19073" y="19441"/>
                </a:cubicBezTo>
                <a:cubicBezTo>
                  <a:pt x="19067" y="19415"/>
                  <a:pt x="19064" y="19388"/>
                  <a:pt x="19059" y="19364"/>
                </a:cubicBezTo>
                <a:cubicBezTo>
                  <a:pt x="19054" y="19340"/>
                  <a:pt x="19047" y="19319"/>
                  <a:pt x="19032" y="19303"/>
                </a:cubicBezTo>
                <a:cubicBezTo>
                  <a:pt x="19014" y="19287"/>
                  <a:pt x="19000" y="19274"/>
                  <a:pt x="18988" y="19257"/>
                </a:cubicBezTo>
                <a:cubicBezTo>
                  <a:pt x="18975" y="19240"/>
                  <a:pt x="18965" y="19220"/>
                  <a:pt x="18956" y="19188"/>
                </a:cubicBezTo>
                <a:cubicBezTo>
                  <a:pt x="18945" y="19157"/>
                  <a:pt x="18933" y="19135"/>
                  <a:pt x="18922" y="19114"/>
                </a:cubicBezTo>
                <a:cubicBezTo>
                  <a:pt x="18911" y="19094"/>
                  <a:pt x="18902" y="19073"/>
                  <a:pt x="18896" y="19043"/>
                </a:cubicBezTo>
                <a:cubicBezTo>
                  <a:pt x="18873" y="18925"/>
                  <a:pt x="18891" y="18852"/>
                  <a:pt x="18868" y="18748"/>
                </a:cubicBezTo>
                <a:cubicBezTo>
                  <a:pt x="18856" y="18693"/>
                  <a:pt x="18814" y="18692"/>
                  <a:pt x="18814" y="18640"/>
                </a:cubicBezTo>
                <a:cubicBezTo>
                  <a:pt x="18814" y="18629"/>
                  <a:pt x="18818" y="18620"/>
                  <a:pt x="18818" y="18609"/>
                </a:cubicBezTo>
                <a:cubicBezTo>
                  <a:pt x="18818" y="18514"/>
                  <a:pt x="18731" y="18568"/>
                  <a:pt x="18678" y="18548"/>
                </a:cubicBezTo>
                <a:cubicBezTo>
                  <a:pt x="18648" y="18543"/>
                  <a:pt x="18631" y="18508"/>
                  <a:pt x="18613" y="18475"/>
                </a:cubicBezTo>
                <a:cubicBezTo>
                  <a:pt x="18596" y="18442"/>
                  <a:pt x="18580" y="18410"/>
                  <a:pt x="18553" y="18410"/>
                </a:cubicBezTo>
                <a:cubicBezTo>
                  <a:pt x="18553" y="18369"/>
                  <a:pt x="18553" y="18368"/>
                  <a:pt x="18553" y="18368"/>
                </a:cubicBezTo>
                <a:cubicBezTo>
                  <a:pt x="18553" y="18357"/>
                  <a:pt x="18560" y="18349"/>
                  <a:pt x="18560" y="18329"/>
                </a:cubicBezTo>
                <a:cubicBezTo>
                  <a:pt x="18560" y="18286"/>
                  <a:pt x="18529" y="18294"/>
                  <a:pt x="18506" y="18273"/>
                </a:cubicBezTo>
                <a:cubicBezTo>
                  <a:pt x="18521" y="18257"/>
                  <a:pt x="18526" y="18239"/>
                  <a:pt x="18531" y="18219"/>
                </a:cubicBezTo>
                <a:cubicBezTo>
                  <a:pt x="18535" y="18198"/>
                  <a:pt x="18538" y="18176"/>
                  <a:pt x="18547" y="18149"/>
                </a:cubicBezTo>
                <a:cubicBezTo>
                  <a:pt x="18556" y="18155"/>
                  <a:pt x="18561" y="18162"/>
                  <a:pt x="18564" y="18172"/>
                </a:cubicBezTo>
                <a:cubicBezTo>
                  <a:pt x="18568" y="18182"/>
                  <a:pt x="18570" y="18194"/>
                  <a:pt x="18573" y="18211"/>
                </a:cubicBezTo>
                <a:cubicBezTo>
                  <a:pt x="18590" y="18158"/>
                  <a:pt x="18611" y="18140"/>
                  <a:pt x="18611" y="18077"/>
                </a:cubicBezTo>
                <a:cubicBezTo>
                  <a:pt x="18611" y="17961"/>
                  <a:pt x="18594" y="17836"/>
                  <a:pt x="18529" y="17836"/>
                </a:cubicBezTo>
                <a:cubicBezTo>
                  <a:pt x="18471" y="17836"/>
                  <a:pt x="18453" y="17908"/>
                  <a:pt x="18400" y="17928"/>
                </a:cubicBezTo>
                <a:cubicBezTo>
                  <a:pt x="18394" y="17918"/>
                  <a:pt x="18387" y="17919"/>
                  <a:pt x="18387" y="17908"/>
                </a:cubicBezTo>
                <a:cubicBezTo>
                  <a:pt x="18387" y="17886"/>
                  <a:pt x="18407" y="17874"/>
                  <a:pt x="18407" y="17854"/>
                </a:cubicBezTo>
                <a:cubicBezTo>
                  <a:pt x="18407" y="17833"/>
                  <a:pt x="18400" y="17834"/>
                  <a:pt x="18400" y="17813"/>
                </a:cubicBezTo>
                <a:cubicBezTo>
                  <a:pt x="18406" y="17818"/>
                  <a:pt x="18410" y="17823"/>
                  <a:pt x="18415" y="17828"/>
                </a:cubicBezTo>
                <a:cubicBezTo>
                  <a:pt x="18419" y="17832"/>
                  <a:pt x="18424" y="17838"/>
                  <a:pt x="18430" y="17843"/>
                </a:cubicBezTo>
                <a:cubicBezTo>
                  <a:pt x="18436" y="17838"/>
                  <a:pt x="18439" y="17836"/>
                  <a:pt x="18440" y="17835"/>
                </a:cubicBezTo>
                <a:cubicBezTo>
                  <a:pt x="18441" y="17834"/>
                  <a:pt x="18441" y="17836"/>
                  <a:pt x="18441" y="17836"/>
                </a:cubicBezTo>
                <a:cubicBezTo>
                  <a:pt x="18424" y="17709"/>
                  <a:pt x="18364" y="17676"/>
                  <a:pt x="18323" y="17571"/>
                </a:cubicBezTo>
                <a:cubicBezTo>
                  <a:pt x="18306" y="17528"/>
                  <a:pt x="18300" y="17464"/>
                  <a:pt x="18271" y="17464"/>
                </a:cubicBezTo>
                <a:cubicBezTo>
                  <a:pt x="18253" y="17464"/>
                  <a:pt x="18251" y="17517"/>
                  <a:pt x="18234" y="17518"/>
                </a:cubicBezTo>
                <a:cubicBezTo>
                  <a:pt x="18222" y="17518"/>
                  <a:pt x="18218" y="17507"/>
                  <a:pt x="18206" y="17487"/>
                </a:cubicBezTo>
                <a:cubicBezTo>
                  <a:pt x="18177" y="17518"/>
                  <a:pt x="18164" y="17583"/>
                  <a:pt x="18129" y="17583"/>
                </a:cubicBezTo>
                <a:cubicBezTo>
                  <a:pt x="18077" y="17583"/>
                  <a:pt x="18053" y="17527"/>
                  <a:pt x="18006" y="17475"/>
                </a:cubicBezTo>
                <a:cubicBezTo>
                  <a:pt x="17988" y="17453"/>
                  <a:pt x="17970" y="17465"/>
                  <a:pt x="17952" y="17444"/>
                </a:cubicBezTo>
                <a:cubicBezTo>
                  <a:pt x="17876" y="17360"/>
                  <a:pt x="17829" y="17287"/>
                  <a:pt x="17741" y="17288"/>
                </a:cubicBezTo>
                <a:cubicBezTo>
                  <a:pt x="17711" y="17288"/>
                  <a:pt x="17697" y="17339"/>
                  <a:pt x="17674" y="17372"/>
                </a:cubicBezTo>
                <a:cubicBezTo>
                  <a:pt x="17656" y="17382"/>
                  <a:pt x="17640" y="17387"/>
                  <a:pt x="17624" y="17391"/>
                </a:cubicBezTo>
                <a:cubicBezTo>
                  <a:pt x="17608" y="17394"/>
                  <a:pt x="17592" y="17397"/>
                  <a:pt x="17575" y="17403"/>
                </a:cubicBezTo>
                <a:cubicBezTo>
                  <a:pt x="17572" y="17324"/>
                  <a:pt x="17546" y="17282"/>
                  <a:pt x="17514" y="17245"/>
                </a:cubicBezTo>
                <a:cubicBezTo>
                  <a:pt x="17481" y="17208"/>
                  <a:pt x="17441" y="17176"/>
                  <a:pt x="17409" y="17119"/>
                </a:cubicBezTo>
                <a:cubicBezTo>
                  <a:pt x="17376" y="17077"/>
                  <a:pt x="17348" y="17049"/>
                  <a:pt x="17319" y="17021"/>
                </a:cubicBezTo>
                <a:cubicBezTo>
                  <a:pt x="17291" y="16994"/>
                  <a:pt x="17261" y="16968"/>
                  <a:pt x="17226" y="16931"/>
                </a:cubicBezTo>
                <a:cubicBezTo>
                  <a:pt x="17173" y="16879"/>
                  <a:pt x="17150" y="16813"/>
                  <a:pt x="17090" y="16813"/>
                </a:cubicBezTo>
                <a:cubicBezTo>
                  <a:pt x="17055" y="16812"/>
                  <a:pt x="17037" y="16868"/>
                  <a:pt x="17008" y="16901"/>
                </a:cubicBezTo>
                <a:cubicBezTo>
                  <a:pt x="16960" y="16942"/>
                  <a:pt x="16924" y="16962"/>
                  <a:pt x="16866" y="16962"/>
                </a:cubicBezTo>
                <a:cubicBezTo>
                  <a:pt x="16813" y="16962"/>
                  <a:pt x="16782" y="16950"/>
                  <a:pt x="16723" y="16950"/>
                </a:cubicBezTo>
                <a:cubicBezTo>
                  <a:pt x="16676" y="16950"/>
                  <a:pt x="16652" y="16962"/>
                  <a:pt x="16605" y="16962"/>
                </a:cubicBezTo>
                <a:cubicBezTo>
                  <a:pt x="16386" y="16962"/>
                  <a:pt x="16387" y="16962"/>
                  <a:pt x="16387" y="16962"/>
                </a:cubicBezTo>
                <a:cubicBezTo>
                  <a:pt x="16236" y="17014"/>
                  <a:pt x="16161" y="17040"/>
                  <a:pt x="16123" y="17053"/>
                </a:cubicBezTo>
                <a:cubicBezTo>
                  <a:pt x="16085" y="17065"/>
                  <a:pt x="16085" y="17065"/>
                  <a:pt x="16085" y="17065"/>
                </a:cubicBezTo>
                <a:cubicBezTo>
                  <a:pt x="16055" y="17065"/>
                  <a:pt x="16040" y="17065"/>
                  <a:pt x="16033" y="17065"/>
                </a:cubicBezTo>
                <a:cubicBezTo>
                  <a:pt x="16025" y="17065"/>
                  <a:pt x="16025" y="17065"/>
                  <a:pt x="16025" y="17065"/>
                </a:cubicBezTo>
                <a:lnTo>
                  <a:pt x="16021" y="17065"/>
                </a:lnTo>
                <a:cubicBezTo>
                  <a:pt x="16021" y="17069"/>
                  <a:pt x="16021" y="17069"/>
                  <a:pt x="16021" y="17069"/>
                </a:cubicBezTo>
                <a:cubicBezTo>
                  <a:pt x="16021" y="17069"/>
                  <a:pt x="16021" y="17069"/>
                  <a:pt x="16021" y="17073"/>
                </a:cubicBezTo>
                <a:cubicBezTo>
                  <a:pt x="15964" y="17072"/>
                  <a:pt x="15925" y="17109"/>
                  <a:pt x="15887" y="17154"/>
                </a:cubicBezTo>
                <a:cubicBezTo>
                  <a:pt x="15850" y="17200"/>
                  <a:pt x="15813" y="17254"/>
                  <a:pt x="15760" y="17291"/>
                </a:cubicBezTo>
                <a:cubicBezTo>
                  <a:pt x="15641" y="17387"/>
                  <a:pt x="15575" y="17438"/>
                  <a:pt x="15452" y="17491"/>
                </a:cubicBezTo>
                <a:cubicBezTo>
                  <a:pt x="15380" y="17521"/>
                  <a:pt x="15352" y="17584"/>
                  <a:pt x="15281" y="17617"/>
                </a:cubicBezTo>
                <a:cubicBezTo>
                  <a:pt x="15122" y="17680"/>
                  <a:pt x="15031" y="17713"/>
                  <a:pt x="14872" y="17713"/>
                </a:cubicBezTo>
                <a:cubicBezTo>
                  <a:pt x="14790" y="17713"/>
                  <a:pt x="14749" y="17617"/>
                  <a:pt x="14661" y="17617"/>
                </a:cubicBezTo>
                <a:cubicBezTo>
                  <a:pt x="14637" y="17617"/>
                  <a:pt x="14625" y="17638"/>
                  <a:pt x="14607" y="17659"/>
                </a:cubicBezTo>
                <a:cubicBezTo>
                  <a:pt x="14607" y="17659"/>
                  <a:pt x="14607" y="17659"/>
                  <a:pt x="14604" y="17658"/>
                </a:cubicBezTo>
                <a:cubicBezTo>
                  <a:pt x="14601" y="17656"/>
                  <a:pt x="14594" y="17653"/>
                  <a:pt x="14583" y="17648"/>
                </a:cubicBezTo>
                <a:cubicBezTo>
                  <a:pt x="14515" y="17679"/>
                  <a:pt x="14472" y="17761"/>
                  <a:pt x="14429" y="17838"/>
                </a:cubicBezTo>
                <a:cubicBezTo>
                  <a:pt x="14385" y="17915"/>
                  <a:pt x="14341" y="17986"/>
                  <a:pt x="14270" y="17996"/>
                </a:cubicBezTo>
                <a:cubicBezTo>
                  <a:pt x="14165" y="18040"/>
                  <a:pt x="14111" y="18112"/>
                  <a:pt x="14016" y="18219"/>
                </a:cubicBezTo>
                <a:cubicBezTo>
                  <a:pt x="13969" y="18271"/>
                  <a:pt x="13828" y="18334"/>
                  <a:pt x="13887" y="18334"/>
                </a:cubicBezTo>
                <a:cubicBezTo>
                  <a:pt x="13887" y="18334"/>
                  <a:pt x="13886" y="18334"/>
                  <a:pt x="13833" y="18334"/>
                </a:cubicBezTo>
                <a:cubicBezTo>
                  <a:pt x="13779" y="18334"/>
                  <a:pt x="13756" y="18395"/>
                  <a:pt x="13704" y="18449"/>
                </a:cubicBezTo>
                <a:cubicBezTo>
                  <a:pt x="13674" y="18480"/>
                  <a:pt x="13652" y="18514"/>
                  <a:pt x="13637" y="18555"/>
                </a:cubicBezTo>
                <a:cubicBezTo>
                  <a:pt x="13621" y="18596"/>
                  <a:pt x="13611" y="18646"/>
                  <a:pt x="13602" y="18709"/>
                </a:cubicBezTo>
                <a:cubicBezTo>
                  <a:pt x="13590" y="18813"/>
                  <a:pt x="13596" y="18891"/>
                  <a:pt x="13561" y="18985"/>
                </a:cubicBezTo>
                <a:cubicBezTo>
                  <a:pt x="13525" y="19080"/>
                  <a:pt x="13443" y="19080"/>
                  <a:pt x="13443" y="19196"/>
                </a:cubicBezTo>
                <a:cubicBezTo>
                  <a:pt x="13443" y="19226"/>
                  <a:pt x="13454" y="19236"/>
                  <a:pt x="13454" y="19269"/>
                </a:cubicBezTo>
                <a:cubicBezTo>
                  <a:pt x="13454" y="19299"/>
                  <a:pt x="13432" y="19300"/>
                  <a:pt x="13408" y="19311"/>
                </a:cubicBezTo>
                <a:cubicBezTo>
                  <a:pt x="13393" y="19316"/>
                  <a:pt x="13381" y="19318"/>
                  <a:pt x="13370" y="19322"/>
                </a:cubicBezTo>
                <a:cubicBezTo>
                  <a:pt x="13359" y="19325"/>
                  <a:pt x="13349" y="19330"/>
                  <a:pt x="13337" y="19341"/>
                </a:cubicBezTo>
                <a:cubicBezTo>
                  <a:pt x="13283" y="19394"/>
                  <a:pt x="13254" y="19449"/>
                  <a:pt x="13195" y="19449"/>
                </a:cubicBezTo>
                <a:cubicBezTo>
                  <a:pt x="13147" y="19449"/>
                  <a:pt x="13141" y="19330"/>
                  <a:pt x="13094" y="19330"/>
                </a:cubicBezTo>
                <a:cubicBezTo>
                  <a:pt x="13035" y="19330"/>
                  <a:pt x="13007" y="19353"/>
                  <a:pt x="12947" y="19353"/>
                </a:cubicBezTo>
                <a:cubicBezTo>
                  <a:pt x="12947" y="19353"/>
                  <a:pt x="12947" y="19353"/>
                  <a:pt x="12940" y="19353"/>
                </a:cubicBezTo>
                <a:cubicBezTo>
                  <a:pt x="12933" y="19353"/>
                  <a:pt x="12920" y="19353"/>
                  <a:pt x="12893" y="19353"/>
                </a:cubicBezTo>
                <a:cubicBezTo>
                  <a:pt x="12881" y="19364"/>
                  <a:pt x="12877" y="19384"/>
                  <a:pt x="12858" y="19384"/>
                </a:cubicBezTo>
                <a:cubicBezTo>
                  <a:pt x="12829" y="19384"/>
                  <a:pt x="12817" y="19341"/>
                  <a:pt x="12787" y="19341"/>
                </a:cubicBezTo>
                <a:cubicBezTo>
                  <a:pt x="12758" y="19341"/>
                  <a:pt x="12757" y="19415"/>
                  <a:pt x="12734" y="19437"/>
                </a:cubicBezTo>
                <a:cubicBezTo>
                  <a:pt x="12715" y="19457"/>
                  <a:pt x="12699" y="19449"/>
                  <a:pt x="12675" y="19449"/>
                </a:cubicBezTo>
                <a:cubicBezTo>
                  <a:pt x="12657" y="19449"/>
                  <a:pt x="12656" y="19403"/>
                  <a:pt x="12650" y="19372"/>
                </a:cubicBezTo>
                <a:cubicBezTo>
                  <a:pt x="12632" y="19320"/>
                  <a:pt x="12614" y="19299"/>
                  <a:pt x="12585" y="19299"/>
                </a:cubicBezTo>
                <a:cubicBezTo>
                  <a:pt x="12555" y="19299"/>
                  <a:pt x="12545" y="19341"/>
                  <a:pt x="12516" y="19341"/>
                </a:cubicBezTo>
                <a:cubicBezTo>
                  <a:pt x="12433" y="19341"/>
                  <a:pt x="12391" y="19257"/>
                  <a:pt x="12309" y="19257"/>
                </a:cubicBezTo>
                <a:cubicBezTo>
                  <a:pt x="12244" y="19257"/>
                  <a:pt x="12208" y="19311"/>
                  <a:pt x="12143" y="19311"/>
                </a:cubicBezTo>
                <a:cubicBezTo>
                  <a:pt x="12143" y="19311"/>
                  <a:pt x="12142" y="19311"/>
                  <a:pt x="12048" y="19311"/>
                </a:cubicBezTo>
                <a:cubicBezTo>
                  <a:pt x="11988" y="19311"/>
                  <a:pt x="11952" y="19308"/>
                  <a:pt x="11899" y="19330"/>
                </a:cubicBezTo>
                <a:cubicBezTo>
                  <a:pt x="11870" y="19341"/>
                  <a:pt x="11877" y="19414"/>
                  <a:pt x="11848" y="19414"/>
                </a:cubicBezTo>
                <a:cubicBezTo>
                  <a:pt x="11812" y="19414"/>
                  <a:pt x="11792" y="19384"/>
                  <a:pt x="11757" y="19384"/>
                </a:cubicBezTo>
                <a:cubicBezTo>
                  <a:pt x="11734" y="19384"/>
                  <a:pt x="11729" y="19403"/>
                  <a:pt x="11705" y="19403"/>
                </a:cubicBezTo>
                <a:cubicBezTo>
                  <a:pt x="11693" y="19402"/>
                  <a:pt x="11686" y="19384"/>
                  <a:pt x="11669" y="19384"/>
                </a:cubicBezTo>
                <a:cubicBezTo>
                  <a:pt x="11485" y="19384"/>
                  <a:pt x="11398" y="19637"/>
                  <a:pt x="11315" y="19931"/>
                </a:cubicBezTo>
                <a:cubicBezTo>
                  <a:pt x="11303" y="19936"/>
                  <a:pt x="11291" y="19938"/>
                  <a:pt x="11281" y="19944"/>
                </a:cubicBezTo>
                <a:cubicBezTo>
                  <a:pt x="11272" y="19950"/>
                  <a:pt x="11264" y="19960"/>
                  <a:pt x="11261" y="19981"/>
                </a:cubicBezTo>
                <a:cubicBezTo>
                  <a:pt x="11221" y="19970"/>
                  <a:pt x="11204" y="19939"/>
                  <a:pt x="11162" y="19939"/>
                </a:cubicBezTo>
                <a:cubicBezTo>
                  <a:pt x="11109" y="19939"/>
                  <a:pt x="11055" y="19938"/>
                  <a:pt x="11024" y="20023"/>
                </a:cubicBezTo>
                <a:cubicBezTo>
                  <a:pt x="11013" y="20054"/>
                  <a:pt x="11025" y="20100"/>
                  <a:pt x="11013" y="20119"/>
                </a:cubicBezTo>
                <a:cubicBezTo>
                  <a:pt x="11001" y="20140"/>
                  <a:pt x="10989" y="20148"/>
                  <a:pt x="10976" y="20153"/>
                </a:cubicBezTo>
                <a:cubicBezTo>
                  <a:pt x="10964" y="20157"/>
                  <a:pt x="10950" y="20159"/>
                  <a:pt x="10936" y="20169"/>
                </a:cubicBezTo>
                <a:cubicBezTo>
                  <a:pt x="10921" y="20180"/>
                  <a:pt x="10912" y="20195"/>
                  <a:pt x="10904" y="20210"/>
                </a:cubicBezTo>
                <a:cubicBezTo>
                  <a:pt x="10896" y="20225"/>
                  <a:pt x="10889" y="20242"/>
                  <a:pt x="10878" y="20257"/>
                </a:cubicBezTo>
                <a:cubicBezTo>
                  <a:pt x="10863" y="20268"/>
                  <a:pt x="10857" y="20286"/>
                  <a:pt x="10852" y="20306"/>
                </a:cubicBezTo>
                <a:cubicBezTo>
                  <a:pt x="10847" y="20325"/>
                  <a:pt x="10842" y="20345"/>
                  <a:pt x="10830" y="20361"/>
                </a:cubicBezTo>
                <a:cubicBezTo>
                  <a:pt x="10812" y="20381"/>
                  <a:pt x="10798" y="20392"/>
                  <a:pt x="10783" y="20401"/>
                </a:cubicBezTo>
                <a:cubicBezTo>
                  <a:pt x="10768" y="20410"/>
                  <a:pt x="10753" y="20417"/>
                  <a:pt x="10735" y="20433"/>
                </a:cubicBezTo>
                <a:cubicBezTo>
                  <a:pt x="10706" y="20465"/>
                  <a:pt x="10674" y="20487"/>
                  <a:pt x="10649" y="20514"/>
                </a:cubicBezTo>
                <a:cubicBezTo>
                  <a:pt x="10624" y="20542"/>
                  <a:pt x="10606" y="20576"/>
                  <a:pt x="10606" y="20633"/>
                </a:cubicBezTo>
                <a:cubicBezTo>
                  <a:pt x="10564" y="20623"/>
                  <a:pt x="10546" y="20548"/>
                  <a:pt x="10505" y="20548"/>
                </a:cubicBezTo>
                <a:cubicBezTo>
                  <a:pt x="10481" y="20548"/>
                  <a:pt x="10483" y="20625"/>
                  <a:pt x="10460" y="20625"/>
                </a:cubicBezTo>
                <a:cubicBezTo>
                  <a:pt x="10435" y="20625"/>
                  <a:pt x="10424" y="20590"/>
                  <a:pt x="10406" y="20579"/>
                </a:cubicBezTo>
                <a:cubicBezTo>
                  <a:pt x="10393" y="20570"/>
                  <a:pt x="10375" y="20580"/>
                  <a:pt x="10375" y="20560"/>
                </a:cubicBezTo>
                <a:cubicBezTo>
                  <a:pt x="10375" y="20538"/>
                  <a:pt x="10382" y="20530"/>
                  <a:pt x="10382" y="20510"/>
                </a:cubicBezTo>
                <a:cubicBezTo>
                  <a:pt x="10364" y="20521"/>
                  <a:pt x="10353" y="20510"/>
                  <a:pt x="10335" y="20510"/>
                </a:cubicBezTo>
                <a:cubicBezTo>
                  <a:pt x="10311" y="20510"/>
                  <a:pt x="10304" y="20548"/>
                  <a:pt x="10287" y="20548"/>
                </a:cubicBezTo>
                <a:cubicBezTo>
                  <a:pt x="10258" y="20548"/>
                  <a:pt x="10239" y="20541"/>
                  <a:pt x="10209" y="20541"/>
                </a:cubicBezTo>
                <a:cubicBezTo>
                  <a:pt x="10180" y="20541"/>
                  <a:pt x="10162" y="20519"/>
                  <a:pt x="10138" y="20487"/>
                </a:cubicBezTo>
                <a:cubicBezTo>
                  <a:pt x="10133" y="20503"/>
                  <a:pt x="10129" y="20519"/>
                  <a:pt x="10124" y="20533"/>
                </a:cubicBezTo>
                <a:cubicBezTo>
                  <a:pt x="10119" y="20547"/>
                  <a:pt x="10113" y="20560"/>
                  <a:pt x="10104" y="20571"/>
                </a:cubicBezTo>
                <a:cubicBezTo>
                  <a:pt x="10104" y="20571"/>
                  <a:pt x="10104" y="20572"/>
                  <a:pt x="10091" y="20561"/>
                </a:cubicBezTo>
                <a:cubicBezTo>
                  <a:pt x="10078" y="20551"/>
                  <a:pt x="10053" y="20529"/>
                  <a:pt x="10003" y="20487"/>
                </a:cubicBezTo>
                <a:cubicBezTo>
                  <a:pt x="10000" y="20503"/>
                  <a:pt x="9997" y="20516"/>
                  <a:pt x="9994" y="20529"/>
                </a:cubicBezTo>
                <a:cubicBezTo>
                  <a:pt x="9991" y="20542"/>
                  <a:pt x="9988" y="20555"/>
                  <a:pt x="9985" y="20571"/>
                </a:cubicBezTo>
                <a:cubicBezTo>
                  <a:pt x="9947" y="20529"/>
                  <a:pt x="9916" y="20497"/>
                  <a:pt x="9883" y="20469"/>
                </a:cubicBezTo>
                <a:cubicBezTo>
                  <a:pt x="9851" y="20441"/>
                  <a:pt x="9817" y="20417"/>
                  <a:pt x="9772" y="20391"/>
                </a:cubicBezTo>
                <a:cubicBezTo>
                  <a:pt x="9754" y="20380"/>
                  <a:pt x="9738" y="20383"/>
                  <a:pt x="9722" y="20383"/>
                </a:cubicBezTo>
                <a:cubicBezTo>
                  <a:pt x="9707" y="20383"/>
                  <a:pt x="9691" y="20381"/>
                  <a:pt x="9673" y="20361"/>
                </a:cubicBezTo>
                <a:cubicBezTo>
                  <a:pt x="9661" y="20345"/>
                  <a:pt x="9659" y="20327"/>
                  <a:pt x="9658" y="20306"/>
                </a:cubicBezTo>
                <a:cubicBezTo>
                  <a:pt x="9658" y="20284"/>
                  <a:pt x="9658" y="20261"/>
                  <a:pt x="9649" y="20234"/>
                </a:cubicBezTo>
                <a:cubicBezTo>
                  <a:pt x="9626" y="20130"/>
                  <a:pt x="9578" y="20096"/>
                  <a:pt x="9531" y="20012"/>
                </a:cubicBezTo>
                <a:cubicBezTo>
                  <a:pt x="9448" y="19863"/>
                  <a:pt x="9383" y="19812"/>
                  <a:pt x="9276" y="19740"/>
                </a:cubicBezTo>
                <a:cubicBezTo>
                  <a:pt x="9271" y="19755"/>
                  <a:pt x="9266" y="19768"/>
                  <a:pt x="9262" y="19782"/>
                </a:cubicBezTo>
                <a:cubicBezTo>
                  <a:pt x="9258" y="19795"/>
                  <a:pt x="9255" y="19809"/>
                  <a:pt x="9252" y="19824"/>
                </a:cubicBezTo>
                <a:cubicBezTo>
                  <a:pt x="9235" y="19798"/>
                  <a:pt x="9226" y="19772"/>
                  <a:pt x="9220" y="19742"/>
                </a:cubicBezTo>
                <a:cubicBezTo>
                  <a:pt x="9214" y="19712"/>
                  <a:pt x="9211" y="19678"/>
                  <a:pt x="9205" y="19636"/>
                </a:cubicBezTo>
                <a:cubicBezTo>
                  <a:pt x="9199" y="19594"/>
                  <a:pt x="9194" y="19559"/>
                  <a:pt x="9189" y="19525"/>
                </a:cubicBezTo>
                <a:cubicBezTo>
                  <a:pt x="9185" y="19491"/>
                  <a:pt x="9181" y="19457"/>
                  <a:pt x="9181" y="19414"/>
                </a:cubicBezTo>
                <a:cubicBezTo>
                  <a:pt x="9181" y="19414"/>
                  <a:pt x="9181" y="19414"/>
                  <a:pt x="9181" y="19161"/>
                </a:cubicBezTo>
                <a:cubicBezTo>
                  <a:pt x="9181" y="19131"/>
                  <a:pt x="9194" y="19118"/>
                  <a:pt x="9194" y="19077"/>
                </a:cubicBezTo>
                <a:cubicBezTo>
                  <a:pt x="9194" y="19077"/>
                  <a:pt x="9194" y="19077"/>
                  <a:pt x="9194" y="19067"/>
                </a:cubicBezTo>
                <a:cubicBezTo>
                  <a:pt x="9194" y="19056"/>
                  <a:pt x="9194" y="19035"/>
                  <a:pt x="9194" y="18993"/>
                </a:cubicBezTo>
                <a:cubicBezTo>
                  <a:pt x="9235" y="19036"/>
                  <a:pt x="9247" y="19111"/>
                  <a:pt x="9289" y="19111"/>
                </a:cubicBezTo>
                <a:cubicBezTo>
                  <a:pt x="9371" y="19111"/>
                  <a:pt x="9413" y="19016"/>
                  <a:pt x="9449" y="18889"/>
                </a:cubicBezTo>
                <a:cubicBezTo>
                  <a:pt x="9469" y="18822"/>
                  <a:pt x="9485" y="18767"/>
                  <a:pt x="9496" y="18710"/>
                </a:cubicBezTo>
                <a:cubicBezTo>
                  <a:pt x="9507" y="18653"/>
                  <a:pt x="9513" y="18595"/>
                  <a:pt x="9513" y="18521"/>
                </a:cubicBezTo>
                <a:cubicBezTo>
                  <a:pt x="9513" y="18521"/>
                  <a:pt x="9513" y="18521"/>
                  <a:pt x="9507" y="18464"/>
                </a:cubicBezTo>
                <a:cubicBezTo>
                  <a:pt x="9502" y="18408"/>
                  <a:pt x="9491" y="18295"/>
                  <a:pt x="9470" y="18069"/>
                </a:cubicBezTo>
                <a:cubicBezTo>
                  <a:pt x="9473" y="18043"/>
                  <a:pt x="9475" y="18020"/>
                  <a:pt x="9478" y="17999"/>
                </a:cubicBezTo>
                <a:cubicBezTo>
                  <a:pt x="9482" y="17978"/>
                  <a:pt x="9487" y="17959"/>
                  <a:pt x="9496" y="17943"/>
                </a:cubicBezTo>
                <a:cubicBezTo>
                  <a:pt x="9502" y="17937"/>
                  <a:pt x="9509" y="17934"/>
                  <a:pt x="9515" y="17931"/>
                </a:cubicBezTo>
                <a:cubicBezTo>
                  <a:pt x="9522" y="17927"/>
                  <a:pt x="9527" y="17922"/>
                  <a:pt x="9531" y="17912"/>
                </a:cubicBezTo>
                <a:cubicBezTo>
                  <a:pt x="9536" y="17886"/>
                  <a:pt x="9537" y="17862"/>
                  <a:pt x="9539" y="17838"/>
                </a:cubicBezTo>
                <a:cubicBezTo>
                  <a:pt x="9540" y="17813"/>
                  <a:pt x="9542" y="17787"/>
                  <a:pt x="9548" y="17755"/>
                </a:cubicBezTo>
                <a:cubicBezTo>
                  <a:pt x="9548" y="17755"/>
                  <a:pt x="9548" y="17755"/>
                  <a:pt x="9546" y="17746"/>
                </a:cubicBezTo>
                <a:cubicBezTo>
                  <a:pt x="9544" y="17736"/>
                  <a:pt x="9541" y="17718"/>
                  <a:pt x="9535" y="17682"/>
                </a:cubicBezTo>
                <a:cubicBezTo>
                  <a:pt x="9547" y="17639"/>
                  <a:pt x="9554" y="17608"/>
                  <a:pt x="9554" y="17556"/>
                </a:cubicBezTo>
                <a:cubicBezTo>
                  <a:pt x="9554" y="17471"/>
                  <a:pt x="9535" y="17430"/>
                  <a:pt x="9535" y="17356"/>
                </a:cubicBezTo>
                <a:cubicBezTo>
                  <a:pt x="9535" y="17336"/>
                  <a:pt x="9541" y="17324"/>
                  <a:pt x="9541" y="17303"/>
                </a:cubicBezTo>
                <a:cubicBezTo>
                  <a:pt x="9541" y="17303"/>
                  <a:pt x="9541" y="17302"/>
                  <a:pt x="9541" y="17165"/>
                </a:cubicBezTo>
                <a:cubicBezTo>
                  <a:pt x="9541" y="17040"/>
                  <a:pt x="9495" y="16987"/>
                  <a:pt x="9466" y="16870"/>
                </a:cubicBezTo>
                <a:cubicBezTo>
                  <a:pt x="9439" y="16754"/>
                  <a:pt x="9418" y="16663"/>
                  <a:pt x="9395" y="16573"/>
                </a:cubicBezTo>
                <a:cubicBezTo>
                  <a:pt x="9372" y="16483"/>
                  <a:pt x="9346" y="16394"/>
                  <a:pt x="9311" y="16283"/>
                </a:cubicBezTo>
                <a:cubicBezTo>
                  <a:pt x="9287" y="16199"/>
                  <a:pt x="9265" y="16134"/>
                  <a:pt x="9247" y="16066"/>
                </a:cubicBezTo>
                <a:cubicBezTo>
                  <a:pt x="9229" y="15997"/>
                  <a:pt x="9214" y="15926"/>
                  <a:pt x="9205" y="15831"/>
                </a:cubicBezTo>
                <a:cubicBezTo>
                  <a:pt x="9199" y="15768"/>
                  <a:pt x="9199" y="15718"/>
                  <a:pt x="9198" y="15668"/>
                </a:cubicBezTo>
                <a:cubicBezTo>
                  <a:pt x="9196" y="15617"/>
                  <a:pt x="9193" y="15568"/>
                  <a:pt x="9181" y="15506"/>
                </a:cubicBezTo>
                <a:cubicBezTo>
                  <a:pt x="9175" y="15453"/>
                  <a:pt x="9151" y="15434"/>
                  <a:pt x="9151" y="15371"/>
                </a:cubicBezTo>
                <a:cubicBezTo>
                  <a:pt x="9151" y="15319"/>
                  <a:pt x="9157" y="15287"/>
                  <a:pt x="9157" y="15245"/>
                </a:cubicBezTo>
                <a:cubicBezTo>
                  <a:pt x="9158" y="15245"/>
                  <a:pt x="9158" y="15245"/>
                  <a:pt x="9157" y="15088"/>
                </a:cubicBezTo>
                <a:cubicBezTo>
                  <a:pt x="9157" y="15014"/>
                  <a:pt x="9175" y="14971"/>
                  <a:pt x="9175" y="14908"/>
                </a:cubicBezTo>
                <a:cubicBezTo>
                  <a:pt x="9175" y="14707"/>
                  <a:pt x="9169" y="14582"/>
                  <a:pt x="9104" y="14425"/>
                </a:cubicBezTo>
                <a:cubicBezTo>
                  <a:pt x="9089" y="14393"/>
                  <a:pt x="9073" y="14375"/>
                  <a:pt x="9057" y="14356"/>
                </a:cubicBezTo>
                <a:cubicBezTo>
                  <a:pt x="9042" y="14336"/>
                  <a:pt x="9027" y="14315"/>
                  <a:pt x="9015" y="14279"/>
                </a:cubicBezTo>
                <a:cubicBezTo>
                  <a:pt x="8998" y="14221"/>
                  <a:pt x="8992" y="14170"/>
                  <a:pt x="8987" y="14118"/>
                </a:cubicBezTo>
                <a:cubicBezTo>
                  <a:pt x="8983" y="14066"/>
                  <a:pt x="8979" y="14013"/>
                  <a:pt x="8964" y="13950"/>
                </a:cubicBezTo>
                <a:cubicBezTo>
                  <a:pt x="8946" y="13824"/>
                  <a:pt x="8909" y="13771"/>
                  <a:pt x="8862" y="13666"/>
                </a:cubicBezTo>
                <a:cubicBezTo>
                  <a:pt x="8844" y="13625"/>
                  <a:pt x="8845" y="13595"/>
                  <a:pt x="8821" y="13555"/>
                </a:cubicBezTo>
                <a:cubicBezTo>
                  <a:pt x="8815" y="13539"/>
                  <a:pt x="8806" y="13533"/>
                  <a:pt x="8797" y="13528"/>
                </a:cubicBezTo>
                <a:cubicBezTo>
                  <a:pt x="8789" y="13522"/>
                  <a:pt x="8780" y="13517"/>
                  <a:pt x="8774" y="13501"/>
                </a:cubicBezTo>
                <a:cubicBezTo>
                  <a:pt x="8744" y="13406"/>
                  <a:pt x="8750" y="13332"/>
                  <a:pt x="8750" y="13226"/>
                </a:cubicBezTo>
                <a:cubicBezTo>
                  <a:pt x="8750" y="13143"/>
                  <a:pt x="8745" y="13082"/>
                  <a:pt x="8780" y="13019"/>
                </a:cubicBezTo>
                <a:cubicBezTo>
                  <a:pt x="8780" y="13019"/>
                  <a:pt x="8780" y="13018"/>
                  <a:pt x="8780" y="13015"/>
                </a:cubicBezTo>
                <a:cubicBezTo>
                  <a:pt x="8779" y="13012"/>
                  <a:pt x="8777" y="13006"/>
                  <a:pt x="8774" y="12996"/>
                </a:cubicBezTo>
                <a:cubicBezTo>
                  <a:pt x="8771" y="12996"/>
                  <a:pt x="8768" y="12996"/>
                  <a:pt x="8765" y="12996"/>
                </a:cubicBezTo>
                <a:cubicBezTo>
                  <a:pt x="8762" y="12996"/>
                  <a:pt x="8760" y="12996"/>
                  <a:pt x="8757" y="12996"/>
                </a:cubicBezTo>
                <a:cubicBezTo>
                  <a:pt x="8751" y="12880"/>
                  <a:pt x="8736" y="12793"/>
                  <a:pt x="8713" y="12712"/>
                </a:cubicBezTo>
                <a:cubicBezTo>
                  <a:pt x="8691" y="12630"/>
                  <a:pt x="8661" y="12554"/>
                  <a:pt x="8625" y="12459"/>
                </a:cubicBezTo>
                <a:cubicBezTo>
                  <a:pt x="8607" y="12402"/>
                  <a:pt x="8596" y="12355"/>
                  <a:pt x="8582" y="12310"/>
                </a:cubicBezTo>
                <a:cubicBezTo>
                  <a:pt x="8568" y="12265"/>
                  <a:pt x="8552" y="12221"/>
                  <a:pt x="8526" y="12168"/>
                </a:cubicBezTo>
                <a:cubicBezTo>
                  <a:pt x="8502" y="12116"/>
                  <a:pt x="8481" y="12075"/>
                  <a:pt x="8462" y="12034"/>
                </a:cubicBezTo>
                <a:cubicBezTo>
                  <a:pt x="8443" y="11992"/>
                  <a:pt x="8425" y="11950"/>
                  <a:pt x="8408" y="11892"/>
                </a:cubicBezTo>
                <a:cubicBezTo>
                  <a:pt x="8403" y="11880"/>
                  <a:pt x="8399" y="11871"/>
                  <a:pt x="8396" y="11864"/>
                </a:cubicBezTo>
                <a:cubicBezTo>
                  <a:pt x="8392" y="11856"/>
                  <a:pt x="8388" y="11850"/>
                  <a:pt x="8384" y="11843"/>
                </a:cubicBezTo>
                <a:cubicBezTo>
                  <a:pt x="8384" y="11843"/>
                  <a:pt x="8384" y="11842"/>
                  <a:pt x="8386" y="11841"/>
                </a:cubicBezTo>
                <a:cubicBezTo>
                  <a:pt x="8388" y="11839"/>
                  <a:pt x="8391" y="11836"/>
                  <a:pt x="8397" y="11831"/>
                </a:cubicBezTo>
                <a:cubicBezTo>
                  <a:pt x="8397" y="11831"/>
                  <a:pt x="8397" y="11831"/>
                  <a:pt x="8397" y="11822"/>
                </a:cubicBezTo>
                <a:cubicBezTo>
                  <a:pt x="8397" y="11813"/>
                  <a:pt x="8397" y="11795"/>
                  <a:pt x="8397" y="11758"/>
                </a:cubicBezTo>
                <a:cubicBezTo>
                  <a:pt x="8397" y="11758"/>
                  <a:pt x="8397" y="11758"/>
                  <a:pt x="8395" y="11749"/>
                </a:cubicBezTo>
                <a:cubicBezTo>
                  <a:pt x="8393" y="11740"/>
                  <a:pt x="8390" y="11721"/>
                  <a:pt x="8384" y="11685"/>
                </a:cubicBezTo>
                <a:cubicBezTo>
                  <a:pt x="8384" y="11685"/>
                  <a:pt x="8384" y="11685"/>
                  <a:pt x="8384" y="11678"/>
                </a:cubicBezTo>
                <a:cubicBezTo>
                  <a:pt x="8384" y="11671"/>
                  <a:pt x="8384" y="11657"/>
                  <a:pt x="8384" y="11631"/>
                </a:cubicBezTo>
                <a:cubicBezTo>
                  <a:pt x="8384" y="11631"/>
                  <a:pt x="8383" y="11631"/>
                  <a:pt x="8385" y="11631"/>
                </a:cubicBezTo>
                <a:cubicBezTo>
                  <a:pt x="8387" y="11631"/>
                  <a:pt x="8392" y="11631"/>
                  <a:pt x="8401" y="11631"/>
                </a:cubicBezTo>
                <a:cubicBezTo>
                  <a:pt x="8418" y="11651"/>
                  <a:pt x="8431" y="11686"/>
                  <a:pt x="8431" y="11728"/>
                </a:cubicBezTo>
                <a:cubicBezTo>
                  <a:pt x="8431" y="11758"/>
                  <a:pt x="8424" y="11777"/>
                  <a:pt x="8418" y="11808"/>
                </a:cubicBezTo>
                <a:cubicBezTo>
                  <a:pt x="8424" y="11824"/>
                  <a:pt x="8432" y="11835"/>
                  <a:pt x="8441" y="11845"/>
                </a:cubicBezTo>
                <a:cubicBezTo>
                  <a:pt x="8449" y="11855"/>
                  <a:pt x="8459" y="11863"/>
                  <a:pt x="8468" y="11873"/>
                </a:cubicBezTo>
                <a:cubicBezTo>
                  <a:pt x="8468" y="11916"/>
                  <a:pt x="8461" y="11937"/>
                  <a:pt x="8461" y="11980"/>
                </a:cubicBezTo>
                <a:cubicBezTo>
                  <a:pt x="8461" y="12022"/>
                  <a:pt x="8490" y="12030"/>
                  <a:pt x="8513" y="12049"/>
                </a:cubicBezTo>
                <a:cubicBezTo>
                  <a:pt x="8525" y="12060"/>
                  <a:pt x="8532" y="12095"/>
                  <a:pt x="8550" y="12095"/>
                </a:cubicBezTo>
                <a:cubicBezTo>
                  <a:pt x="8579" y="12095"/>
                  <a:pt x="8585" y="12043"/>
                  <a:pt x="8608" y="11999"/>
                </a:cubicBezTo>
                <a:cubicBezTo>
                  <a:pt x="8620" y="11969"/>
                  <a:pt x="8638" y="11945"/>
                  <a:pt x="8638" y="11904"/>
                </a:cubicBezTo>
                <a:cubicBezTo>
                  <a:pt x="8638" y="11830"/>
                  <a:pt x="8644" y="11757"/>
                  <a:pt x="8614" y="11716"/>
                </a:cubicBezTo>
                <a:cubicBezTo>
                  <a:pt x="8594" y="11689"/>
                  <a:pt x="8574" y="11674"/>
                  <a:pt x="8557" y="11655"/>
                </a:cubicBezTo>
                <a:cubicBezTo>
                  <a:pt x="8540" y="11636"/>
                  <a:pt x="8525" y="11614"/>
                  <a:pt x="8513" y="11578"/>
                </a:cubicBezTo>
                <a:cubicBezTo>
                  <a:pt x="8495" y="11536"/>
                  <a:pt x="8487" y="11499"/>
                  <a:pt x="8480" y="11461"/>
                </a:cubicBezTo>
                <a:cubicBezTo>
                  <a:pt x="8474" y="11423"/>
                  <a:pt x="8470" y="11383"/>
                  <a:pt x="8461" y="11336"/>
                </a:cubicBezTo>
                <a:cubicBezTo>
                  <a:pt x="8452" y="11299"/>
                  <a:pt x="8440" y="11276"/>
                  <a:pt x="8431" y="11252"/>
                </a:cubicBezTo>
                <a:cubicBezTo>
                  <a:pt x="8421" y="11228"/>
                  <a:pt x="8414" y="11205"/>
                  <a:pt x="8414" y="11168"/>
                </a:cubicBezTo>
                <a:cubicBezTo>
                  <a:pt x="8414" y="11168"/>
                  <a:pt x="8414" y="11168"/>
                  <a:pt x="8414" y="11106"/>
                </a:cubicBezTo>
                <a:cubicBezTo>
                  <a:pt x="8414" y="11074"/>
                  <a:pt x="8412" y="11064"/>
                  <a:pt x="8418" y="11034"/>
                </a:cubicBezTo>
                <a:cubicBezTo>
                  <a:pt x="8418" y="11034"/>
                  <a:pt x="8418" y="11033"/>
                  <a:pt x="8420" y="11032"/>
                </a:cubicBezTo>
                <a:cubicBezTo>
                  <a:pt x="8422" y="11030"/>
                  <a:pt x="8427" y="11027"/>
                  <a:pt x="8435" y="11022"/>
                </a:cubicBezTo>
                <a:cubicBezTo>
                  <a:pt x="8454" y="11053"/>
                  <a:pt x="8464" y="11080"/>
                  <a:pt x="8474" y="11108"/>
                </a:cubicBezTo>
                <a:cubicBezTo>
                  <a:pt x="8483" y="11136"/>
                  <a:pt x="8492" y="11166"/>
                  <a:pt x="8507" y="11203"/>
                </a:cubicBezTo>
                <a:cubicBezTo>
                  <a:pt x="8525" y="11255"/>
                  <a:pt x="8556" y="11273"/>
                  <a:pt x="8556" y="11336"/>
                </a:cubicBezTo>
                <a:cubicBezTo>
                  <a:pt x="8556" y="11419"/>
                  <a:pt x="8526" y="11474"/>
                  <a:pt x="8526" y="11559"/>
                </a:cubicBezTo>
                <a:cubicBezTo>
                  <a:pt x="8547" y="11600"/>
                  <a:pt x="8565" y="11616"/>
                  <a:pt x="8580" y="11616"/>
                </a:cubicBezTo>
                <a:cubicBezTo>
                  <a:pt x="8596" y="11615"/>
                  <a:pt x="8609" y="11599"/>
                  <a:pt x="8621" y="11578"/>
                </a:cubicBezTo>
                <a:cubicBezTo>
                  <a:pt x="8621" y="11578"/>
                  <a:pt x="8621" y="11578"/>
                  <a:pt x="8622" y="11578"/>
                </a:cubicBezTo>
                <a:cubicBezTo>
                  <a:pt x="8623" y="11578"/>
                  <a:pt x="8625" y="11578"/>
                  <a:pt x="8632" y="11578"/>
                </a:cubicBezTo>
                <a:cubicBezTo>
                  <a:pt x="8637" y="11609"/>
                  <a:pt x="8646" y="11631"/>
                  <a:pt x="8656" y="11653"/>
                </a:cubicBezTo>
                <a:cubicBezTo>
                  <a:pt x="8666" y="11674"/>
                  <a:pt x="8677" y="11696"/>
                  <a:pt x="8686" y="11728"/>
                </a:cubicBezTo>
                <a:cubicBezTo>
                  <a:pt x="8704" y="11780"/>
                  <a:pt x="8697" y="11861"/>
                  <a:pt x="8733" y="11861"/>
                </a:cubicBezTo>
                <a:cubicBezTo>
                  <a:pt x="8773" y="11861"/>
                  <a:pt x="8804" y="11791"/>
                  <a:pt x="8804" y="11728"/>
                </a:cubicBezTo>
                <a:cubicBezTo>
                  <a:pt x="8804" y="11686"/>
                  <a:pt x="8785" y="11662"/>
                  <a:pt x="8785" y="11620"/>
                </a:cubicBezTo>
                <a:cubicBezTo>
                  <a:pt x="8785" y="11577"/>
                  <a:pt x="8803" y="11568"/>
                  <a:pt x="8808" y="11536"/>
                </a:cubicBezTo>
                <a:cubicBezTo>
                  <a:pt x="8808" y="11520"/>
                  <a:pt x="8807" y="11508"/>
                  <a:pt x="8807" y="11494"/>
                </a:cubicBezTo>
                <a:cubicBezTo>
                  <a:pt x="8806" y="11480"/>
                  <a:pt x="8806" y="11465"/>
                  <a:pt x="8808" y="11444"/>
                </a:cubicBezTo>
                <a:cubicBezTo>
                  <a:pt x="8808" y="11433"/>
                  <a:pt x="8828" y="11431"/>
                  <a:pt x="8828" y="11421"/>
                </a:cubicBezTo>
                <a:cubicBezTo>
                  <a:pt x="8828" y="11401"/>
                  <a:pt x="8821" y="11389"/>
                  <a:pt x="8821" y="11367"/>
                </a:cubicBezTo>
                <a:cubicBezTo>
                  <a:pt x="8821" y="11356"/>
                  <a:pt x="8834" y="11345"/>
                  <a:pt x="8834" y="11336"/>
                </a:cubicBezTo>
                <a:cubicBezTo>
                  <a:pt x="8834" y="11282"/>
                  <a:pt x="8803" y="11262"/>
                  <a:pt x="8785" y="11210"/>
                </a:cubicBezTo>
                <a:cubicBezTo>
                  <a:pt x="8767" y="11178"/>
                  <a:pt x="8755" y="11150"/>
                  <a:pt x="8743" y="11120"/>
                </a:cubicBezTo>
                <a:cubicBezTo>
                  <a:pt x="8732" y="11090"/>
                  <a:pt x="8720" y="11059"/>
                  <a:pt x="8703" y="11022"/>
                </a:cubicBezTo>
                <a:cubicBezTo>
                  <a:pt x="8676" y="10959"/>
                  <a:pt x="8663" y="10901"/>
                  <a:pt x="8653" y="10841"/>
                </a:cubicBezTo>
                <a:cubicBezTo>
                  <a:pt x="8643" y="10780"/>
                  <a:pt x="8636" y="10717"/>
                  <a:pt x="8621" y="10642"/>
                </a:cubicBezTo>
                <a:cubicBezTo>
                  <a:pt x="8615" y="10622"/>
                  <a:pt x="8606" y="10609"/>
                  <a:pt x="8595" y="10598"/>
                </a:cubicBezTo>
                <a:cubicBezTo>
                  <a:pt x="8584" y="10588"/>
                  <a:pt x="8572" y="10580"/>
                  <a:pt x="8561" y="10570"/>
                </a:cubicBezTo>
                <a:cubicBezTo>
                  <a:pt x="8546" y="10554"/>
                  <a:pt x="8539" y="10533"/>
                  <a:pt x="8536" y="10509"/>
                </a:cubicBezTo>
                <a:cubicBezTo>
                  <a:pt x="8532" y="10485"/>
                  <a:pt x="8532" y="10458"/>
                  <a:pt x="8532" y="10432"/>
                </a:cubicBezTo>
                <a:cubicBezTo>
                  <a:pt x="8556" y="10168"/>
                  <a:pt x="8401" y="10065"/>
                  <a:pt x="8401" y="9804"/>
                </a:cubicBezTo>
                <a:cubicBezTo>
                  <a:pt x="8401" y="9551"/>
                  <a:pt x="8436" y="9403"/>
                  <a:pt x="8502" y="9183"/>
                </a:cubicBezTo>
                <a:cubicBezTo>
                  <a:pt x="8543" y="9048"/>
                  <a:pt x="8597" y="8986"/>
                  <a:pt x="8597" y="8838"/>
                </a:cubicBezTo>
                <a:cubicBezTo>
                  <a:pt x="8597" y="8786"/>
                  <a:pt x="8591" y="8752"/>
                  <a:pt x="8591" y="8689"/>
                </a:cubicBezTo>
                <a:cubicBezTo>
                  <a:pt x="8591" y="8645"/>
                  <a:pt x="8614" y="8634"/>
                  <a:pt x="8614" y="8592"/>
                </a:cubicBezTo>
                <a:cubicBezTo>
                  <a:pt x="8614" y="8435"/>
                  <a:pt x="8543" y="8363"/>
                  <a:pt x="8543" y="8206"/>
                </a:cubicBezTo>
                <a:cubicBezTo>
                  <a:pt x="8543" y="8121"/>
                  <a:pt x="8567" y="8080"/>
                  <a:pt x="8584" y="7995"/>
                </a:cubicBezTo>
                <a:cubicBezTo>
                  <a:pt x="8590" y="7963"/>
                  <a:pt x="8594" y="7937"/>
                  <a:pt x="8597" y="7909"/>
                </a:cubicBezTo>
                <a:cubicBezTo>
                  <a:pt x="8601" y="7881"/>
                  <a:pt x="8606" y="7852"/>
                  <a:pt x="8614" y="7815"/>
                </a:cubicBezTo>
                <a:cubicBezTo>
                  <a:pt x="8627" y="7779"/>
                  <a:pt x="8635" y="7748"/>
                  <a:pt x="8644" y="7716"/>
                </a:cubicBezTo>
                <a:cubicBezTo>
                  <a:pt x="8652" y="7683"/>
                  <a:pt x="8659" y="7650"/>
                  <a:pt x="8668" y="7608"/>
                </a:cubicBezTo>
                <a:cubicBezTo>
                  <a:pt x="8686" y="7534"/>
                  <a:pt x="8697" y="7439"/>
                  <a:pt x="8744" y="7439"/>
                </a:cubicBezTo>
                <a:cubicBezTo>
                  <a:pt x="8750" y="7439"/>
                  <a:pt x="8757" y="7459"/>
                  <a:pt x="8757" y="7470"/>
                </a:cubicBezTo>
                <a:cubicBezTo>
                  <a:pt x="8757" y="7513"/>
                  <a:pt x="8733" y="7533"/>
                  <a:pt x="8726" y="7566"/>
                </a:cubicBezTo>
                <a:cubicBezTo>
                  <a:pt x="8726" y="7566"/>
                  <a:pt x="8727" y="7566"/>
                  <a:pt x="8728" y="7581"/>
                </a:cubicBezTo>
                <a:cubicBezTo>
                  <a:pt x="8729" y="7596"/>
                  <a:pt x="8732" y="7626"/>
                  <a:pt x="8737" y="7688"/>
                </a:cubicBezTo>
                <a:cubicBezTo>
                  <a:pt x="8737" y="7704"/>
                  <a:pt x="8737" y="7716"/>
                  <a:pt x="8737" y="7727"/>
                </a:cubicBezTo>
                <a:cubicBezTo>
                  <a:pt x="8737" y="7739"/>
                  <a:pt x="8735" y="7750"/>
                  <a:pt x="8733" y="7765"/>
                </a:cubicBezTo>
                <a:cubicBezTo>
                  <a:pt x="8733" y="7765"/>
                  <a:pt x="8733" y="7765"/>
                  <a:pt x="8737" y="7786"/>
                </a:cubicBezTo>
                <a:cubicBezTo>
                  <a:pt x="8742" y="7807"/>
                  <a:pt x="8750" y="7850"/>
                  <a:pt x="8768" y="7934"/>
                </a:cubicBezTo>
                <a:cubicBezTo>
                  <a:pt x="8768" y="7986"/>
                  <a:pt x="8757" y="8007"/>
                  <a:pt x="8757" y="8049"/>
                </a:cubicBezTo>
                <a:cubicBezTo>
                  <a:pt x="8757" y="8081"/>
                  <a:pt x="8763" y="8101"/>
                  <a:pt x="8768" y="8121"/>
                </a:cubicBezTo>
                <a:cubicBezTo>
                  <a:pt x="8783" y="8111"/>
                  <a:pt x="8796" y="8103"/>
                  <a:pt x="8808" y="8091"/>
                </a:cubicBezTo>
                <a:cubicBezTo>
                  <a:pt x="8819" y="8079"/>
                  <a:pt x="8828" y="8063"/>
                  <a:pt x="8834" y="8037"/>
                </a:cubicBezTo>
                <a:cubicBezTo>
                  <a:pt x="8840" y="8041"/>
                  <a:pt x="8845" y="8046"/>
                  <a:pt x="8850" y="8053"/>
                </a:cubicBezTo>
                <a:cubicBezTo>
                  <a:pt x="8855" y="8060"/>
                  <a:pt x="8859" y="8069"/>
                  <a:pt x="8862" y="8079"/>
                </a:cubicBezTo>
                <a:cubicBezTo>
                  <a:pt x="8886" y="8048"/>
                  <a:pt x="8896" y="8010"/>
                  <a:pt x="8902" y="7968"/>
                </a:cubicBezTo>
                <a:cubicBezTo>
                  <a:pt x="8908" y="7926"/>
                  <a:pt x="8910" y="7879"/>
                  <a:pt x="8916" y="7826"/>
                </a:cubicBezTo>
                <a:cubicBezTo>
                  <a:pt x="8922" y="7785"/>
                  <a:pt x="8933" y="7756"/>
                  <a:pt x="8944" y="7729"/>
                </a:cubicBezTo>
                <a:cubicBezTo>
                  <a:pt x="8956" y="7701"/>
                  <a:pt x="8969" y="7676"/>
                  <a:pt x="8981" y="7639"/>
                </a:cubicBezTo>
                <a:cubicBezTo>
                  <a:pt x="8993" y="7608"/>
                  <a:pt x="8997" y="7577"/>
                  <a:pt x="9001" y="7546"/>
                </a:cubicBezTo>
                <a:cubicBezTo>
                  <a:pt x="9006" y="7514"/>
                  <a:pt x="9010" y="7482"/>
                  <a:pt x="9022" y="7451"/>
                </a:cubicBezTo>
                <a:cubicBezTo>
                  <a:pt x="9034" y="7451"/>
                  <a:pt x="9046" y="7451"/>
                  <a:pt x="9058" y="7451"/>
                </a:cubicBezTo>
                <a:cubicBezTo>
                  <a:pt x="9094" y="7451"/>
                  <a:pt x="9105" y="7388"/>
                  <a:pt x="9140" y="7366"/>
                </a:cubicBezTo>
                <a:cubicBezTo>
                  <a:pt x="9205" y="7340"/>
                  <a:pt x="9257" y="7317"/>
                  <a:pt x="9306" y="7280"/>
                </a:cubicBezTo>
                <a:cubicBezTo>
                  <a:pt x="9354" y="7243"/>
                  <a:pt x="9398" y="7193"/>
                  <a:pt x="9449" y="7114"/>
                </a:cubicBezTo>
                <a:cubicBezTo>
                  <a:pt x="9484" y="7061"/>
                  <a:pt x="9507" y="7014"/>
                  <a:pt x="9529" y="6965"/>
                </a:cubicBezTo>
                <a:cubicBezTo>
                  <a:pt x="9552" y="6916"/>
                  <a:pt x="9574" y="6866"/>
                  <a:pt x="9606" y="6807"/>
                </a:cubicBezTo>
                <a:cubicBezTo>
                  <a:pt x="9624" y="6771"/>
                  <a:pt x="9647" y="6755"/>
                  <a:pt x="9671" y="6742"/>
                </a:cubicBezTo>
                <a:cubicBezTo>
                  <a:pt x="9695" y="6729"/>
                  <a:pt x="9721" y="6718"/>
                  <a:pt x="9744" y="6692"/>
                </a:cubicBezTo>
                <a:cubicBezTo>
                  <a:pt x="9756" y="6681"/>
                  <a:pt x="9760" y="6663"/>
                  <a:pt x="9764" y="6642"/>
                </a:cubicBezTo>
                <a:cubicBezTo>
                  <a:pt x="9767" y="6622"/>
                  <a:pt x="9770" y="6599"/>
                  <a:pt x="9778" y="6577"/>
                </a:cubicBezTo>
                <a:cubicBezTo>
                  <a:pt x="9778" y="6577"/>
                  <a:pt x="9779" y="6577"/>
                  <a:pt x="9781" y="6579"/>
                </a:cubicBezTo>
                <a:cubicBezTo>
                  <a:pt x="9784" y="6581"/>
                  <a:pt x="9789" y="6585"/>
                  <a:pt x="9798" y="6596"/>
                </a:cubicBezTo>
                <a:cubicBezTo>
                  <a:pt x="9847" y="6554"/>
                  <a:pt x="9890" y="6523"/>
                  <a:pt x="9928" y="6484"/>
                </a:cubicBezTo>
                <a:cubicBezTo>
                  <a:pt x="9966" y="6444"/>
                  <a:pt x="10000" y="6395"/>
                  <a:pt x="10033" y="6316"/>
                </a:cubicBezTo>
                <a:cubicBezTo>
                  <a:pt x="10042" y="6285"/>
                  <a:pt x="10039" y="6316"/>
                  <a:pt x="10034" y="6356"/>
                </a:cubicBezTo>
                <a:cubicBezTo>
                  <a:pt x="10029" y="6396"/>
                  <a:pt x="10022" y="6445"/>
                  <a:pt x="10022" y="6451"/>
                </a:cubicBezTo>
                <a:cubicBezTo>
                  <a:pt x="10033" y="6451"/>
                  <a:pt x="10038" y="6462"/>
                  <a:pt x="10056" y="6462"/>
                </a:cubicBezTo>
                <a:cubicBezTo>
                  <a:pt x="10109" y="6462"/>
                  <a:pt x="10140" y="6378"/>
                  <a:pt x="10199" y="6378"/>
                </a:cubicBezTo>
                <a:cubicBezTo>
                  <a:pt x="10253" y="6378"/>
                  <a:pt x="10270" y="6481"/>
                  <a:pt x="10317" y="6481"/>
                </a:cubicBezTo>
                <a:cubicBezTo>
                  <a:pt x="10406" y="6481"/>
                  <a:pt x="10464" y="6451"/>
                  <a:pt x="10535" y="6355"/>
                </a:cubicBezTo>
                <a:cubicBezTo>
                  <a:pt x="10556" y="6329"/>
                  <a:pt x="10570" y="6301"/>
                  <a:pt x="10584" y="6272"/>
                </a:cubicBezTo>
                <a:cubicBezTo>
                  <a:pt x="10598" y="6244"/>
                  <a:pt x="10613" y="6216"/>
                  <a:pt x="10636" y="6190"/>
                </a:cubicBezTo>
                <a:cubicBezTo>
                  <a:pt x="10669" y="6158"/>
                  <a:pt x="10698" y="6142"/>
                  <a:pt x="10728" y="6130"/>
                </a:cubicBezTo>
                <a:cubicBezTo>
                  <a:pt x="10758" y="6118"/>
                  <a:pt x="10789" y="6110"/>
                  <a:pt x="10824" y="6094"/>
                </a:cubicBezTo>
                <a:cubicBezTo>
                  <a:pt x="10824" y="6094"/>
                  <a:pt x="10824" y="6094"/>
                  <a:pt x="10871" y="6094"/>
                </a:cubicBezTo>
                <a:cubicBezTo>
                  <a:pt x="10936" y="6094"/>
                  <a:pt x="10985" y="6073"/>
                  <a:pt x="11037" y="5999"/>
                </a:cubicBezTo>
                <a:cubicBezTo>
                  <a:pt x="11091" y="5916"/>
                  <a:pt x="11096" y="5780"/>
                  <a:pt x="11167" y="5780"/>
                </a:cubicBezTo>
                <a:cubicBezTo>
                  <a:pt x="11179" y="5780"/>
                  <a:pt x="11186" y="5799"/>
                  <a:pt x="11203" y="5799"/>
                </a:cubicBezTo>
                <a:cubicBezTo>
                  <a:pt x="11203" y="5789"/>
                  <a:pt x="11203" y="5781"/>
                  <a:pt x="11203" y="5774"/>
                </a:cubicBezTo>
                <a:cubicBezTo>
                  <a:pt x="11203" y="5766"/>
                  <a:pt x="11203" y="5759"/>
                  <a:pt x="11203" y="5749"/>
                </a:cubicBezTo>
                <a:cubicBezTo>
                  <a:pt x="11209" y="5749"/>
                  <a:pt x="11208" y="5738"/>
                  <a:pt x="11220" y="5738"/>
                </a:cubicBezTo>
                <a:cubicBezTo>
                  <a:pt x="11285" y="5738"/>
                  <a:pt x="11315" y="5830"/>
                  <a:pt x="11380" y="5830"/>
                </a:cubicBezTo>
                <a:cubicBezTo>
                  <a:pt x="11474" y="5830"/>
                  <a:pt x="11522" y="5703"/>
                  <a:pt x="11617" y="5703"/>
                </a:cubicBezTo>
                <a:cubicBezTo>
                  <a:pt x="11617" y="5703"/>
                  <a:pt x="11617" y="5703"/>
                  <a:pt x="11682" y="5703"/>
                </a:cubicBezTo>
                <a:cubicBezTo>
                  <a:pt x="11770" y="5703"/>
                  <a:pt x="11813" y="5631"/>
                  <a:pt x="11895" y="5569"/>
                </a:cubicBezTo>
                <a:cubicBezTo>
                  <a:pt x="11942" y="5538"/>
                  <a:pt x="11980" y="5514"/>
                  <a:pt x="12017" y="5487"/>
                </a:cubicBezTo>
                <a:cubicBezTo>
                  <a:pt x="12054" y="5460"/>
                  <a:pt x="12089" y="5428"/>
                  <a:pt x="12130" y="5381"/>
                </a:cubicBezTo>
                <a:cubicBezTo>
                  <a:pt x="12172" y="5329"/>
                  <a:pt x="12201" y="5278"/>
                  <a:pt x="12229" y="5223"/>
                </a:cubicBezTo>
                <a:cubicBezTo>
                  <a:pt x="12256" y="5168"/>
                  <a:pt x="12281" y="5109"/>
                  <a:pt x="12313" y="5041"/>
                </a:cubicBezTo>
                <a:cubicBezTo>
                  <a:pt x="12367" y="4905"/>
                  <a:pt x="12421" y="4821"/>
                  <a:pt x="12421" y="4642"/>
                </a:cubicBezTo>
                <a:cubicBezTo>
                  <a:pt x="12421" y="4622"/>
                  <a:pt x="12419" y="4625"/>
                  <a:pt x="12414" y="4604"/>
                </a:cubicBezTo>
                <a:cubicBezTo>
                  <a:pt x="12426" y="4604"/>
                  <a:pt x="12432" y="4592"/>
                  <a:pt x="12438" y="4592"/>
                </a:cubicBezTo>
                <a:cubicBezTo>
                  <a:pt x="12462" y="4592"/>
                  <a:pt x="12486" y="4559"/>
                  <a:pt x="12486" y="4516"/>
                </a:cubicBezTo>
                <a:cubicBezTo>
                  <a:pt x="12486" y="4474"/>
                  <a:pt x="12475" y="4466"/>
                  <a:pt x="12469" y="4435"/>
                </a:cubicBezTo>
                <a:cubicBezTo>
                  <a:pt x="12477" y="4424"/>
                  <a:pt x="12480" y="4406"/>
                  <a:pt x="12483" y="4389"/>
                </a:cubicBezTo>
                <a:cubicBezTo>
                  <a:pt x="12486" y="4372"/>
                  <a:pt x="12491" y="4356"/>
                  <a:pt x="12503" y="4351"/>
                </a:cubicBezTo>
                <a:cubicBezTo>
                  <a:pt x="12535" y="4341"/>
                  <a:pt x="12558" y="4319"/>
                  <a:pt x="12579" y="4294"/>
                </a:cubicBezTo>
                <a:cubicBezTo>
                  <a:pt x="12599" y="4268"/>
                  <a:pt x="12619" y="4239"/>
                  <a:pt x="12645" y="4212"/>
                </a:cubicBezTo>
                <a:cubicBezTo>
                  <a:pt x="12716" y="4138"/>
                  <a:pt x="12787" y="4078"/>
                  <a:pt x="12787" y="3941"/>
                </a:cubicBezTo>
                <a:cubicBezTo>
                  <a:pt x="12787" y="3877"/>
                  <a:pt x="12721" y="3907"/>
                  <a:pt x="12703" y="3864"/>
                </a:cubicBezTo>
                <a:cubicBezTo>
                  <a:pt x="12689" y="3838"/>
                  <a:pt x="12686" y="3812"/>
                  <a:pt x="12687" y="3783"/>
                </a:cubicBezTo>
                <a:cubicBezTo>
                  <a:pt x="12688" y="3755"/>
                  <a:pt x="12692" y="3724"/>
                  <a:pt x="12692" y="3687"/>
                </a:cubicBezTo>
                <a:cubicBezTo>
                  <a:pt x="12686" y="3570"/>
                  <a:pt x="12669" y="3500"/>
                  <a:pt x="12669" y="3374"/>
                </a:cubicBezTo>
                <a:cubicBezTo>
                  <a:pt x="12669" y="3278"/>
                  <a:pt x="12704" y="3234"/>
                  <a:pt x="12734" y="3151"/>
                </a:cubicBezTo>
                <a:cubicBezTo>
                  <a:pt x="12751" y="3109"/>
                  <a:pt x="12764" y="3072"/>
                  <a:pt x="12780" y="3043"/>
                </a:cubicBezTo>
                <a:cubicBezTo>
                  <a:pt x="12796" y="3014"/>
                  <a:pt x="12816" y="2993"/>
                  <a:pt x="12846" y="2982"/>
                </a:cubicBezTo>
                <a:cubicBezTo>
                  <a:pt x="12846" y="2982"/>
                  <a:pt x="12846" y="2982"/>
                  <a:pt x="12848" y="2982"/>
                </a:cubicBezTo>
                <a:cubicBezTo>
                  <a:pt x="12850" y="2982"/>
                  <a:pt x="12853" y="2982"/>
                  <a:pt x="12858" y="2982"/>
                </a:cubicBezTo>
                <a:cubicBezTo>
                  <a:pt x="12858" y="2946"/>
                  <a:pt x="12857" y="2920"/>
                  <a:pt x="12856" y="2894"/>
                </a:cubicBezTo>
                <a:cubicBezTo>
                  <a:pt x="12856" y="2868"/>
                  <a:pt x="12855" y="2842"/>
                  <a:pt x="12858" y="2806"/>
                </a:cubicBezTo>
                <a:cubicBezTo>
                  <a:pt x="12871" y="2815"/>
                  <a:pt x="12876" y="2849"/>
                  <a:pt x="12893" y="2849"/>
                </a:cubicBezTo>
                <a:cubicBezTo>
                  <a:pt x="12929" y="2849"/>
                  <a:pt x="12952" y="2826"/>
                  <a:pt x="12988" y="2826"/>
                </a:cubicBezTo>
                <a:cubicBezTo>
                  <a:pt x="12988" y="2820"/>
                  <a:pt x="12988" y="2815"/>
                  <a:pt x="12989" y="2810"/>
                </a:cubicBezTo>
                <a:cubicBezTo>
                  <a:pt x="12990" y="2805"/>
                  <a:pt x="12991" y="2800"/>
                  <a:pt x="12994" y="2795"/>
                </a:cubicBezTo>
                <a:cubicBezTo>
                  <a:pt x="12971" y="2784"/>
                  <a:pt x="12951" y="2763"/>
                  <a:pt x="12951" y="2722"/>
                </a:cubicBezTo>
                <a:cubicBezTo>
                  <a:pt x="12951" y="2680"/>
                  <a:pt x="12957" y="2657"/>
                  <a:pt x="12951" y="2615"/>
                </a:cubicBezTo>
                <a:cubicBezTo>
                  <a:pt x="12972" y="2610"/>
                  <a:pt x="12988" y="2599"/>
                  <a:pt x="13001" y="2581"/>
                </a:cubicBezTo>
                <a:cubicBezTo>
                  <a:pt x="13014" y="2563"/>
                  <a:pt x="13023" y="2537"/>
                  <a:pt x="13029" y="2500"/>
                </a:cubicBezTo>
                <a:cubicBezTo>
                  <a:pt x="13038" y="2500"/>
                  <a:pt x="13043" y="2500"/>
                  <a:pt x="13049" y="2500"/>
                </a:cubicBezTo>
                <a:cubicBezTo>
                  <a:pt x="13055" y="2500"/>
                  <a:pt x="13061" y="2500"/>
                  <a:pt x="13070" y="2500"/>
                </a:cubicBezTo>
                <a:cubicBezTo>
                  <a:pt x="13064" y="2552"/>
                  <a:pt x="13046" y="2574"/>
                  <a:pt x="13046" y="2626"/>
                </a:cubicBezTo>
                <a:cubicBezTo>
                  <a:pt x="13046" y="2698"/>
                  <a:pt x="13094" y="2712"/>
                  <a:pt x="13117" y="2764"/>
                </a:cubicBezTo>
                <a:cubicBezTo>
                  <a:pt x="13117" y="2764"/>
                  <a:pt x="13117" y="2764"/>
                  <a:pt x="13116" y="2769"/>
                </a:cubicBezTo>
                <a:cubicBezTo>
                  <a:pt x="13115" y="2774"/>
                  <a:pt x="13114" y="2785"/>
                  <a:pt x="13111" y="2806"/>
                </a:cubicBezTo>
                <a:cubicBezTo>
                  <a:pt x="13120" y="2811"/>
                  <a:pt x="13126" y="2813"/>
                  <a:pt x="13132" y="2816"/>
                </a:cubicBezTo>
                <a:cubicBezTo>
                  <a:pt x="13137" y="2818"/>
                  <a:pt x="13142" y="2820"/>
                  <a:pt x="13147" y="2826"/>
                </a:cubicBezTo>
                <a:cubicBezTo>
                  <a:pt x="13147" y="2826"/>
                  <a:pt x="13147" y="2828"/>
                  <a:pt x="13147" y="2860"/>
                </a:cubicBezTo>
                <a:cubicBezTo>
                  <a:pt x="13147" y="2891"/>
                  <a:pt x="13141" y="2899"/>
                  <a:pt x="13141" y="2929"/>
                </a:cubicBezTo>
                <a:cubicBezTo>
                  <a:pt x="13141" y="3014"/>
                  <a:pt x="13195" y="3027"/>
                  <a:pt x="13218" y="3101"/>
                </a:cubicBezTo>
                <a:cubicBezTo>
                  <a:pt x="13248" y="3195"/>
                  <a:pt x="13231" y="3277"/>
                  <a:pt x="13273" y="3351"/>
                </a:cubicBezTo>
                <a:cubicBezTo>
                  <a:pt x="13308" y="3394"/>
                  <a:pt x="13344" y="3415"/>
                  <a:pt x="13344" y="3489"/>
                </a:cubicBezTo>
                <a:cubicBezTo>
                  <a:pt x="13344" y="3519"/>
                  <a:pt x="13337" y="3542"/>
                  <a:pt x="13337" y="3573"/>
                </a:cubicBezTo>
                <a:cubicBezTo>
                  <a:pt x="13337" y="3763"/>
                  <a:pt x="13354" y="3498"/>
                  <a:pt x="13354" y="3435"/>
                </a:cubicBezTo>
                <a:cubicBezTo>
                  <a:pt x="13354" y="3413"/>
                  <a:pt x="13348" y="3405"/>
                  <a:pt x="13348" y="3385"/>
                </a:cubicBezTo>
                <a:cubicBezTo>
                  <a:pt x="13348" y="3333"/>
                  <a:pt x="13378" y="3319"/>
                  <a:pt x="13378" y="3266"/>
                </a:cubicBezTo>
                <a:cubicBezTo>
                  <a:pt x="13384" y="3266"/>
                  <a:pt x="13390" y="3264"/>
                  <a:pt x="13395" y="3261"/>
                </a:cubicBezTo>
                <a:cubicBezTo>
                  <a:pt x="13400" y="3257"/>
                  <a:pt x="13405" y="3252"/>
                  <a:pt x="13408" y="3247"/>
                </a:cubicBezTo>
                <a:cubicBezTo>
                  <a:pt x="13396" y="3195"/>
                  <a:pt x="13372" y="3173"/>
                  <a:pt x="13372" y="3121"/>
                </a:cubicBezTo>
                <a:cubicBezTo>
                  <a:pt x="13372" y="3090"/>
                  <a:pt x="13361" y="3036"/>
                  <a:pt x="13378" y="3036"/>
                </a:cubicBezTo>
                <a:cubicBezTo>
                  <a:pt x="13408" y="3036"/>
                  <a:pt x="13402" y="3108"/>
                  <a:pt x="13425" y="3151"/>
                </a:cubicBezTo>
                <a:cubicBezTo>
                  <a:pt x="13455" y="3193"/>
                  <a:pt x="13549" y="3300"/>
                  <a:pt x="13514" y="3259"/>
                </a:cubicBezTo>
                <a:cubicBezTo>
                  <a:pt x="13514" y="3259"/>
                  <a:pt x="13514" y="3257"/>
                  <a:pt x="13520" y="3236"/>
                </a:cubicBezTo>
                <a:cubicBezTo>
                  <a:pt x="13506" y="3200"/>
                  <a:pt x="13495" y="3168"/>
                  <a:pt x="13486" y="3134"/>
                </a:cubicBezTo>
                <a:cubicBezTo>
                  <a:pt x="13476" y="3101"/>
                  <a:pt x="13469" y="3067"/>
                  <a:pt x="13460" y="3025"/>
                </a:cubicBezTo>
                <a:cubicBezTo>
                  <a:pt x="13492" y="3062"/>
                  <a:pt x="13501" y="3070"/>
                  <a:pt x="13499" y="3059"/>
                </a:cubicBezTo>
                <a:cubicBezTo>
                  <a:pt x="13496" y="3049"/>
                  <a:pt x="13481" y="3019"/>
                  <a:pt x="13466" y="2982"/>
                </a:cubicBezTo>
                <a:cubicBezTo>
                  <a:pt x="13478" y="2973"/>
                  <a:pt x="13487" y="2965"/>
                  <a:pt x="13496" y="2956"/>
                </a:cubicBezTo>
                <a:cubicBezTo>
                  <a:pt x="13504" y="2947"/>
                  <a:pt x="13512" y="2937"/>
                  <a:pt x="13520" y="2921"/>
                </a:cubicBezTo>
                <a:cubicBezTo>
                  <a:pt x="13520" y="2921"/>
                  <a:pt x="13520" y="2922"/>
                  <a:pt x="13518" y="2920"/>
                </a:cubicBezTo>
                <a:cubicBezTo>
                  <a:pt x="13516" y="2918"/>
                  <a:pt x="13513" y="2915"/>
                  <a:pt x="13507" y="2910"/>
                </a:cubicBezTo>
                <a:cubicBezTo>
                  <a:pt x="13498" y="2920"/>
                  <a:pt x="13489" y="2923"/>
                  <a:pt x="13480" y="2924"/>
                </a:cubicBezTo>
                <a:cubicBezTo>
                  <a:pt x="13471" y="2925"/>
                  <a:pt x="13463" y="2925"/>
                  <a:pt x="13454" y="2929"/>
                </a:cubicBezTo>
                <a:cubicBezTo>
                  <a:pt x="13448" y="2899"/>
                  <a:pt x="13446" y="2868"/>
                  <a:pt x="13444" y="2838"/>
                </a:cubicBezTo>
                <a:cubicBezTo>
                  <a:pt x="13441" y="2808"/>
                  <a:pt x="13437" y="2780"/>
                  <a:pt x="13425" y="2752"/>
                </a:cubicBezTo>
                <a:cubicBezTo>
                  <a:pt x="13402" y="2722"/>
                  <a:pt x="13354" y="2751"/>
                  <a:pt x="13354" y="2687"/>
                </a:cubicBezTo>
                <a:cubicBezTo>
                  <a:pt x="13354" y="2646"/>
                  <a:pt x="13389" y="2637"/>
                  <a:pt x="13389" y="2596"/>
                </a:cubicBezTo>
                <a:cubicBezTo>
                  <a:pt x="13389" y="2576"/>
                  <a:pt x="13378" y="2563"/>
                  <a:pt x="13378" y="2531"/>
                </a:cubicBezTo>
                <a:cubicBezTo>
                  <a:pt x="13378" y="2511"/>
                  <a:pt x="13401" y="2510"/>
                  <a:pt x="13412" y="2488"/>
                </a:cubicBezTo>
                <a:cubicBezTo>
                  <a:pt x="13412" y="2488"/>
                  <a:pt x="13412" y="2489"/>
                  <a:pt x="13412" y="2474"/>
                </a:cubicBezTo>
                <a:cubicBezTo>
                  <a:pt x="13412" y="2460"/>
                  <a:pt x="13412" y="2431"/>
                  <a:pt x="13412" y="2373"/>
                </a:cubicBezTo>
                <a:cubicBezTo>
                  <a:pt x="13412" y="2373"/>
                  <a:pt x="13413" y="2373"/>
                  <a:pt x="13409" y="2373"/>
                </a:cubicBezTo>
                <a:cubicBezTo>
                  <a:pt x="13404" y="2373"/>
                  <a:pt x="13396" y="2373"/>
                  <a:pt x="13378" y="2373"/>
                </a:cubicBezTo>
                <a:cubicBezTo>
                  <a:pt x="13378" y="2362"/>
                  <a:pt x="13372" y="2365"/>
                  <a:pt x="13372" y="2354"/>
                </a:cubicBezTo>
                <a:cubicBezTo>
                  <a:pt x="13372" y="2324"/>
                  <a:pt x="13378" y="2312"/>
                  <a:pt x="13378" y="2281"/>
                </a:cubicBezTo>
                <a:cubicBezTo>
                  <a:pt x="13384" y="2281"/>
                  <a:pt x="13383" y="2270"/>
                  <a:pt x="13389" y="2270"/>
                </a:cubicBezTo>
                <a:cubicBezTo>
                  <a:pt x="13395" y="2270"/>
                  <a:pt x="13395" y="2281"/>
                  <a:pt x="13402" y="2281"/>
                </a:cubicBezTo>
                <a:cubicBezTo>
                  <a:pt x="13402" y="2281"/>
                  <a:pt x="13402" y="2282"/>
                  <a:pt x="13405" y="2280"/>
                </a:cubicBezTo>
                <a:cubicBezTo>
                  <a:pt x="13408" y="2278"/>
                  <a:pt x="13414" y="2275"/>
                  <a:pt x="13425" y="2270"/>
                </a:cubicBezTo>
                <a:cubicBezTo>
                  <a:pt x="13425" y="2290"/>
                  <a:pt x="13419" y="2301"/>
                  <a:pt x="13419" y="2312"/>
                </a:cubicBezTo>
                <a:cubicBezTo>
                  <a:pt x="13419" y="2386"/>
                  <a:pt x="13449" y="2405"/>
                  <a:pt x="13473" y="2457"/>
                </a:cubicBezTo>
                <a:cubicBezTo>
                  <a:pt x="13484" y="2468"/>
                  <a:pt x="13491" y="2500"/>
                  <a:pt x="13503" y="2500"/>
                </a:cubicBezTo>
                <a:cubicBezTo>
                  <a:pt x="13514" y="2500"/>
                  <a:pt x="13519" y="2481"/>
                  <a:pt x="13531" y="2481"/>
                </a:cubicBezTo>
                <a:cubicBezTo>
                  <a:pt x="13531" y="2481"/>
                  <a:pt x="13531" y="2481"/>
                  <a:pt x="13534" y="2481"/>
                </a:cubicBezTo>
                <a:cubicBezTo>
                  <a:pt x="13537" y="2481"/>
                  <a:pt x="13543" y="2481"/>
                  <a:pt x="13555" y="2481"/>
                </a:cubicBezTo>
                <a:cubicBezTo>
                  <a:pt x="13555" y="2470"/>
                  <a:pt x="13561" y="2468"/>
                  <a:pt x="13561" y="2457"/>
                </a:cubicBezTo>
                <a:cubicBezTo>
                  <a:pt x="13561" y="2416"/>
                  <a:pt x="13542" y="2415"/>
                  <a:pt x="13531" y="2373"/>
                </a:cubicBezTo>
                <a:cubicBezTo>
                  <a:pt x="13537" y="2373"/>
                  <a:pt x="13537" y="2373"/>
                  <a:pt x="13542" y="2373"/>
                </a:cubicBezTo>
                <a:cubicBezTo>
                  <a:pt x="13577" y="2373"/>
                  <a:pt x="13608" y="2363"/>
                  <a:pt x="13633" y="2416"/>
                </a:cubicBezTo>
                <a:cubicBezTo>
                  <a:pt x="13656" y="2468"/>
                  <a:pt x="13655" y="2554"/>
                  <a:pt x="13697" y="2554"/>
                </a:cubicBezTo>
                <a:cubicBezTo>
                  <a:pt x="13703" y="2554"/>
                  <a:pt x="13708" y="2542"/>
                  <a:pt x="13714" y="2542"/>
                </a:cubicBezTo>
                <a:cubicBezTo>
                  <a:pt x="13739" y="2542"/>
                  <a:pt x="13743" y="2576"/>
                  <a:pt x="13762" y="2596"/>
                </a:cubicBezTo>
                <a:cubicBezTo>
                  <a:pt x="13765" y="2586"/>
                  <a:pt x="13767" y="2578"/>
                  <a:pt x="13769" y="2568"/>
                </a:cubicBezTo>
                <a:cubicBezTo>
                  <a:pt x="13771" y="2558"/>
                  <a:pt x="13772" y="2547"/>
                  <a:pt x="13772" y="2531"/>
                </a:cubicBezTo>
                <a:cubicBezTo>
                  <a:pt x="13761" y="2531"/>
                  <a:pt x="13751" y="2523"/>
                  <a:pt x="13744" y="2511"/>
                </a:cubicBezTo>
                <a:cubicBezTo>
                  <a:pt x="13738" y="2498"/>
                  <a:pt x="13734" y="2479"/>
                  <a:pt x="13734" y="2457"/>
                </a:cubicBezTo>
                <a:lnTo>
                  <a:pt x="13738" y="2450"/>
                </a:lnTo>
                <a:cubicBezTo>
                  <a:pt x="13753" y="2450"/>
                  <a:pt x="13765" y="2460"/>
                  <a:pt x="13777" y="2471"/>
                </a:cubicBezTo>
                <a:cubicBezTo>
                  <a:pt x="13789" y="2482"/>
                  <a:pt x="13801" y="2495"/>
                  <a:pt x="13816" y="2500"/>
                </a:cubicBezTo>
                <a:cubicBezTo>
                  <a:pt x="13845" y="2510"/>
                  <a:pt x="13868" y="2507"/>
                  <a:pt x="13893" y="2506"/>
                </a:cubicBezTo>
                <a:cubicBezTo>
                  <a:pt x="13917" y="2504"/>
                  <a:pt x="13942" y="2503"/>
                  <a:pt x="13975" y="2519"/>
                </a:cubicBezTo>
                <a:cubicBezTo>
                  <a:pt x="14009" y="2499"/>
                  <a:pt x="13838" y="2404"/>
                  <a:pt x="13820" y="2404"/>
                </a:cubicBezTo>
                <a:cubicBezTo>
                  <a:pt x="13808" y="2404"/>
                  <a:pt x="13804" y="2416"/>
                  <a:pt x="13792" y="2416"/>
                </a:cubicBezTo>
                <a:cubicBezTo>
                  <a:pt x="13780" y="2416"/>
                  <a:pt x="13773" y="2403"/>
                  <a:pt x="13762" y="2392"/>
                </a:cubicBezTo>
                <a:cubicBezTo>
                  <a:pt x="13767" y="2366"/>
                  <a:pt x="13770" y="2346"/>
                  <a:pt x="13772" y="2324"/>
                </a:cubicBezTo>
                <a:cubicBezTo>
                  <a:pt x="13774" y="2302"/>
                  <a:pt x="13776" y="2278"/>
                  <a:pt x="13779" y="2247"/>
                </a:cubicBezTo>
                <a:cubicBezTo>
                  <a:pt x="13788" y="2252"/>
                  <a:pt x="13794" y="2258"/>
                  <a:pt x="13800" y="2264"/>
                </a:cubicBezTo>
                <a:cubicBezTo>
                  <a:pt x="13806" y="2270"/>
                  <a:pt x="13811" y="2276"/>
                  <a:pt x="13820" y="2281"/>
                </a:cubicBezTo>
                <a:cubicBezTo>
                  <a:pt x="13832" y="2249"/>
                  <a:pt x="13856" y="2247"/>
                  <a:pt x="13856" y="2216"/>
                </a:cubicBezTo>
                <a:cubicBezTo>
                  <a:pt x="13856" y="2184"/>
                  <a:pt x="13843" y="2174"/>
                  <a:pt x="13843" y="2144"/>
                </a:cubicBezTo>
                <a:cubicBezTo>
                  <a:pt x="13843" y="2122"/>
                  <a:pt x="13857" y="2112"/>
                  <a:pt x="13869" y="2101"/>
                </a:cubicBezTo>
                <a:cubicBezTo>
                  <a:pt x="13869" y="2081"/>
                  <a:pt x="13863" y="2070"/>
                  <a:pt x="13863" y="2059"/>
                </a:cubicBezTo>
                <a:cubicBezTo>
                  <a:pt x="13863" y="1987"/>
                  <a:pt x="13928" y="1988"/>
                  <a:pt x="13928" y="1925"/>
                </a:cubicBezTo>
                <a:cubicBezTo>
                  <a:pt x="13928" y="1925"/>
                  <a:pt x="13928" y="1925"/>
                  <a:pt x="13928" y="1911"/>
                </a:cubicBezTo>
                <a:cubicBezTo>
                  <a:pt x="13928" y="1898"/>
                  <a:pt x="13928" y="1871"/>
                  <a:pt x="13928" y="1817"/>
                </a:cubicBezTo>
                <a:cubicBezTo>
                  <a:pt x="13904" y="1860"/>
                  <a:pt x="13889" y="1900"/>
                  <a:pt x="13872" y="1936"/>
                </a:cubicBezTo>
                <a:cubicBezTo>
                  <a:pt x="13854" y="1971"/>
                  <a:pt x="13835" y="2003"/>
                  <a:pt x="13803" y="2029"/>
                </a:cubicBezTo>
                <a:cubicBezTo>
                  <a:pt x="13803" y="2013"/>
                  <a:pt x="13803" y="2000"/>
                  <a:pt x="13803" y="1988"/>
                </a:cubicBezTo>
                <a:cubicBezTo>
                  <a:pt x="13803" y="1977"/>
                  <a:pt x="13803" y="1966"/>
                  <a:pt x="13803" y="1956"/>
                </a:cubicBezTo>
                <a:cubicBezTo>
                  <a:pt x="13803" y="1956"/>
                  <a:pt x="13804" y="1956"/>
                  <a:pt x="13792" y="1956"/>
                </a:cubicBezTo>
                <a:cubicBezTo>
                  <a:pt x="13786" y="1956"/>
                  <a:pt x="13779" y="1956"/>
                  <a:pt x="13779" y="1956"/>
                </a:cubicBezTo>
                <a:cubicBezTo>
                  <a:pt x="13762" y="1956"/>
                  <a:pt x="13751" y="1933"/>
                  <a:pt x="13751" y="1902"/>
                </a:cubicBezTo>
                <a:cubicBezTo>
                  <a:pt x="13751" y="1850"/>
                  <a:pt x="13755" y="1797"/>
                  <a:pt x="13779" y="1764"/>
                </a:cubicBezTo>
                <a:cubicBezTo>
                  <a:pt x="13773" y="1754"/>
                  <a:pt x="13768" y="1745"/>
                  <a:pt x="13768" y="1734"/>
                </a:cubicBezTo>
                <a:cubicBezTo>
                  <a:pt x="13768" y="1681"/>
                  <a:pt x="13805" y="1681"/>
                  <a:pt x="13816" y="1637"/>
                </a:cubicBezTo>
                <a:cubicBezTo>
                  <a:pt x="13822" y="1659"/>
                  <a:pt x="13832" y="1680"/>
                  <a:pt x="13843" y="1680"/>
                </a:cubicBezTo>
                <a:cubicBezTo>
                  <a:pt x="13868" y="1680"/>
                  <a:pt x="13879" y="1661"/>
                  <a:pt x="13891" y="1630"/>
                </a:cubicBezTo>
                <a:cubicBezTo>
                  <a:pt x="13891" y="1630"/>
                  <a:pt x="13891" y="1629"/>
                  <a:pt x="13890" y="1623"/>
                </a:cubicBezTo>
                <a:cubicBezTo>
                  <a:pt x="13889" y="1617"/>
                  <a:pt x="13886" y="1605"/>
                  <a:pt x="13880" y="1584"/>
                </a:cubicBezTo>
                <a:cubicBezTo>
                  <a:pt x="13905" y="1564"/>
                  <a:pt x="13909" y="1504"/>
                  <a:pt x="13938" y="1504"/>
                </a:cubicBezTo>
                <a:cubicBezTo>
                  <a:pt x="13951" y="1504"/>
                  <a:pt x="13950" y="1524"/>
                  <a:pt x="13962" y="1534"/>
                </a:cubicBezTo>
                <a:cubicBezTo>
                  <a:pt x="13971" y="1540"/>
                  <a:pt x="13980" y="1534"/>
                  <a:pt x="13989" y="1530"/>
                </a:cubicBezTo>
                <a:cubicBezTo>
                  <a:pt x="13998" y="1526"/>
                  <a:pt x="14007" y="1524"/>
                  <a:pt x="14016" y="1534"/>
                </a:cubicBezTo>
                <a:cubicBezTo>
                  <a:pt x="14022" y="1551"/>
                  <a:pt x="14021" y="1569"/>
                  <a:pt x="14019" y="1587"/>
                </a:cubicBezTo>
                <a:cubicBezTo>
                  <a:pt x="14018" y="1605"/>
                  <a:pt x="14016" y="1622"/>
                  <a:pt x="14022" y="1637"/>
                </a:cubicBezTo>
                <a:cubicBezTo>
                  <a:pt x="14025" y="1654"/>
                  <a:pt x="14031" y="1662"/>
                  <a:pt x="14039" y="1669"/>
                </a:cubicBezTo>
                <a:cubicBezTo>
                  <a:pt x="14047" y="1675"/>
                  <a:pt x="14058" y="1680"/>
                  <a:pt x="14070" y="1691"/>
                </a:cubicBezTo>
                <a:cubicBezTo>
                  <a:pt x="14075" y="1680"/>
                  <a:pt x="14082" y="1661"/>
                  <a:pt x="14094" y="1661"/>
                </a:cubicBezTo>
                <a:cubicBezTo>
                  <a:pt x="14129" y="1661"/>
                  <a:pt x="14117" y="1713"/>
                  <a:pt x="14165" y="1745"/>
                </a:cubicBezTo>
                <a:cubicBezTo>
                  <a:pt x="14188" y="1754"/>
                  <a:pt x="14094" y="1605"/>
                  <a:pt x="14094" y="1553"/>
                </a:cubicBezTo>
                <a:cubicBezTo>
                  <a:pt x="14094" y="1510"/>
                  <a:pt x="14094" y="1494"/>
                  <a:pt x="14100" y="1461"/>
                </a:cubicBezTo>
                <a:cubicBezTo>
                  <a:pt x="14088" y="1461"/>
                  <a:pt x="14075" y="1481"/>
                  <a:pt x="14064" y="1481"/>
                </a:cubicBezTo>
                <a:cubicBezTo>
                  <a:pt x="14039" y="1481"/>
                  <a:pt x="14022" y="1472"/>
                  <a:pt x="14016" y="1431"/>
                </a:cubicBezTo>
                <a:cubicBezTo>
                  <a:pt x="14028" y="1425"/>
                  <a:pt x="14037" y="1417"/>
                  <a:pt x="14045" y="1406"/>
                </a:cubicBezTo>
                <a:cubicBezTo>
                  <a:pt x="14054" y="1395"/>
                  <a:pt x="14062" y="1382"/>
                  <a:pt x="14074" y="1366"/>
                </a:cubicBezTo>
                <a:cubicBezTo>
                  <a:pt x="14062" y="1366"/>
                  <a:pt x="14054" y="1371"/>
                  <a:pt x="14046" y="1377"/>
                </a:cubicBezTo>
                <a:cubicBezTo>
                  <a:pt x="14038" y="1383"/>
                  <a:pt x="14031" y="1389"/>
                  <a:pt x="14022" y="1389"/>
                </a:cubicBezTo>
                <a:cubicBezTo>
                  <a:pt x="14022" y="1389"/>
                  <a:pt x="14022" y="1389"/>
                  <a:pt x="14019" y="1389"/>
                </a:cubicBezTo>
                <a:cubicBezTo>
                  <a:pt x="14016" y="1389"/>
                  <a:pt x="14011" y="1389"/>
                  <a:pt x="13999" y="1389"/>
                </a:cubicBezTo>
                <a:cubicBezTo>
                  <a:pt x="13999" y="1378"/>
                  <a:pt x="13999" y="1369"/>
                  <a:pt x="13999" y="1361"/>
                </a:cubicBezTo>
                <a:cubicBezTo>
                  <a:pt x="13999" y="1353"/>
                  <a:pt x="13999" y="1345"/>
                  <a:pt x="13999" y="1335"/>
                </a:cubicBezTo>
                <a:cubicBezTo>
                  <a:pt x="14011" y="1335"/>
                  <a:pt x="14021" y="1335"/>
                  <a:pt x="14031" y="1335"/>
                </a:cubicBezTo>
                <a:cubicBezTo>
                  <a:pt x="14041" y="1335"/>
                  <a:pt x="14051" y="1335"/>
                  <a:pt x="14064" y="1335"/>
                </a:cubicBezTo>
                <a:cubicBezTo>
                  <a:pt x="14067" y="1229"/>
                  <a:pt x="14068" y="1224"/>
                  <a:pt x="14076" y="1251"/>
                </a:cubicBezTo>
                <a:cubicBezTo>
                  <a:pt x="14084" y="1279"/>
                  <a:pt x="14099" y="1339"/>
                  <a:pt x="14128" y="1366"/>
                </a:cubicBezTo>
                <a:cubicBezTo>
                  <a:pt x="14131" y="1355"/>
                  <a:pt x="14135" y="1347"/>
                  <a:pt x="14137" y="1339"/>
                </a:cubicBezTo>
                <a:cubicBezTo>
                  <a:pt x="14140" y="1331"/>
                  <a:pt x="14141" y="1323"/>
                  <a:pt x="14141" y="1312"/>
                </a:cubicBezTo>
                <a:cubicBezTo>
                  <a:pt x="14170" y="1334"/>
                  <a:pt x="14187" y="1377"/>
                  <a:pt x="14223" y="1377"/>
                </a:cubicBezTo>
                <a:cubicBezTo>
                  <a:pt x="14246" y="1377"/>
                  <a:pt x="14258" y="1353"/>
                  <a:pt x="14281" y="1342"/>
                </a:cubicBezTo>
                <a:cubicBezTo>
                  <a:pt x="14264" y="1312"/>
                  <a:pt x="14240" y="1304"/>
                  <a:pt x="14240" y="1274"/>
                </a:cubicBezTo>
                <a:cubicBezTo>
                  <a:pt x="14240" y="1252"/>
                  <a:pt x="14245" y="1238"/>
                  <a:pt x="14258" y="1227"/>
                </a:cubicBezTo>
                <a:cubicBezTo>
                  <a:pt x="14252" y="1227"/>
                  <a:pt x="14247" y="1216"/>
                  <a:pt x="14236" y="1216"/>
                </a:cubicBezTo>
                <a:cubicBezTo>
                  <a:pt x="14230" y="1216"/>
                  <a:pt x="14223" y="1196"/>
                  <a:pt x="14216" y="1186"/>
                </a:cubicBezTo>
                <a:cubicBezTo>
                  <a:pt x="14210" y="1196"/>
                  <a:pt x="14204" y="1209"/>
                  <a:pt x="14199" y="1209"/>
                </a:cubicBezTo>
                <a:cubicBezTo>
                  <a:pt x="14193" y="1209"/>
                  <a:pt x="14194" y="1197"/>
                  <a:pt x="14188" y="1197"/>
                </a:cubicBezTo>
                <a:cubicBezTo>
                  <a:pt x="14188" y="1197"/>
                  <a:pt x="14189" y="1198"/>
                  <a:pt x="14188" y="1196"/>
                </a:cubicBezTo>
                <a:cubicBezTo>
                  <a:pt x="14187" y="1194"/>
                  <a:pt x="14185" y="1189"/>
                  <a:pt x="14182" y="1178"/>
                </a:cubicBezTo>
                <a:cubicBezTo>
                  <a:pt x="14194" y="1158"/>
                  <a:pt x="14206" y="1136"/>
                  <a:pt x="14206" y="1105"/>
                </a:cubicBezTo>
                <a:cubicBezTo>
                  <a:pt x="14206" y="1094"/>
                  <a:pt x="14199" y="1093"/>
                  <a:pt x="14199" y="1082"/>
                </a:cubicBezTo>
                <a:cubicBezTo>
                  <a:pt x="14170" y="1082"/>
                  <a:pt x="14135" y="1049"/>
                  <a:pt x="14135" y="986"/>
                </a:cubicBezTo>
                <a:cubicBezTo>
                  <a:pt x="14135" y="923"/>
                  <a:pt x="14188" y="915"/>
                  <a:pt x="14182" y="852"/>
                </a:cubicBezTo>
                <a:cubicBezTo>
                  <a:pt x="14188" y="852"/>
                  <a:pt x="14187" y="841"/>
                  <a:pt x="14193" y="841"/>
                </a:cubicBezTo>
                <a:cubicBezTo>
                  <a:pt x="14199" y="841"/>
                  <a:pt x="14204" y="852"/>
                  <a:pt x="14210" y="852"/>
                </a:cubicBezTo>
                <a:cubicBezTo>
                  <a:pt x="14210" y="852"/>
                  <a:pt x="14210" y="852"/>
                  <a:pt x="14214" y="852"/>
                </a:cubicBezTo>
                <a:cubicBezTo>
                  <a:pt x="14217" y="852"/>
                  <a:pt x="14224" y="852"/>
                  <a:pt x="14236" y="852"/>
                </a:cubicBezTo>
                <a:cubicBezTo>
                  <a:pt x="14236" y="852"/>
                  <a:pt x="14236" y="852"/>
                  <a:pt x="14236" y="854"/>
                </a:cubicBezTo>
                <a:cubicBezTo>
                  <a:pt x="14236" y="857"/>
                  <a:pt x="14236" y="861"/>
                  <a:pt x="14236" y="871"/>
                </a:cubicBezTo>
                <a:cubicBezTo>
                  <a:pt x="14238" y="871"/>
                  <a:pt x="14239" y="874"/>
                  <a:pt x="14241" y="879"/>
                </a:cubicBezTo>
                <a:cubicBezTo>
                  <a:pt x="14242" y="883"/>
                  <a:pt x="14244" y="889"/>
                  <a:pt x="14247" y="894"/>
                </a:cubicBezTo>
                <a:cubicBezTo>
                  <a:pt x="14256" y="863"/>
                  <a:pt x="14267" y="847"/>
                  <a:pt x="14281" y="838"/>
                </a:cubicBezTo>
                <a:cubicBezTo>
                  <a:pt x="14295" y="830"/>
                  <a:pt x="14311" y="829"/>
                  <a:pt x="14329" y="829"/>
                </a:cubicBezTo>
                <a:cubicBezTo>
                  <a:pt x="14332" y="809"/>
                  <a:pt x="14333" y="793"/>
                  <a:pt x="14334" y="777"/>
                </a:cubicBezTo>
                <a:cubicBezTo>
                  <a:pt x="14335" y="762"/>
                  <a:pt x="14335" y="746"/>
                  <a:pt x="14335" y="726"/>
                </a:cubicBezTo>
                <a:cubicBezTo>
                  <a:pt x="14335" y="726"/>
                  <a:pt x="14335" y="725"/>
                  <a:pt x="14335" y="701"/>
                </a:cubicBezTo>
                <a:cubicBezTo>
                  <a:pt x="14335" y="677"/>
                  <a:pt x="14335" y="629"/>
                  <a:pt x="14335" y="534"/>
                </a:cubicBezTo>
                <a:cubicBezTo>
                  <a:pt x="14344" y="545"/>
                  <a:pt x="14354" y="551"/>
                  <a:pt x="14362" y="559"/>
                </a:cubicBezTo>
                <a:cubicBezTo>
                  <a:pt x="14370" y="568"/>
                  <a:pt x="14376" y="579"/>
                  <a:pt x="14376" y="599"/>
                </a:cubicBezTo>
                <a:lnTo>
                  <a:pt x="14369" y="611"/>
                </a:lnTo>
                <a:cubicBezTo>
                  <a:pt x="14369" y="968"/>
                  <a:pt x="14353" y="745"/>
                  <a:pt x="14430" y="745"/>
                </a:cubicBezTo>
                <a:cubicBezTo>
                  <a:pt x="14453" y="745"/>
                  <a:pt x="14448" y="798"/>
                  <a:pt x="14460" y="817"/>
                </a:cubicBezTo>
                <a:cubicBezTo>
                  <a:pt x="14463" y="834"/>
                  <a:pt x="14469" y="842"/>
                  <a:pt x="14475" y="851"/>
                </a:cubicBezTo>
                <a:cubicBezTo>
                  <a:pt x="14481" y="859"/>
                  <a:pt x="14488" y="867"/>
                  <a:pt x="14495" y="882"/>
                </a:cubicBezTo>
                <a:cubicBezTo>
                  <a:pt x="14495" y="883"/>
                  <a:pt x="14495" y="883"/>
                  <a:pt x="14496" y="884"/>
                </a:cubicBezTo>
                <a:cubicBezTo>
                  <a:pt x="14496" y="886"/>
                  <a:pt x="14498" y="889"/>
                  <a:pt x="14501" y="894"/>
                </a:cubicBezTo>
                <a:cubicBezTo>
                  <a:pt x="14498" y="879"/>
                  <a:pt x="14496" y="865"/>
                  <a:pt x="14495" y="852"/>
                </a:cubicBezTo>
                <a:cubicBezTo>
                  <a:pt x="14493" y="838"/>
                  <a:pt x="14491" y="825"/>
                  <a:pt x="14488" y="810"/>
                </a:cubicBezTo>
                <a:cubicBezTo>
                  <a:pt x="14512" y="799"/>
                  <a:pt x="14548" y="811"/>
                  <a:pt x="14548" y="768"/>
                </a:cubicBezTo>
                <a:cubicBezTo>
                  <a:pt x="14548" y="737"/>
                  <a:pt x="14535" y="724"/>
                  <a:pt x="14535" y="691"/>
                </a:cubicBezTo>
                <a:cubicBezTo>
                  <a:pt x="14535" y="650"/>
                  <a:pt x="14561" y="630"/>
                  <a:pt x="14572" y="599"/>
                </a:cubicBezTo>
                <a:cubicBezTo>
                  <a:pt x="14572" y="599"/>
                  <a:pt x="14572" y="599"/>
                  <a:pt x="14571" y="594"/>
                </a:cubicBezTo>
                <a:cubicBezTo>
                  <a:pt x="14570" y="588"/>
                  <a:pt x="14568" y="578"/>
                  <a:pt x="14566" y="557"/>
                </a:cubicBezTo>
                <a:cubicBezTo>
                  <a:pt x="14648" y="398"/>
                  <a:pt x="14583" y="546"/>
                  <a:pt x="14654" y="546"/>
                </a:cubicBezTo>
                <a:cubicBezTo>
                  <a:pt x="14678" y="546"/>
                  <a:pt x="14689" y="506"/>
                  <a:pt x="14719" y="496"/>
                </a:cubicBezTo>
                <a:cubicBezTo>
                  <a:pt x="14713" y="463"/>
                  <a:pt x="14684" y="461"/>
                  <a:pt x="14684" y="431"/>
                </a:cubicBezTo>
                <a:cubicBezTo>
                  <a:pt x="14684" y="389"/>
                  <a:pt x="14713" y="397"/>
                  <a:pt x="14732" y="377"/>
                </a:cubicBezTo>
                <a:cubicBezTo>
                  <a:pt x="14778" y="334"/>
                  <a:pt x="14773" y="243"/>
                  <a:pt x="14773" y="358"/>
                </a:cubicBezTo>
                <a:cubicBezTo>
                  <a:pt x="14773" y="443"/>
                  <a:pt x="14772" y="546"/>
                  <a:pt x="14820" y="546"/>
                </a:cubicBezTo>
                <a:cubicBezTo>
                  <a:pt x="14837" y="546"/>
                  <a:pt x="14836" y="506"/>
                  <a:pt x="14855" y="496"/>
                </a:cubicBezTo>
                <a:cubicBezTo>
                  <a:pt x="14875" y="469"/>
                  <a:pt x="14892" y="443"/>
                  <a:pt x="14903" y="412"/>
                </a:cubicBezTo>
                <a:cubicBezTo>
                  <a:pt x="14915" y="381"/>
                  <a:pt x="14921" y="347"/>
                  <a:pt x="14921" y="304"/>
                </a:cubicBezTo>
                <a:cubicBezTo>
                  <a:pt x="14933" y="304"/>
                  <a:pt x="14942" y="304"/>
                  <a:pt x="14949" y="304"/>
                </a:cubicBezTo>
                <a:cubicBezTo>
                  <a:pt x="14957" y="304"/>
                  <a:pt x="14964" y="304"/>
                  <a:pt x="14973" y="304"/>
                </a:cubicBezTo>
                <a:cubicBezTo>
                  <a:pt x="14973" y="304"/>
                  <a:pt x="14973" y="304"/>
                  <a:pt x="14974" y="301"/>
                </a:cubicBezTo>
                <a:cubicBezTo>
                  <a:pt x="14975" y="298"/>
                  <a:pt x="14976" y="292"/>
                  <a:pt x="14979" y="281"/>
                </a:cubicBezTo>
                <a:cubicBezTo>
                  <a:pt x="14962" y="266"/>
                  <a:pt x="14950" y="245"/>
                  <a:pt x="14939" y="219"/>
                </a:cubicBezTo>
                <a:cubicBezTo>
                  <a:pt x="14928" y="193"/>
                  <a:pt x="14917" y="161"/>
                  <a:pt x="14902" y="124"/>
                </a:cubicBezTo>
                <a:cubicBezTo>
                  <a:pt x="14902" y="124"/>
                  <a:pt x="14902" y="124"/>
                  <a:pt x="14904" y="124"/>
                </a:cubicBezTo>
                <a:cubicBezTo>
                  <a:pt x="14905" y="124"/>
                  <a:pt x="14909" y="124"/>
                  <a:pt x="14915" y="124"/>
                </a:cubicBezTo>
                <a:cubicBezTo>
                  <a:pt x="14915" y="124"/>
                  <a:pt x="14915" y="125"/>
                  <a:pt x="14921" y="129"/>
                </a:cubicBezTo>
                <a:cubicBezTo>
                  <a:pt x="14927" y="134"/>
                  <a:pt x="14938" y="143"/>
                  <a:pt x="14962" y="159"/>
                </a:cubicBezTo>
                <a:cubicBezTo>
                  <a:pt x="14971" y="148"/>
                  <a:pt x="14978" y="137"/>
                  <a:pt x="14986" y="126"/>
                </a:cubicBezTo>
                <a:cubicBezTo>
                  <a:pt x="14994" y="115"/>
                  <a:pt x="15003" y="103"/>
                  <a:pt x="15014" y="93"/>
                </a:cubicBezTo>
                <a:cubicBezTo>
                  <a:pt x="15031" y="198"/>
                  <a:pt x="15069" y="281"/>
                  <a:pt x="15128" y="281"/>
                </a:cubicBezTo>
                <a:cubicBezTo>
                  <a:pt x="15158" y="281"/>
                  <a:pt x="15174" y="274"/>
                  <a:pt x="15204" y="274"/>
                </a:cubicBezTo>
                <a:cubicBezTo>
                  <a:pt x="15228" y="274"/>
                  <a:pt x="15228" y="325"/>
                  <a:pt x="15228" y="377"/>
                </a:cubicBezTo>
                <a:cubicBezTo>
                  <a:pt x="15228" y="408"/>
                  <a:pt x="15257" y="409"/>
                  <a:pt x="15275" y="431"/>
                </a:cubicBezTo>
                <a:cubicBezTo>
                  <a:pt x="15299" y="452"/>
                  <a:pt x="15311" y="474"/>
                  <a:pt x="15329" y="496"/>
                </a:cubicBezTo>
                <a:cubicBezTo>
                  <a:pt x="15363" y="537"/>
                  <a:pt x="15404" y="544"/>
                  <a:pt x="15404" y="618"/>
                </a:cubicBezTo>
                <a:cubicBezTo>
                  <a:pt x="15404" y="627"/>
                  <a:pt x="15398" y="631"/>
                  <a:pt x="15398" y="653"/>
                </a:cubicBezTo>
                <a:cubicBezTo>
                  <a:pt x="15398" y="675"/>
                  <a:pt x="15424" y="672"/>
                  <a:pt x="15430" y="702"/>
                </a:cubicBezTo>
                <a:cubicBezTo>
                  <a:pt x="15453" y="766"/>
                  <a:pt x="15465" y="799"/>
                  <a:pt x="15505" y="841"/>
                </a:cubicBezTo>
                <a:cubicBezTo>
                  <a:pt x="15547" y="883"/>
                  <a:pt x="15594" y="916"/>
                  <a:pt x="15594" y="1009"/>
                </a:cubicBezTo>
                <a:cubicBezTo>
                  <a:pt x="15594" y="1051"/>
                  <a:pt x="15571" y="1061"/>
                  <a:pt x="15559" y="1094"/>
                </a:cubicBezTo>
                <a:cubicBezTo>
                  <a:pt x="15547" y="1135"/>
                  <a:pt x="15553" y="1164"/>
                  <a:pt x="15553" y="1216"/>
                </a:cubicBezTo>
                <a:cubicBezTo>
                  <a:pt x="15553" y="1290"/>
                  <a:pt x="15570" y="1326"/>
                  <a:pt x="15570" y="1389"/>
                </a:cubicBezTo>
                <a:cubicBezTo>
                  <a:pt x="15570" y="1430"/>
                  <a:pt x="15554" y="1461"/>
                  <a:pt x="15529" y="1461"/>
                </a:cubicBezTo>
                <a:cubicBezTo>
                  <a:pt x="15470" y="1461"/>
                  <a:pt x="15500" y="1502"/>
                  <a:pt x="15536" y="1511"/>
                </a:cubicBezTo>
                <a:cubicBezTo>
                  <a:pt x="15536" y="1511"/>
                  <a:pt x="15535" y="1511"/>
                  <a:pt x="15539" y="1522"/>
                </a:cubicBezTo>
                <a:cubicBezTo>
                  <a:pt x="15542" y="1532"/>
                  <a:pt x="15549" y="1553"/>
                  <a:pt x="15564" y="1596"/>
                </a:cubicBezTo>
                <a:cubicBezTo>
                  <a:pt x="15576" y="1637"/>
                  <a:pt x="15564" y="1585"/>
                  <a:pt x="15564" y="1565"/>
                </a:cubicBezTo>
                <a:cubicBezTo>
                  <a:pt x="15564" y="1522"/>
                  <a:pt x="15575" y="1452"/>
                  <a:pt x="15587" y="1400"/>
                </a:cubicBezTo>
                <a:cubicBezTo>
                  <a:pt x="15652" y="1588"/>
                  <a:pt x="15611" y="1398"/>
                  <a:pt x="15611" y="1324"/>
                </a:cubicBezTo>
                <a:cubicBezTo>
                  <a:pt x="15611" y="1271"/>
                  <a:pt x="15624" y="1250"/>
                  <a:pt x="15641" y="1209"/>
                </a:cubicBezTo>
                <a:cubicBezTo>
                  <a:pt x="15641" y="1209"/>
                  <a:pt x="15641" y="1209"/>
                  <a:pt x="15645" y="1218"/>
                </a:cubicBezTo>
                <a:cubicBezTo>
                  <a:pt x="15649" y="1227"/>
                  <a:pt x="15657" y="1245"/>
                  <a:pt x="15672" y="1281"/>
                </a:cubicBezTo>
                <a:cubicBezTo>
                  <a:pt x="15678" y="1281"/>
                  <a:pt x="15682" y="1283"/>
                  <a:pt x="15682" y="1274"/>
                </a:cubicBezTo>
                <a:cubicBezTo>
                  <a:pt x="15682" y="1230"/>
                  <a:pt x="15672" y="1220"/>
                  <a:pt x="15672" y="1178"/>
                </a:cubicBezTo>
                <a:cubicBezTo>
                  <a:pt x="15672" y="1178"/>
                  <a:pt x="15671" y="1178"/>
                  <a:pt x="15672" y="1176"/>
                </a:cubicBezTo>
                <a:cubicBezTo>
                  <a:pt x="15673" y="1175"/>
                  <a:pt x="15676" y="1172"/>
                  <a:pt x="15682" y="1166"/>
                </a:cubicBezTo>
                <a:cubicBezTo>
                  <a:pt x="15688" y="1177"/>
                  <a:pt x="15694" y="1188"/>
                  <a:pt x="15701" y="1196"/>
                </a:cubicBezTo>
                <a:cubicBezTo>
                  <a:pt x="15708" y="1205"/>
                  <a:pt x="15716" y="1212"/>
                  <a:pt x="15725" y="1216"/>
                </a:cubicBezTo>
                <a:cubicBezTo>
                  <a:pt x="15725" y="1216"/>
                  <a:pt x="15725" y="1216"/>
                  <a:pt x="15726" y="1214"/>
                </a:cubicBezTo>
                <a:cubicBezTo>
                  <a:pt x="15726" y="1211"/>
                  <a:pt x="15727" y="1207"/>
                  <a:pt x="15730" y="1197"/>
                </a:cubicBezTo>
                <a:cubicBezTo>
                  <a:pt x="15727" y="1191"/>
                  <a:pt x="15724" y="1187"/>
                  <a:pt x="15722" y="1182"/>
                </a:cubicBezTo>
                <a:cubicBezTo>
                  <a:pt x="15720" y="1177"/>
                  <a:pt x="15719" y="1172"/>
                  <a:pt x="15719" y="1166"/>
                </a:cubicBezTo>
                <a:cubicBezTo>
                  <a:pt x="15719" y="1166"/>
                  <a:pt x="15719" y="1165"/>
                  <a:pt x="15720" y="1164"/>
                </a:cubicBezTo>
                <a:cubicBezTo>
                  <a:pt x="15721" y="1162"/>
                  <a:pt x="15724" y="1160"/>
                  <a:pt x="15730" y="1155"/>
                </a:cubicBezTo>
                <a:cubicBezTo>
                  <a:pt x="15736" y="1160"/>
                  <a:pt x="15740" y="1165"/>
                  <a:pt x="15745" y="1170"/>
                </a:cubicBezTo>
                <a:cubicBezTo>
                  <a:pt x="15749" y="1175"/>
                  <a:pt x="15754" y="1178"/>
                  <a:pt x="15760" y="1178"/>
                </a:cubicBezTo>
                <a:cubicBezTo>
                  <a:pt x="15760" y="1178"/>
                  <a:pt x="15760" y="1178"/>
                  <a:pt x="15760" y="1176"/>
                </a:cubicBezTo>
                <a:cubicBezTo>
                  <a:pt x="15761" y="1175"/>
                  <a:pt x="15762" y="1172"/>
                  <a:pt x="15764" y="1166"/>
                </a:cubicBezTo>
                <a:cubicBezTo>
                  <a:pt x="15755" y="1145"/>
                  <a:pt x="15750" y="1124"/>
                  <a:pt x="15747" y="1101"/>
                </a:cubicBezTo>
                <a:cubicBezTo>
                  <a:pt x="15744" y="1078"/>
                  <a:pt x="15743" y="1054"/>
                  <a:pt x="15743" y="1028"/>
                </a:cubicBezTo>
                <a:cubicBezTo>
                  <a:pt x="15766" y="1028"/>
                  <a:pt x="15778" y="1021"/>
                  <a:pt x="15796" y="1021"/>
                </a:cubicBezTo>
                <a:cubicBezTo>
                  <a:pt x="15837" y="1021"/>
                  <a:pt x="15855" y="1060"/>
                  <a:pt x="15896" y="1071"/>
                </a:cubicBezTo>
                <a:cubicBezTo>
                  <a:pt x="15913" y="1081"/>
                  <a:pt x="15931" y="1090"/>
                  <a:pt x="15948" y="1100"/>
                </a:cubicBezTo>
                <a:cubicBezTo>
                  <a:pt x="15964" y="1110"/>
                  <a:pt x="15980" y="1120"/>
                  <a:pt x="15995" y="1136"/>
                </a:cubicBezTo>
                <a:cubicBezTo>
                  <a:pt x="16049" y="1166"/>
                  <a:pt x="16083" y="1229"/>
                  <a:pt x="16083" y="1335"/>
                </a:cubicBezTo>
                <a:cubicBezTo>
                  <a:pt x="16083" y="1555"/>
                  <a:pt x="16082" y="1335"/>
                  <a:pt x="16141" y="1335"/>
                </a:cubicBezTo>
                <a:cubicBezTo>
                  <a:pt x="16135" y="1272"/>
                  <a:pt x="16113" y="1241"/>
                  <a:pt x="16113" y="1178"/>
                </a:cubicBezTo>
                <a:cubicBezTo>
                  <a:pt x="16113" y="1158"/>
                  <a:pt x="16113" y="1146"/>
                  <a:pt x="16113" y="1124"/>
                </a:cubicBezTo>
                <a:cubicBezTo>
                  <a:pt x="16119" y="1114"/>
                  <a:pt x="16126" y="1113"/>
                  <a:pt x="16131" y="1112"/>
                </a:cubicBezTo>
                <a:cubicBezTo>
                  <a:pt x="16137" y="1112"/>
                  <a:pt x="16142" y="1124"/>
                  <a:pt x="16148" y="1124"/>
                </a:cubicBezTo>
                <a:cubicBezTo>
                  <a:pt x="16160" y="1119"/>
                  <a:pt x="16165" y="1116"/>
                  <a:pt x="16168" y="1114"/>
                </a:cubicBezTo>
                <a:cubicBezTo>
                  <a:pt x="16171" y="1113"/>
                  <a:pt x="16172" y="1113"/>
                  <a:pt x="16172" y="1112"/>
                </a:cubicBezTo>
                <a:cubicBezTo>
                  <a:pt x="16180" y="1139"/>
                  <a:pt x="16189" y="1157"/>
                  <a:pt x="16200" y="1172"/>
                </a:cubicBezTo>
                <a:cubicBezTo>
                  <a:pt x="16212" y="1187"/>
                  <a:pt x="16225" y="1198"/>
                  <a:pt x="16243" y="1209"/>
                </a:cubicBezTo>
                <a:cubicBezTo>
                  <a:pt x="16254" y="1219"/>
                  <a:pt x="16260" y="1237"/>
                  <a:pt x="16266" y="1256"/>
                </a:cubicBezTo>
                <a:cubicBezTo>
                  <a:pt x="16272" y="1274"/>
                  <a:pt x="16278" y="1294"/>
                  <a:pt x="16290" y="1304"/>
                </a:cubicBezTo>
                <a:cubicBezTo>
                  <a:pt x="16313" y="1341"/>
                  <a:pt x="16341" y="1365"/>
                  <a:pt x="16361" y="1378"/>
                </a:cubicBezTo>
                <a:cubicBezTo>
                  <a:pt x="16380" y="1391"/>
                  <a:pt x="16390" y="1394"/>
                  <a:pt x="16379" y="1389"/>
                </a:cubicBezTo>
                <a:cubicBezTo>
                  <a:pt x="16379" y="1373"/>
                  <a:pt x="16372" y="1367"/>
                  <a:pt x="16365" y="1361"/>
                </a:cubicBezTo>
                <a:cubicBezTo>
                  <a:pt x="16358" y="1356"/>
                  <a:pt x="16349" y="1350"/>
                  <a:pt x="16344" y="1335"/>
                </a:cubicBezTo>
                <a:cubicBezTo>
                  <a:pt x="16332" y="1319"/>
                  <a:pt x="16328" y="1300"/>
                  <a:pt x="16325" y="1279"/>
                </a:cubicBezTo>
                <a:cubicBezTo>
                  <a:pt x="16323" y="1258"/>
                  <a:pt x="16323" y="1235"/>
                  <a:pt x="16320" y="1209"/>
                </a:cubicBezTo>
                <a:cubicBezTo>
                  <a:pt x="16314" y="1176"/>
                  <a:pt x="16297" y="1157"/>
                  <a:pt x="16297" y="1124"/>
                </a:cubicBezTo>
                <a:cubicBezTo>
                  <a:pt x="16297" y="1094"/>
                  <a:pt x="16297" y="1094"/>
                  <a:pt x="16297" y="1094"/>
                </a:cubicBezTo>
                <a:cubicBezTo>
                  <a:pt x="16368" y="1094"/>
                  <a:pt x="16368" y="1094"/>
                  <a:pt x="16368" y="1094"/>
                </a:cubicBezTo>
                <a:cubicBezTo>
                  <a:pt x="16380" y="1094"/>
                  <a:pt x="16385" y="1071"/>
                  <a:pt x="16391" y="1071"/>
                </a:cubicBezTo>
                <a:cubicBezTo>
                  <a:pt x="16396" y="1071"/>
                  <a:pt x="16402" y="1082"/>
                  <a:pt x="16408" y="1082"/>
                </a:cubicBezTo>
                <a:cubicBezTo>
                  <a:pt x="16432" y="1082"/>
                  <a:pt x="16443" y="1032"/>
                  <a:pt x="16467" y="1032"/>
                </a:cubicBezTo>
                <a:cubicBezTo>
                  <a:pt x="16461" y="1022"/>
                  <a:pt x="16461" y="998"/>
                  <a:pt x="16450" y="997"/>
                </a:cubicBezTo>
                <a:cubicBezTo>
                  <a:pt x="16420" y="997"/>
                  <a:pt x="16408" y="1021"/>
                  <a:pt x="16379" y="1021"/>
                </a:cubicBezTo>
                <a:cubicBezTo>
                  <a:pt x="16360" y="1021"/>
                  <a:pt x="16349" y="1021"/>
                  <a:pt x="16331" y="1021"/>
                </a:cubicBezTo>
                <a:cubicBezTo>
                  <a:pt x="16331" y="988"/>
                  <a:pt x="16331" y="969"/>
                  <a:pt x="16331" y="936"/>
                </a:cubicBezTo>
                <a:cubicBezTo>
                  <a:pt x="16331" y="873"/>
                  <a:pt x="16366" y="870"/>
                  <a:pt x="16379" y="817"/>
                </a:cubicBezTo>
                <a:cubicBezTo>
                  <a:pt x="16372" y="817"/>
                  <a:pt x="16367" y="810"/>
                  <a:pt x="16361" y="810"/>
                </a:cubicBezTo>
                <a:cubicBezTo>
                  <a:pt x="16350" y="810"/>
                  <a:pt x="16337" y="819"/>
                  <a:pt x="16324" y="829"/>
                </a:cubicBezTo>
                <a:cubicBezTo>
                  <a:pt x="16316" y="803"/>
                  <a:pt x="16304" y="793"/>
                  <a:pt x="16291" y="785"/>
                </a:cubicBezTo>
                <a:cubicBezTo>
                  <a:pt x="16278" y="777"/>
                  <a:pt x="16264" y="772"/>
                  <a:pt x="16249" y="756"/>
                </a:cubicBezTo>
                <a:cubicBezTo>
                  <a:pt x="16214" y="715"/>
                  <a:pt x="16195" y="652"/>
                  <a:pt x="16195" y="569"/>
                </a:cubicBezTo>
                <a:cubicBezTo>
                  <a:pt x="16195" y="516"/>
                  <a:pt x="16213" y="473"/>
                  <a:pt x="16243" y="442"/>
                </a:cubicBezTo>
                <a:cubicBezTo>
                  <a:pt x="16254" y="452"/>
                  <a:pt x="16260" y="457"/>
                  <a:pt x="16263" y="459"/>
                </a:cubicBezTo>
                <a:cubicBezTo>
                  <a:pt x="16266" y="462"/>
                  <a:pt x="16266" y="461"/>
                  <a:pt x="16266" y="461"/>
                </a:cubicBezTo>
                <a:cubicBezTo>
                  <a:pt x="16291" y="367"/>
                  <a:pt x="16368" y="359"/>
                  <a:pt x="16368" y="254"/>
                </a:cubicBezTo>
                <a:cubicBezTo>
                  <a:pt x="16368" y="202"/>
                  <a:pt x="16385" y="177"/>
                  <a:pt x="16396" y="136"/>
                </a:cubicBezTo>
                <a:cubicBezTo>
                  <a:pt x="16405" y="82"/>
                  <a:pt x="16401" y="44"/>
                  <a:pt x="16398" y="0"/>
                </a:cubicBezTo>
                <a:lnTo>
                  <a:pt x="0" y="0"/>
                </a:lnTo>
                <a:close/>
                <a:moveTo>
                  <a:pt x="19350" y="0"/>
                </a:moveTo>
                <a:cubicBezTo>
                  <a:pt x="19359" y="48"/>
                  <a:pt x="19376" y="86"/>
                  <a:pt x="19405" y="86"/>
                </a:cubicBezTo>
                <a:cubicBezTo>
                  <a:pt x="19459" y="86"/>
                  <a:pt x="19410" y="293"/>
                  <a:pt x="19375" y="419"/>
                </a:cubicBezTo>
                <a:cubicBezTo>
                  <a:pt x="19351" y="504"/>
                  <a:pt x="19298" y="505"/>
                  <a:pt x="19273" y="587"/>
                </a:cubicBezTo>
                <a:cubicBezTo>
                  <a:pt x="19256" y="651"/>
                  <a:pt x="19244" y="702"/>
                  <a:pt x="19232" y="749"/>
                </a:cubicBezTo>
                <a:cubicBezTo>
                  <a:pt x="19219" y="797"/>
                  <a:pt x="19204" y="842"/>
                  <a:pt x="19181" y="894"/>
                </a:cubicBezTo>
                <a:cubicBezTo>
                  <a:pt x="19172" y="915"/>
                  <a:pt x="19162" y="928"/>
                  <a:pt x="19152" y="942"/>
                </a:cubicBezTo>
                <a:cubicBezTo>
                  <a:pt x="19142" y="956"/>
                  <a:pt x="19133" y="971"/>
                  <a:pt x="19127" y="997"/>
                </a:cubicBezTo>
                <a:cubicBezTo>
                  <a:pt x="19127" y="1113"/>
                  <a:pt x="19127" y="1112"/>
                  <a:pt x="19127" y="1112"/>
                </a:cubicBezTo>
                <a:cubicBezTo>
                  <a:pt x="19127" y="1156"/>
                  <a:pt x="19149" y="1147"/>
                  <a:pt x="19168" y="1178"/>
                </a:cubicBezTo>
                <a:cubicBezTo>
                  <a:pt x="19273" y="1294"/>
                  <a:pt x="19209" y="1335"/>
                  <a:pt x="19286" y="1335"/>
                </a:cubicBezTo>
                <a:cubicBezTo>
                  <a:pt x="19322" y="1335"/>
                  <a:pt x="19328" y="1400"/>
                  <a:pt x="19357" y="1431"/>
                </a:cubicBezTo>
                <a:cubicBezTo>
                  <a:pt x="19393" y="1462"/>
                  <a:pt x="19424" y="1480"/>
                  <a:pt x="19453" y="1503"/>
                </a:cubicBezTo>
                <a:cubicBezTo>
                  <a:pt x="19483" y="1526"/>
                  <a:pt x="19511" y="1555"/>
                  <a:pt x="19541" y="1607"/>
                </a:cubicBezTo>
                <a:cubicBezTo>
                  <a:pt x="19550" y="1628"/>
                  <a:pt x="19553" y="1649"/>
                  <a:pt x="19556" y="1672"/>
                </a:cubicBezTo>
                <a:cubicBezTo>
                  <a:pt x="19559" y="1695"/>
                  <a:pt x="19563" y="1719"/>
                  <a:pt x="19575" y="1745"/>
                </a:cubicBezTo>
                <a:cubicBezTo>
                  <a:pt x="19614" y="1823"/>
                  <a:pt x="19663" y="1837"/>
                  <a:pt x="19697" y="1851"/>
                </a:cubicBezTo>
                <a:cubicBezTo>
                  <a:pt x="19731" y="1864"/>
                  <a:pt x="19751" y="1877"/>
                  <a:pt x="19730" y="1956"/>
                </a:cubicBezTo>
                <a:cubicBezTo>
                  <a:pt x="19742" y="1961"/>
                  <a:pt x="19749" y="1974"/>
                  <a:pt x="19756" y="1990"/>
                </a:cubicBezTo>
                <a:cubicBezTo>
                  <a:pt x="19763" y="2006"/>
                  <a:pt x="19769" y="2027"/>
                  <a:pt x="19778" y="2047"/>
                </a:cubicBezTo>
                <a:cubicBezTo>
                  <a:pt x="19790" y="2038"/>
                  <a:pt x="19794" y="2029"/>
                  <a:pt x="19806" y="2029"/>
                </a:cubicBezTo>
                <a:cubicBezTo>
                  <a:pt x="19824" y="2029"/>
                  <a:pt x="19836" y="2048"/>
                  <a:pt x="19853" y="2047"/>
                </a:cubicBezTo>
                <a:cubicBezTo>
                  <a:pt x="19865" y="2047"/>
                  <a:pt x="19871" y="2040"/>
                  <a:pt x="19877" y="2029"/>
                </a:cubicBezTo>
                <a:cubicBezTo>
                  <a:pt x="19889" y="2029"/>
                  <a:pt x="19896" y="2029"/>
                  <a:pt x="19907" y="2029"/>
                </a:cubicBezTo>
                <a:cubicBezTo>
                  <a:pt x="19961" y="2029"/>
                  <a:pt x="19990" y="2080"/>
                  <a:pt x="20019" y="2162"/>
                </a:cubicBezTo>
                <a:cubicBezTo>
                  <a:pt x="20028" y="2190"/>
                  <a:pt x="20041" y="2198"/>
                  <a:pt x="20056" y="2206"/>
                </a:cubicBezTo>
                <a:cubicBezTo>
                  <a:pt x="20071" y="2213"/>
                  <a:pt x="20088" y="2219"/>
                  <a:pt x="20103" y="2239"/>
                </a:cubicBezTo>
                <a:cubicBezTo>
                  <a:pt x="20132" y="2276"/>
                  <a:pt x="20156" y="2310"/>
                  <a:pt x="20181" y="2334"/>
                </a:cubicBezTo>
                <a:cubicBezTo>
                  <a:pt x="20207" y="2359"/>
                  <a:pt x="20233" y="2373"/>
                  <a:pt x="20269" y="2373"/>
                </a:cubicBezTo>
                <a:cubicBezTo>
                  <a:pt x="20269" y="2373"/>
                  <a:pt x="20269" y="2383"/>
                  <a:pt x="20269" y="2392"/>
                </a:cubicBezTo>
                <a:cubicBezTo>
                  <a:pt x="20269" y="2403"/>
                  <a:pt x="20263" y="2405"/>
                  <a:pt x="20263" y="2416"/>
                </a:cubicBezTo>
                <a:cubicBezTo>
                  <a:pt x="20263" y="2426"/>
                  <a:pt x="20280" y="2428"/>
                  <a:pt x="20286" y="2439"/>
                </a:cubicBezTo>
                <a:cubicBezTo>
                  <a:pt x="20298" y="2454"/>
                  <a:pt x="20306" y="2464"/>
                  <a:pt x="20314" y="2475"/>
                </a:cubicBezTo>
                <a:cubicBezTo>
                  <a:pt x="20322" y="2486"/>
                  <a:pt x="20329" y="2498"/>
                  <a:pt x="20338" y="2519"/>
                </a:cubicBezTo>
                <a:cubicBezTo>
                  <a:pt x="20350" y="2546"/>
                  <a:pt x="20362" y="2570"/>
                  <a:pt x="20374" y="2591"/>
                </a:cubicBezTo>
                <a:cubicBezTo>
                  <a:pt x="20386" y="2612"/>
                  <a:pt x="20398" y="2630"/>
                  <a:pt x="20409" y="2646"/>
                </a:cubicBezTo>
                <a:cubicBezTo>
                  <a:pt x="20409" y="2649"/>
                  <a:pt x="20409" y="2649"/>
                  <a:pt x="20409" y="2649"/>
                </a:cubicBezTo>
                <a:cubicBezTo>
                  <a:pt x="20409" y="2649"/>
                  <a:pt x="20409" y="2649"/>
                  <a:pt x="20409" y="2653"/>
                </a:cubicBezTo>
                <a:cubicBezTo>
                  <a:pt x="20427" y="2683"/>
                  <a:pt x="20444" y="2707"/>
                  <a:pt x="20464" y="2726"/>
                </a:cubicBezTo>
                <a:cubicBezTo>
                  <a:pt x="20484" y="2746"/>
                  <a:pt x="20508" y="2761"/>
                  <a:pt x="20537" y="2776"/>
                </a:cubicBezTo>
                <a:cubicBezTo>
                  <a:pt x="20590" y="2807"/>
                  <a:pt x="20632" y="2831"/>
                  <a:pt x="20674" y="2855"/>
                </a:cubicBezTo>
                <a:cubicBezTo>
                  <a:pt x="20717" y="2879"/>
                  <a:pt x="20760" y="2902"/>
                  <a:pt x="20817" y="2933"/>
                </a:cubicBezTo>
                <a:cubicBezTo>
                  <a:pt x="20843" y="2944"/>
                  <a:pt x="20868" y="2952"/>
                  <a:pt x="20890" y="2967"/>
                </a:cubicBezTo>
                <a:cubicBezTo>
                  <a:pt x="20912" y="2983"/>
                  <a:pt x="20931" y="3007"/>
                  <a:pt x="20946" y="3048"/>
                </a:cubicBezTo>
                <a:cubicBezTo>
                  <a:pt x="20981" y="3155"/>
                  <a:pt x="20951" y="3260"/>
                  <a:pt x="20998" y="3343"/>
                </a:cubicBezTo>
                <a:cubicBezTo>
                  <a:pt x="21033" y="3406"/>
                  <a:pt x="21083" y="3364"/>
                  <a:pt x="21129" y="3396"/>
                </a:cubicBezTo>
                <a:cubicBezTo>
                  <a:pt x="21144" y="3401"/>
                  <a:pt x="21153" y="3415"/>
                  <a:pt x="21161" y="3431"/>
                </a:cubicBezTo>
                <a:cubicBezTo>
                  <a:pt x="21168" y="3447"/>
                  <a:pt x="21175" y="3465"/>
                  <a:pt x="21187" y="3481"/>
                </a:cubicBezTo>
                <a:cubicBezTo>
                  <a:pt x="21263" y="3596"/>
                  <a:pt x="21211" y="3565"/>
                  <a:pt x="21276" y="3565"/>
                </a:cubicBezTo>
                <a:cubicBezTo>
                  <a:pt x="21341" y="3565"/>
                  <a:pt x="21359" y="3692"/>
                  <a:pt x="21425" y="3692"/>
                </a:cubicBezTo>
                <a:cubicBezTo>
                  <a:pt x="21477" y="3692"/>
                  <a:pt x="21478" y="3692"/>
                  <a:pt x="21478" y="3692"/>
                </a:cubicBezTo>
                <a:cubicBezTo>
                  <a:pt x="21529" y="3692"/>
                  <a:pt x="21564" y="3653"/>
                  <a:pt x="21600" y="3616"/>
                </a:cubicBezTo>
                <a:lnTo>
                  <a:pt x="21600" y="0"/>
                </a:lnTo>
                <a:lnTo>
                  <a:pt x="19350" y="0"/>
                </a:lnTo>
                <a:close/>
                <a:moveTo>
                  <a:pt x="19517" y="21"/>
                </a:moveTo>
                <a:cubicBezTo>
                  <a:pt x="19523" y="26"/>
                  <a:pt x="19527" y="28"/>
                  <a:pt x="19532" y="31"/>
                </a:cubicBezTo>
                <a:cubicBezTo>
                  <a:pt x="19537" y="33"/>
                  <a:pt x="19541" y="35"/>
                  <a:pt x="19547" y="40"/>
                </a:cubicBezTo>
                <a:cubicBezTo>
                  <a:pt x="19550" y="67"/>
                  <a:pt x="19549" y="88"/>
                  <a:pt x="19546" y="109"/>
                </a:cubicBezTo>
                <a:cubicBezTo>
                  <a:pt x="19544" y="131"/>
                  <a:pt x="19541" y="151"/>
                  <a:pt x="19541" y="177"/>
                </a:cubicBezTo>
                <a:cubicBezTo>
                  <a:pt x="19523" y="136"/>
                  <a:pt x="19510" y="115"/>
                  <a:pt x="19510" y="62"/>
                </a:cubicBezTo>
                <a:cubicBezTo>
                  <a:pt x="19510" y="52"/>
                  <a:pt x="19511" y="40"/>
                  <a:pt x="19517" y="21"/>
                </a:cubicBezTo>
                <a:close/>
                <a:moveTo>
                  <a:pt x="19766" y="41"/>
                </a:moveTo>
                <a:cubicBezTo>
                  <a:pt x="19769" y="38"/>
                  <a:pt x="19771" y="41"/>
                  <a:pt x="19771" y="51"/>
                </a:cubicBezTo>
                <a:cubicBezTo>
                  <a:pt x="19771" y="84"/>
                  <a:pt x="19760" y="97"/>
                  <a:pt x="19760" y="128"/>
                </a:cubicBezTo>
                <a:cubicBezTo>
                  <a:pt x="19760" y="170"/>
                  <a:pt x="19782" y="201"/>
                  <a:pt x="19806" y="201"/>
                </a:cubicBezTo>
                <a:cubicBezTo>
                  <a:pt x="19877" y="201"/>
                  <a:pt x="19830" y="231"/>
                  <a:pt x="19795" y="231"/>
                </a:cubicBezTo>
                <a:cubicBezTo>
                  <a:pt x="19783" y="231"/>
                  <a:pt x="19776" y="231"/>
                  <a:pt x="19765" y="231"/>
                </a:cubicBezTo>
                <a:cubicBezTo>
                  <a:pt x="19765" y="253"/>
                  <a:pt x="19760" y="265"/>
                  <a:pt x="19760" y="285"/>
                </a:cubicBezTo>
                <a:cubicBezTo>
                  <a:pt x="19760" y="317"/>
                  <a:pt x="19776" y="335"/>
                  <a:pt x="19795" y="346"/>
                </a:cubicBezTo>
                <a:cubicBezTo>
                  <a:pt x="19783" y="390"/>
                  <a:pt x="19760" y="390"/>
                  <a:pt x="19760" y="442"/>
                </a:cubicBezTo>
                <a:cubicBezTo>
                  <a:pt x="19760" y="473"/>
                  <a:pt x="19771" y="503"/>
                  <a:pt x="19795" y="503"/>
                </a:cubicBezTo>
                <a:cubicBezTo>
                  <a:pt x="19801" y="503"/>
                  <a:pt x="19806" y="496"/>
                  <a:pt x="19819" y="496"/>
                </a:cubicBezTo>
                <a:cubicBezTo>
                  <a:pt x="19825" y="496"/>
                  <a:pt x="19824" y="526"/>
                  <a:pt x="19836" y="526"/>
                </a:cubicBezTo>
                <a:cubicBezTo>
                  <a:pt x="19853" y="526"/>
                  <a:pt x="19859" y="506"/>
                  <a:pt x="19870" y="484"/>
                </a:cubicBezTo>
                <a:cubicBezTo>
                  <a:pt x="19870" y="484"/>
                  <a:pt x="19871" y="485"/>
                  <a:pt x="19871" y="486"/>
                </a:cubicBezTo>
                <a:cubicBezTo>
                  <a:pt x="19872" y="488"/>
                  <a:pt x="19874" y="490"/>
                  <a:pt x="19877" y="496"/>
                </a:cubicBezTo>
                <a:cubicBezTo>
                  <a:pt x="19877" y="511"/>
                  <a:pt x="19877" y="524"/>
                  <a:pt x="19877" y="536"/>
                </a:cubicBezTo>
                <a:cubicBezTo>
                  <a:pt x="19877" y="549"/>
                  <a:pt x="19877" y="561"/>
                  <a:pt x="19877" y="576"/>
                </a:cubicBezTo>
                <a:cubicBezTo>
                  <a:pt x="19865" y="567"/>
                  <a:pt x="19854" y="576"/>
                  <a:pt x="19842" y="576"/>
                </a:cubicBezTo>
                <a:cubicBezTo>
                  <a:pt x="19760" y="576"/>
                  <a:pt x="19718" y="496"/>
                  <a:pt x="19635" y="496"/>
                </a:cubicBezTo>
                <a:cubicBezTo>
                  <a:pt x="19641" y="400"/>
                  <a:pt x="19646" y="345"/>
                  <a:pt x="19646" y="262"/>
                </a:cubicBezTo>
                <a:cubicBezTo>
                  <a:pt x="19646" y="229"/>
                  <a:pt x="19640" y="210"/>
                  <a:pt x="19640" y="177"/>
                </a:cubicBezTo>
                <a:cubicBezTo>
                  <a:pt x="19657" y="177"/>
                  <a:pt x="19675" y="178"/>
                  <a:pt x="19691" y="172"/>
                </a:cubicBezTo>
                <a:cubicBezTo>
                  <a:pt x="19707" y="167"/>
                  <a:pt x="19721" y="154"/>
                  <a:pt x="19730" y="128"/>
                </a:cubicBezTo>
                <a:cubicBezTo>
                  <a:pt x="19738" y="105"/>
                  <a:pt x="19757" y="50"/>
                  <a:pt x="19766" y="41"/>
                </a:cubicBezTo>
                <a:close/>
                <a:moveTo>
                  <a:pt x="19914" y="1787"/>
                </a:moveTo>
                <a:cubicBezTo>
                  <a:pt x="19938" y="1787"/>
                  <a:pt x="19937" y="1828"/>
                  <a:pt x="19948" y="1860"/>
                </a:cubicBezTo>
                <a:cubicBezTo>
                  <a:pt x="19948" y="1869"/>
                  <a:pt x="19954" y="1903"/>
                  <a:pt x="19954" y="1914"/>
                </a:cubicBezTo>
                <a:cubicBezTo>
                  <a:pt x="19954" y="1925"/>
                  <a:pt x="19948" y="1934"/>
                  <a:pt x="19948" y="1944"/>
                </a:cubicBezTo>
                <a:cubicBezTo>
                  <a:pt x="19933" y="1924"/>
                  <a:pt x="19921" y="1908"/>
                  <a:pt x="19910" y="1889"/>
                </a:cubicBezTo>
                <a:cubicBezTo>
                  <a:pt x="19899" y="1871"/>
                  <a:pt x="19888" y="1849"/>
                  <a:pt x="19877" y="1817"/>
                </a:cubicBezTo>
                <a:cubicBezTo>
                  <a:pt x="19889" y="1798"/>
                  <a:pt x="19901" y="1787"/>
                  <a:pt x="19914" y="1787"/>
                </a:cubicBezTo>
                <a:close/>
                <a:moveTo>
                  <a:pt x="21183" y="2496"/>
                </a:moveTo>
                <a:cubicBezTo>
                  <a:pt x="21202" y="2499"/>
                  <a:pt x="21217" y="2514"/>
                  <a:pt x="21218" y="2546"/>
                </a:cubicBezTo>
                <a:cubicBezTo>
                  <a:pt x="21218" y="2567"/>
                  <a:pt x="21206" y="2588"/>
                  <a:pt x="21200" y="2588"/>
                </a:cubicBezTo>
                <a:cubicBezTo>
                  <a:pt x="21183" y="2588"/>
                  <a:pt x="21176" y="2546"/>
                  <a:pt x="21159" y="2546"/>
                </a:cubicBezTo>
                <a:cubicBezTo>
                  <a:pt x="21124" y="2546"/>
                  <a:pt x="21105" y="2630"/>
                  <a:pt x="21105" y="2691"/>
                </a:cubicBezTo>
                <a:cubicBezTo>
                  <a:pt x="21097" y="2691"/>
                  <a:pt x="21089" y="2690"/>
                  <a:pt x="21082" y="2690"/>
                </a:cubicBezTo>
                <a:cubicBezTo>
                  <a:pt x="21074" y="2690"/>
                  <a:pt x="21067" y="2693"/>
                  <a:pt x="21058" y="2703"/>
                </a:cubicBezTo>
                <a:cubicBezTo>
                  <a:pt x="21046" y="2725"/>
                  <a:pt x="21046" y="2764"/>
                  <a:pt x="21028" y="2764"/>
                </a:cubicBezTo>
                <a:cubicBezTo>
                  <a:pt x="21004" y="2764"/>
                  <a:pt x="20974" y="2756"/>
                  <a:pt x="20974" y="2714"/>
                </a:cubicBezTo>
                <a:cubicBezTo>
                  <a:pt x="20974" y="2588"/>
                  <a:pt x="21058" y="2567"/>
                  <a:pt x="21123" y="2515"/>
                </a:cubicBezTo>
                <a:cubicBezTo>
                  <a:pt x="21140" y="2504"/>
                  <a:pt x="21164" y="2494"/>
                  <a:pt x="21183" y="2496"/>
                </a:cubicBezTo>
                <a:close/>
                <a:moveTo>
                  <a:pt x="21133" y="3029"/>
                </a:moveTo>
                <a:cubicBezTo>
                  <a:pt x="21140" y="3039"/>
                  <a:pt x="21144" y="3052"/>
                  <a:pt x="21148" y="3067"/>
                </a:cubicBezTo>
                <a:cubicBezTo>
                  <a:pt x="21151" y="3082"/>
                  <a:pt x="21153" y="3098"/>
                  <a:pt x="21153" y="3113"/>
                </a:cubicBezTo>
                <a:cubicBezTo>
                  <a:pt x="21141" y="3113"/>
                  <a:pt x="21132" y="3112"/>
                  <a:pt x="21124" y="3111"/>
                </a:cubicBezTo>
                <a:cubicBezTo>
                  <a:pt x="21115" y="3109"/>
                  <a:pt x="21108" y="3106"/>
                  <a:pt x="21099" y="3101"/>
                </a:cubicBezTo>
                <a:cubicBezTo>
                  <a:pt x="21105" y="3085"/>
                  <a:pt x="21111" y="3075"/>
                  <a:pt x="21117" y="3064"/>
                </a:cubicBezTo>
                <a:cubicBezTo>
                  <a:pt x="21122" y="3054"/>
                  <a:pt x="21128" y="3044"/>
                  <a:pt x="21133" y="3029"/>
                </a:cubicBezTo>
                <a:close/>
                <a:moveTo>
                  <a:pt x="9388" y="6409"/>
                </a:moveTo>
                <a:cubicBezTo>
                  <a:pt x="9388" y="6483"/>
                  <a:pt x="9371" y="6566"/>
                  <a:pt x="9330" y="6566"/>
                </a:cubicBezTo>
                <a:cubicBezTo>
                  <a:pt x="9318" y="6566"/>
                  <a:pt x="9312" y="6569"/>
                  <a:pt x="9306" y="6558"/>
                </a:cubicBezTo>
                <a:cubicBezTo>
                  <a:pt x="9315" y="6521"/>
                  <a:pt x="9326" y="6489"/>
                  <a:pt x="9339" y="6464"/>
                </a:cubicBezTo>
                <a:cubicBezTo>
                  <a:pt x="9352" y="6438"/>
                  <a:pt x="9367" y="6420"/>
                  <a:pt x="9388" y="6409"/>
                </a:cubicBezTo>
                <a:close/>
                <a:moveTo>
                  <a:pt x="8170" y="10949"/>
                </a:moveTo>
                <a:cubicBezTo>
                  <a:pt x="8176" y="10949"/>
                  <a:pt x="8180" y="10951"/>
                  <a:pt x="8184" y="10953"/>
                </a:cubicBezTo>
                <a:cubicBezTo>
                  <a:pt x="8188" y="10955"/>
                  <a:pt x="8191" y="10957"/>
                  <a:pt x="8194" y="10957"/>
                </a:cubicBezTo>
                <a:lnTo>
                  <a:pt x="8194" y="11022"/>
                </a:lnTo>
                <a:cubicBezTo>
                  <a:pt x="8194" y="11127"/>
                  <a:pt x="8216" y="11203"/>
                  <a:pt x="8239" y="11279"/>
                </a:cubicBezTo>
                <a:cubicBezTo>
                  <a:pt x="8262" y="11355"/>
                  <a:pt x="8286" y="11431"/>
                  <a:pt x="8289" y="11536"/>
                </a:cubicBezTo>
                <a:cubicBezTo>
                  <a:pt x="8277" y="11504"/>
                  <a:pt x="8270" y="11475"/>
                  <a:pt x="8263" y="11446"/>
                </a:cubicBezTo>
                <a:cubicBezTo>
                  <a:pt x="8256" y="11416"/>
                  <a:pt x="8249" y="11385"/>
                  <a:pt x="8237" y="11348"/>
                </a:cubicBezTo>
                <a:cubicBezTo>
                  <a:pt x="8196" y="11222"/>
                  <a:pt x="8166" y="11136"/>
                  <a:pt x="8166" y="10988"/>
                </a:cubicBezTo>
                <a:cubicBezTo>
                  <a:pt x="8166" y="10968"/>
                  <a:pt x="8170" y="10960"/>
                  <a:pt x="8170" y="10949"/>
                </a:cubicBezTo>
                <a:close/>
                <a:moveTo>
                  <a:pt x="8347" y="11758"/>
                </a:moveTo>
                <a:cubicBezTo>
                  <a:pt x="8347" y="11758"/>
                  <a:pt x="8347" y="11758"/>
                  <a:pt x="8348" y="11758"/>
                </a:cubicBezTo>
                <a:cubicBezTo>
                  <a:pt x="8349" y="11758"/>
                  <a:pt x="8350" y="11758"/>
                  <a:pt x="8353" y="11758"/>
                </a:cubicBezTo>
                <a:cubicBezTo>
                  <a:pt x="8361" y="11767"/>
                  <a:pt x="8366" y="11778"/>
                  <a:pt x="8370" y="11789"/>
                </a:cubicBezTo>
                <a:cubicBezTo>
                  <a:pt x="8374" y="11801"/>
                  <a:pt x="8377" y="11814"/>
                  <a:pt x="8379" y="11827"/>
                </a:cubicBezTo>
                <a:cubicBezTo>
                  <a:pt x="8374" y="11817"/>
                  <a:pt x="8366" y="11808"/>
                  <a:pt x="8360" y="11798"/>
                </a:cubicBezTo>
                <a:cubicBezTo>
                  <a:pt x="8354" y="11787"/>
                  <a:pt x="8349" y="11775"/>
                  <a:pt x="8347" y="11758"/>
                </a:cubicBezTo>
                <a:close/>
                <a:moveTo>
                  <a:pt x="20420" y="21323"/>
                </a:moveTo>
                <a:cubicBezTo>
                  <a:pt x="20435" y="21338"/>
                  <a:pt x="20446" y="21356"/>
                  <a:pt x="20456" y="21378"/>
                </a:cubicBezTo>
                <a:cubicBezTo>
                  <a:pt x="20467" y="21399"/>
                  <a:pt x="20475" y="21423"/>
                  <a:pt x="20484" y="21449"/>
                </a:cubicBezTo>
                <a:cubicBezTo>
                  <a:pt x="20466" y="21458"/>
                  <a:pt x="20462" y="21488"/>
                  <a:pt x="20450" y="21488"/>
                </a:cubicBezTo>
                <a:cubicBezTo>
                  <a:pt x="20402" y="21487"/>
                  <a:pt x="20367" y="21489"/>
                  <a:pt x="20338" y="21426"/>
                </a:cubicBezTo>
                <a:cubicBezTo>
                  <a:pt x="20350" y="21399"/>
                  <a:pt x="20360" y="21376"/>
                  <a:pt x="20373" y="21358"/>
                </a:cubicBezTo>
                <a:cubicBezTo>
                  <a:pt x="20385" y="21340"/>
                  <a:pt x="20399" y="21327"/>
                  <a:pt x="20420" y="21323"/>
                </a:cubicBezTo>
                <a:close/>
                <a:moveTo>
                  <a:pt x="20049" y="21571"/>
                </a:moveTo>
                <a:cubicBezTo>
                  <a:pt x="20049" y="21571"/>
                  <a:pt x="20048" y="21572"/>
                  <a:pt x="20036" y="21583"/>
                </a:cubicBezTo>
                <a:cubicBezTo>
                  <a:pt x="20036" y="21593"/>
                  <a:pt x="20041" y="21592"/>
                  <a:pt x="20042" y="21600"/>
                </a:cubicBezTo>
                <a:lnTo>
                  <a:pt x="20128" y="21600"/>
                </a:lnTo>
                <a:cubicBezTo>
                  <a:pt x="20123" y="21590"/>
                  <a:pt x="20119" y="21582"/>
                  <a:pt x="20114" y="21571"/>
                </a:cubicBezTo>
                <a:cubicBezTo>
                  <a:pt x="20114" y="21571"/>
                  <a:pt x="20114" y="21571"/>
                  <a:pt x="20049" y="21571"/>
                </a:cubicBezTo>
                <a:close/>
              </a:path>
            </a:pathLst>
          </a:custGeom>
          <a:solidFill>
            <a:srgbClr val="313438">
              <a:alpha val="90000"/>
            </a:srgbClr>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Slide #34">
    <p:spTree>
      <p:nvGrpSpPr>
        <p:cNvPr id="1" name=""/>
        <p:cNvGrpSpPr/>
        <p:nvPr/>
      </p:nvGrpSpPr>
      <p:grpSpPr>
        <a:xfrm>
          <a:off x="0" y="0"/>
          <a:ext cx="0" cy="0"/>
          <a:chOff x="0" y="0"/>
          <a:chExt cx="0" cy="0"/>
        </a:xfrm>
      </p:grpSpPr>
      <p:sp>
        <p:nvSpPr>
          <p:cNvPr id="410"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411" name="Shape"/>
          <p:cNvSpPr>
            <a:spLocks noGrp="1"/>
          </p:cNvSpPr>
          <p:nvPr>
            <p:ph type="body" idx="14"/>
          </p:nvPr>
        </p:nvSpPr>
        <p:spPr>
          <a:xfrm flipH="1">
            <a:off x="634999" y="635000"/>
            <a:ext cx="23114001" cy="12446000"/>
          </a:xfrm>
          <a:custGeom>
            <a:avLst/>
            <a:gdLst/>
            <a:ahLst/>
            <a:cxnLst>
              <a:cxn ang="0">
                <a:pos x="wd2" y="hd2"/>
              </a:cxn>
              <a:cxn ang="5400000">
                <a:pos x="wd2" y="hd2"/>
              </a:cxn>
              <a:cxn ang="10800000">
                <a:pos x="wd2" y="hd2"/>
              </a:cxn>
              <a:cxn ang="16200000">
                <a:pos x="wd2" y="hd2"/>
              </a:cxn>
            </a:cxnLst>
            <a:rect l="0" t="0" r="r" b="b"/>
            <a:pathLst>
              <a:path w="21600" h="21600" extrusionOk="0">
                <a:moveTo>
                  <a:pt x="1115" y="0"/>
                </a:moveTo>
                <a:cubicBezTo>
                  <a:pt x="1117" y="65"/>
                  <a:pt x="1131" y="102"/>
                  <a:pt x="1131" y="161"/>
                </a:cubicBezTo>
                <a:cubicBezTo>
                  <a:pt x="1131" y="202"/>
                  <a:pt x="1115" y="233"/>
                  <a:pt x="1091" y="233"/>
                </a:cubicBezTo>
                <a:cubicBezTo>
                  <a:pt x="1032" y="233"/>
                  <a:pt x="1061" y="274"/>
                  <a:pt x="1097" y="283"/>
                </a:cubicBezTo>
                <a:cubicBezTo>
                  <a:pt x="1097" y="283"/>
                  <a:pt x="1097" y="283"/>
                  <a:pt x="1100" y="293"/>
                </a:cubicBezTo>
                <a:cubicBezTo>
                  <a:pt x="1103" y="304"/>
                  <a:pt x="1110" y="325"/>
                  <a:pt x="1125" y="367"/>
                </a:cubicBezTo>
                <a:cubicBezTo>
                  <a:pt x="1137" y="409"/>
                  <a:pt x="1125" y="357"/>
                  <a:pt x="1125" y="337"/>
                </a:cubicBezTo>
                <a:cubicBezTo>
                  <a:pt x="1125" y="294"/>
                  <a:pt x="1136" y="224"/>
                  <a:pt x="1149" y="172"/>
                </a:cubicBezTo>
                <a:cubicBezTo>
                  <a:pt x="1214" y="360"/>
                  <a:pt x="1172" y="169"/>
                  <a:pt x="1172" y="95"/>
                </a:cubicBezTo>
                <a:cubicBezTo>
                  <a:pt x="1172" y="52"/>
                  <a:pt x="1182" y="29"/>
                  <a:pt x="1195" y="0"/>
                </a:cubicBezTo>
                <a:lnTo>
                  <a:pt x="1115" y="0"/>
                </a:lnTo>
                <a:close/>
                <a:moveTo>
                  <a:pt x="1211" y="0"/>
                </a:moveTo>
                <a:cubicBezTo>
                  <a:pt x="1215" y="10"/>
                  <a:pt x="1220" y="23"/>
                  <a:pt x="1233" y="53"/>
                </a:cubicBezTo>
                <a:cubicBezTo>
                  <a:pt x="1239" y="53"/>
                  <a:pt x="1243" y="55"/>
                  <a:pt x="1243" y="46"/>
                </a:cubicBezTo>
                <a:cubicBezTo>
                  <a:pt x="1243" y="25"/>
                  <a:pt x="1241" y="13"/>
                  <a:pt x="1239" y="0"/>
                </a:cubicBezTo>
                <a:lnTo>
                  <a:pt x="1211" y="0"/>
                </a:lnTo>
                <a:close/>
                <a:moveTo>
                  <a:pt x="1627" y="0"/>
                </a:moveTo>
                <a:cubicBezTo>
                  <a:pt x="1637" y="29"/>
                  <a:pt x="1645" y="64"/>
                  <a:pt x="1645" y="107"/>
                </a:cubicBezTo>
                <a:cubicBezTo>
                  <a:pt x="1645" y="327"/>
                  <a:pt x="1644" y="107"/>
                  <a:pt x="1703" y="107"/>
                </a:cubicBezTo>
                <a:cubicBezTo>
                  <a:pt x="1698" y="63"/>
                  <a:pt x="1687" y="34"/>
                  <a:pt x="1680" y="0"/>
                </a:cubicBezTo>
                <a:lnTo>
                  <a:pt x="1627" y="0"/>
                </a:lnTo>
                <a:close/>
                <a:moveTo>
                  <a:pt x="1818" y="0"/>
                </a:moveTo>
                <a:cubicBezTo>
                  <a:pt x="1821" y="8"/>
                  <a:pt x="1824" y="18"/>
                  <a:pt x="1827" y="27"/>
                </a:cubicBezTo>
                <a:cubicBezTo>
                  <a:pt x="1833" y="46"/>
                  <a:pt x="1839" y="65"/>
                  <a:pt x="1851" y="76"/>
                </a:cubicBezTo>
                <a:cubicBezTo>
                  <a:pt x="1875" y="113"/>
                  <a:pt x="1903" y="137"/>
                  <a:pt x="1922" y="150"/>
                </a:cubicBezTo>
                <a:cubicBezTo>
                  <a:pt x="1941" y="163"/>
                  <a:pt x="1951" y="166"/>
                  <a:pt x="1940" y="161"/>
                </a:cubicBezTo>
                <a:cubicBezTo>
                  <a:pt x="1940" y="144"/>
                  <a:pt x="1934" y="139"/>
                  <a:pt x="1927" y="133"/>
                </a:cubicBezTo>
                <a:cubicBezTo>
                  <a:pt x="1919" y="128"/>
                  <a:pt x="1911" y="122"/>
                  <a:pt x="1905" y="107"/>
                </a:cubicBezTo>
                <a:cubicBezTo>
                  <a:pt x="1893" y="91"/>
                  <a:pt x="1889" y="72"/>
                  <a:pt x="1886" y="51"/>
                </a:cubicBezTo>
                <a:cubicBezTo>
                  <a:pt x="1885" y="36"/>
                  <a:pt x="1884" y="18"/>
                  <a:pt x="1883" y="0"/>
                </a:cubicBezTo>
                <a:lnTo>
                  <a:pt x="1818" y="0"/>
                </a:lnTo>
                <a:close/>
                <a:moveTo>
                  <a:pt x="4765" y="0"/>
                </a:moveTo>
                <a:cubicBezTo>
                  <a:pt x="4812" y="76"/>
                  <a:pt x="4783" y="107"/>
                  <a:pt x="4847" y="107"/>
                </a:cubicBezTo>
                <a:cubicBezTo>
                  <a:pt x="4883" y="107"/>
                  <a:pt x="4889" y="172"/>
                  <a:pt x="4919" y="202"/>
                </a:cubicBezTo>
                <a:cubicBezTo>
                  <a:pt x="4954" y="234"/>
                  <a:pt x="4985" y="252"/>
                  <a:pt x="5015" y="275"/>
                </a:cubicBezTo>
                <a:cubicBezTo>
                  <a:pt x="5044" y="298"/>
                  <a:pt x="5072" y="326"/>
                  <a:pt x="5102" y="379"/>
                </a:cubicBezTo>
                <a:cubicBezTo>
                  <a:pt x="5111" y="399"/>
                  <a:pt x="5114" y="421"/>
                  <a:pt x="5117" y="444"/>
                </a:cubicBezTo>
                <a:cubicBezTo>
                  <a:pt x="5120" y="467"/>
                  <a:pt x="5125" y="491"/>
                  <a:pt x="5136" y="517"/>
                </a:cubicBezTo>
                <a:cubicBezTo>
                  <a:pt x="5175" y="595"/>
                  <a:pt x="5224" y="609"/>
                  <a:pt x="5258" y="622"/>
                </a:cubicBezTo>
                <a:cubicBezTo>
                  <a:pt x="5293" y="636"/>
                  <a:pt x="5312" y="649"/>
                  <a:pt x="5291" y="727"/>
                </a:cubicBezTo>
                <a:cubicBezTo>
                  <a:pt x="5303" y="733"/>
                  <a:pt x="5311" y="745"/>
                  <a:pt x="5317" y="762"/>
                </a:cubicBezTo>
                <a:cubicBezTo>
                  <a:pt x="5324" y="778"/>
                  <a:pt x="5330" y="799"/>
                  <a:pt x="5339" y="819"/>
                </a:cubicBezTo>
                <a:cubicBezTo>
                  <a:pt x="5351" y="810"/>
                  <a:pt x="5356" y="801"/>
                  <a:pt x="5367" y="801"/>
                </a:cubicBezTo>
                <a:cubicBezTo>
                  <a:pt x="5385" y="801"/>
                  <a:pt x="5397" y="819"/>
                  <a:pt x="5414" y="819"/>
                </a:cubicBezTo>
                <a:cubicBezTo>
                  <a:pt x="5427" y="819"/>
                  <a:pt x="5432" y="811"/>
                  <a:pt x="5438" y="801"/>
                </a:cubicBezTo>
                <a:cubicBezTo>
                  <a:pt x="5450" y="801"/>
                  <a:pt x="5457" y="801"/>
                  <a:pt x="5468" y="801"/>
                </a:cubicBezTo>
                <a:cubicBezTo>
                  <a:pt x="5522" y="801"/>
                  <a:pt x="5551" y="851"/>
                  <a:pt x="5580" y="934"/>
                </a:cubicBezTo>
                <a:cubicBezTo>
                  <a:pt x="5589" y="961"/>
                  <a:pt x="5602" y="970"/>
                  <a:pt x="5617" y="977"/>
                </a:cubicBezTo>
                <a:cubicBezTo>
                  <a:pt x="5632" y="985"/>
                  <a:pt x="5649" y="990"/>
                  <a:pt x="5664" y="1011"/>
                </a:cubicBezTo>
                <a:cubicBezTo>
                  <a:pt x="5694" y="1048"/>
                  <a:pt x="5718" y="1082"/>
                  <a:pt x="5743" y="1106"/>
                </a:cubicBezTo>
                <a:cubicBezTo>
                  <a:pt x="5768" y="1131"/>
                  <a:pt x="5795" y="1145"/>
                  <a:pt x="5830" y="1145"/>
                </a:cubicBezTo>
                <a:cubicBezTo>
                  <a:pt x="5830" y="1145"/>
                  <a:pt x="5830" y="1155"/>
                  <a:pt x="5830" y="1164"/>
                </a:cubicBezTo>
                <a:cubicBezTo>
                  <a:pt x="5830" y="1175"/>
                  <a:pt x="5824" y="1177"/>
                  <a:pt x="5824" y="1187"/>
                </a:cubicBezTo>
                <a:cubicBezTo>
                  <a:pt x="5824" y="1198"/>
                  <a:pt x="5841" y="1200"/>
                  <a:pt x="5848" y="1211"/>
                </a:cubicBezTo>
                <a:cubicBezTo>
                  <a:pt x="5859" y="1226"/>
                  <a:pt x="5868" y="1236"/>
                  <a:pt x="5876" y="1247"/>
                </a:cubicBezTo>
                <a:cubicBezTo>
                  <a:pt x="5884" y="1258"/>
                  <a:pt x="5891" y="1270"/>
                  <a:pt x="5899" y="1291"/>
                </a:cubicBezTo>
                <a:cubicBezTo>
                  <a:pt x="5911" y="1318"/>
                  <a:pt x="5924" y="1342"/>
                  <a:pt x="5935" y="1363"/>
                </a:cubicBezTo>
                <a:cubicBezTo>
                  <a:pt x="5947" y="1384"/>
                  <a:pt x="5959" y="1402"/>
                  <a:pt x="5971" y="1417"/>
                </a:cubicBezTo>
                <a:cubicBezTo>
                  <a:pt x="5971" y="1421"/>
                  <a:pt x="5971" y="1421"/>
                  <a:pt x="5971" y="1421"/>
                </a:cubicBezTo>
                <a:cubicBezTo>
                  <a:pt x="5971" y="1421"/>
                  <a:pt x="5971" y="1421"/>
                  <a:pt x="5971" y="1425"/>
                </a:cubicBezTo>
                <a:cubicBezTo>
                  <a:pt x="5988" y="1455"/>
                  <a:pt x="6005" y="1478"/>
                  <a:pt x="6025" y="1497"/>
                </a:cubicBezTo>
                <a:cubicBezTo>
                  <a:pt x="6046" y="1517"/>
                  <a:pt x="6069" y="1532"/>
                  <a:pt x="6097" y="1547"/>
                </a:cubicBezTo>
                <a:cubicBezTo>
                  <a:pt x="6151" y="1579"/>
                  <a:pt x="6193" y="1603"/>
                  <a:pt x="6235" y="1627"/>
                </a:cubicBezTo>
                <a:cubicBezTo>
                  <a:pt x="6278" y="1651"/>
                  <a:pt x="6321" y="1674"/>
                  <a:pt x="6378" y="1705"/>
                </a:cubicBezTo>
                <a:cubicBezTo>
                  <a:pt x="6404" y="1716"/>
                  <a:pt x="6429" y="1724"/>
                  <a:pt x="6451" y="1739"/>
                </a:cubicBezTo>
                <a:cubicBezTo>
                  <a:pt x="6473" y="1755"/>
                  <a:pt x="6492" y="1778"/>
                  <a:pt x="6507" y="1819"/>
                </a:cubicBezTo>
                <a:cubicBezTo>
                  <a:pt x="6543" y="1926"/>
                  <a:pt x="6512" y="2032"/>
                  <a:pt x="6559" y="2115"/>
                </a:cubicBezTo>
                <a:cubicBezTo>
                  <a:pt x="6595" y="2178"/>
                  <a:pt x="6644" y="2136"/>
                  <a:pt x="6690" y="2168"/>
                </a:cubicBezTo>
                <a:cubicBezTo>
                  <a:pt x="6705" y="2173"/>
                  <a:pt x="6714" y="2186"/>
                  <a:pt x="6722" y="2202"/>
                </a:cubicBezTo>
                <a:cubicBezTo>
                  <a:pt x="6730" y="2219"/>
                  <a:pt x="6736" y="2237"/>
                  <a:pt x="6749" y="2252"/>
                </a:cubicBezTo>
                <a:cubicBezTo>
                  <a:pt x="6825" y="2368"/>
                  <a:pt x="6772" y="2337"/>
                  <a:pt x="6837" y="2337"/>
                </a:cubicBezTo>
                <a:cubicBezTo>
                  <a:pt x="6902" y="2337"/>
                  <a:pt x="6920" y="2464"/>
                  <a:pt x="6986" y="2464"/>
                </a:cubicBezTo>
                <a:cubicBezTo>
                  <a:pt x="7038" y="2464"/>
                  <a:pt x="7040" y="2464"/>
                  <a:pt x="7040" y="2464"/>
                </a:cubicBezTo>
                <a:cubicBezTo>
                  <a:pt x="7140" y="2464"/>
                  <a:pt x="7180" y="2314"/>
                  <a:pt x="7281" y="2314"/>
                </a:cubicBezTo>
                <a:cubicBezTo>
                  <a:pt x="7287" y="2314"/>
                  <a:pt x="7292" y="2335"/>
                  <a:pt x="7298" y="2344"/>
                </a:cubicBezTo>
                <a:cubicBezTo>
                  <a:pt x="7298" y="2308"/>
                  <a:pt x="7298" y="2290"/>
                  <a:pt x="7298" y="2281"/>
                </a:cubicBezTo>
                <a:cubicBezTo>
                  <a:pt x="7298" y="2272"/>
                  <a:pt x="7298" y="2272"/>
                  <a:pt x="7298" y="2272"/>
                </a:cubicBezTo>
                <a:cubicBezTo>
                  <a:pt x="7304" y="2272"/>
                  <a:pt x="7305" y="2261"/>
                  <a:pt x="7311" y="2261"/>
                </a:cubicBezTo>
                <a:cubicBezTo>
                  <a:pt x="7317" y="2261"/>
                  <a:pt x="7323" y="2272"/>
                  <a:pt x="7335" y="2272"/>
                </a:cubicBezTo>
                <a:cubicBezTo>
                  <a:pt x="7335" y="2224"/>
                  <a:pt x="7344" y="2193"/>
                  <a:pt x="7355" y="2162"/>
                </a:cubicBezTo>
                <a:cubicBezTo>
                  <a:pt x="7367" y="2132"/>
                  <a:pt x="7381" y="2104"/>
                  <a:pt x="7393" y="2061"/>
                </a:cubicBezTo>
                <a:cubicBezTo>
                  <a:pt x="7399" y="2072"/>
                  <a:pt x="7403" y="2078"/>
                  <a:pt x="7404" y="2081"/>
                </a:cubicBezTo>
                <a:cubicBezTo>
                  <a:pt x="7406" y="2084"/>
                  <a:pt x="7406" y="2084"/>
                  <a:pt x="7406" y="2084"/>
                </a:cubicBezTo>
                <a:cubicBezTo>
                  <a:pt x="7421" y="2027"/>
                  <a:pt x="7434" y="1978"/>
                  <a:pt x="7442" y="1931"/>
                </a:cubicBezTo>
                <a:cubicBezTo>
                  <a:pt x="7450" y="1883"/>
                  <a:pt x="7453" y="1835"/>
                  <a:pt x="7447" y="1777"/>
                </a:cubicBezTo>
                <a:cubicBezTo>
                  <a:pt x="7459" y="1767"/>
                  <a:pt x="7468" y="1754"/>
                  <a:pt x="7475" y="1739"/>
                </a:cubicBezTo>
                <a:cubicBezTo>
                  <a:pt x="7483" y="1724"/>
                  <a:pt x="7489" y="1706"/>
                  <a:pt x="7494" y="1686"/>
                </a:cubicBezTo>
                <a:cubicBezTo>
                  <a:pt x="7500" y="1664"/>
                  <a:pt x="7499" y="1621"/>
                  <a:pt x="7511" y="1621"/>
                </a:cubicBezTo>
                <a:cubicBezTo>
                  <a:pt x="7517" y="1621"/>
                  <a:pt x="7516" y="1643"/>
                  <a:pt x="7522" y="1643"/>
                </a:cubicBezTo>
                <a:cubicBezTo>
                  <a:pt x="7522" y="1632"/>
                  <a:pt x="7522" y="1622"/>
                  <a:pt x="7522" y="1611"/>
                </a:cubicBezTo>
                <a:cubicBezTo>
                  <a:pt x="7522" y="1599"/>
                  <a:pt x="7522" y="1586"/>
                  <a:pt x="7522" y="1571"/>
                </a:cubicBezTo>
                <a:cubicBezTo>
                  <a:pt x="7532" y="1571"/>
                  <a:pt x="7539" y="1571"/>
                  <a:pt x="7547" y="1571"/>
                </a:cubicBezTo>
                <a:cubicBezTo>
                  <a:pt x="7555" y="1571"/>
                  <a:pt x="7564" y="1571"/>
                  <a:pt x="7576" y="1571"/>
                </a:cubicBezTo>
                <a:cubicBezTo>
                  <a:pt x="7564" y="1560"/>
                  <a:pt x="7559" y="1548"/>
                  <a:pt x="7559" y="1517"/>
                </a:cubicBezTo>
                <a:cubicBezTo>
                  <a:pt x="7559" y="1495"/>
                  <a:pt x="7564" y="1475"/>
                  <a:pt x="7576" y="1475"/>
                </a:cubicBezTo>
                <a:cubicBezTo>
                  <a:pt x="7582" y="1475"/>
                  <a:pt x="7582" y="1486"/>
                  <a:pt x="7587" y="1486"/>
                </a:cubicBezTo>
                <a:cubicBezTo>
                  <a:pt x="7587" y="1423"/>
                  <a:pt x="7587" y="1421"/>
                  <a:pt x="7587" y="1421"/>
                </a:cubicBezTo>
                <a:cubicBezTo>
                  <a:pt x="7587" y="1223"/>
                  <a:pt x="7658" y="1128"/>
                  <a:pt x="7658" y="938"/>
                </a:cubicBezTo>
                <a:cubicBezTo>
                  <a:pt x="7658" y="907"/>
                  <a:pt x="7648" y="884"/>
                  <a:pt x="7648" y="854"/>
                </a:cubicBezTo>
                <a:cubicBezTo>
                  <a:pt x="7648" y="801"/>
                  <a:pt x="7658" y="780"/>
                  <a:pt x="7658" y="727"/>
                </a:cubicBezTo>
                <a:cubicBezTo>
                  <a:pt x="7658" y="601"/>
                  <a:pt x="7681" y="526"/>
                  <a:pt x="7706" y="402"/>
                </a:cubicBezTo>
                <a:cubicBezTo>
                  <a:pt x="7711" y="370"/>
                  <a:pt x="7713" y="337"/>
                  <a:pt x="7718" y="306"/>
                </a:cubicBezTo>
                <a:cubicBezTo>
                  <a:pt x="7723" y="275"/>
                  <a:pt x="7731" y="246"/>
                  <a:pt x="7749" y="226"/>
                </a:cubicBezTo>
                <a:cubicBezTo>
                  <a:pt x="7802" y="226"/>
                  <a:pt x="7749" y="235"/>
                  <a:pt x="7749" y="183"/>
                </a:cubicBezTo>
                <a:cubicBezTo>
                  <a:pt x="7749" y="163"/>
                  <a:pt x="7760" y="152"/>
                  <a:pt x="7766" y="141"/>
                </a:cubicBezTo>
                <a:cubicBezTo>
                  <a:pt x="7775" y="120"/>
                  <a:pt x="7778" y="102"/>
                  <a:pt x="7779" y="84"/>
                </a:cubicBezTo>
                <a:cubicBezTo>
                  <a:pt x="7780" y="65"/>
                  <a:pt x="7780" y="47"/>
                  <a:pt x="7783" y="26"/>
                </a:cubicBezTo>
                <a:cubicBezTo>
                  <a:pt x="7780" y="17"/>
                  <a:pt x="7778" y="9"/>
                  <a:pt x="7775" y="0"/>
                </a:cubicBezTo>
                <a:lnTo>
                  <a:pt x="4765" y="0"/>
                </a:lnTo>
                <a:close/>
                <a:moveTo>
                  <a:pt x="9555" y="0"/>
                </a:moveTo>
                <a:cubicBezTo>
                  <a:pt x="9549" y="50"/>
                  <a:pt x="9521" y="74"/>
                  <a:pt x="9521" y="141"/>
                </a:cubicBezTo>
                <a:cubicBezTo>
                  <a:pt x="9521" y="194"/>
                  <a:pt x="9534" y="232"/>
                  <a:pt x="9557" y="276"/>
                </a:cubicBezTo>
                <a:cubicBezTo>
                  <a:pt x="9534" y="317"/>
                  <a:pt x="9514" y="361"/>
                  <a:pt x="9514" y="413"/>
                </a:cubicBezTo>
                <a:cubicBezTo>
                  <a:pt x="9514" y="539"/>
                  <a:pt x="9585" y="582"/>
                  <a:pt x="9585" y="708"/>
                </a:cubicBezTo>
                <a:cubicBezTo>
                  <a:pt x="9585" y="741"/>
                  <a:pt x="9579" y="762"/>
                  <a:pt x="9579" y="792"/>
                </a:cubicBezTo>
                <a:cubicBezTo>
                  <a:pt x="9579" y="856"/>
                  <a:pt x="9632" y="864"/>
                  <a:pt x="9632" y="927"/>
                </a:cubicBezTo>
                <a:cubicBezTo>
                  <a:pt x="9632" y="979"/>
                  <a:pt x="9615" y="1013"/>
                  <a:pt x="9615" y="1076"/>
                </a:cubicBezTo>
                <a:cubicBezTo>
                  <a:pt x="9615" y="1098"/>
                  <a:pt x="9622" y="1107"/>
                  <a:pt x="9622" y="1137"/>
                </a:cubicBezTo>
                <a:cubicBezTo>
                  <a:pt x="9622" y="1179"/>
                  <a:pt x="9592" y="1189"/>
                  <a:pt x="9592" y="1241"/>
                </a:cubicBezTo>
                <a:cubicBezTo>
                  <a:pt x="9592" y="1337"/>
                  <a:pt x="9644" y="1370"/>
                  <a:pt x="9674" y="1444"/>
                </a:cubicBezTo>
                <a:cubicBezTo>
                  <a:pt x="9728" y="1581"/>
                  <a:pt x="9751" y="1672"/>
                  <a:pt x="9829" y="1766"/>
                </a:cubicBezTo>
                <a:cubicBezTo>
                  <a:pt x="9837" y="1761"/>
                  <a:pt x="9842" y="1759"/>
                  <a:pt x="9844" y="1758"/>
                </a:cubicBezTo>
                <a:cubicBezTo>
                  <a:pt x="9846" y="1758"/>
                  <a:pt x="9846" y="1758"/>
                  <a:pt x="9846" y="1758"/>
                </a:cubicBezTo>
                <a:cubicBezTo>
                  <a:pt x="9846" y="1780"/>
                  <a:pt x="9840" y="1800"/>
                  <a:pt x="9840" y="1819"/>
                </a:cubicBezTo>
                <a:cubicBezTo>
                  <a:pt x="9840" y="1863"/>
                  <a:pt x="9857" y="1884"/>
                  <a:pt x="9863" y="1927"/>
                </a:cubicBezTo>
                <a:cubicBezTo>
                  <a:pt x="9878" y="1995"/>
                  <a:pt x="9888" y="2050"/>
                  <a:pt x="9898" y="2107"/>
                </a:cubicBezTo>
                <a:cubicBezTo>
                  <a:pt x="9907" y="2164"/>
                  <a:pt x="9914" y="2224"/>
                  <a:pt x="9924" y="2302"/>
                </a:cubicBezTo>
                <a:cubicBezTo>
                  <a:pt x="9930" y="2324"/>
                  <a:pt x="9934" y="2336"/>
                  <a:pt x="9934" y="2356"/>
                </a:cubicBezTo>
                <a:cubicBezTo>
                  <a:pt x="9934" y="2472"/>
                  <a:pt x="9934" y="2547"/>
                  <a:pt x="9934" y="2662"/>
                </a:cubicBezTo>
                <a:cubicBezTo>
                  <a:pt x="9911" y="2763"/>
                  <a:pt x="9899" y="2813"/>
                  <a:pt x="9893" y="2837"/>
                </a:cubicBezTo>
                <a:cubicBezTo>
                  <a:pt x="9887" y="2862"/>
                  <a:pt x="9887" y="2862"/>
                  <a:pt x="9887" y="2862"/>
                </a:cubicBezTo>
                <a:cubicBezTo>
                  <a:pt x="9890" y="2909"/>
                  <a:pt x="9895" y="2948"/>
                  <a:pt x="9903" y="2982"/>
                </a:cubicBezTo>
                <a:cubicBezTo>
                  <a:pt x="9911" y="3017"/>
                  <a:pt x="9923" y="3049"/>
                  <a:pt x="9941" y="3081"/>
                </a:cubicBezTo>
                <a:cubicBezTo>
                  <a:pt x="9959" y="3107"/>
                  <a:pt x="9970" y="3128"/>
                  <a:pt x="9981" y="3149"/>
                </a:cubicBezTo>
                <a:cubicBezTo>
                  <a:pt x="9992" y="3171"/>
                  <a:pt x="10002" y="3192"/>
                  <a:pt x="10016" y="3218"/>
                </a:cubicBezTo>
                <a:cubicBezTo>
                  <a:pt x="10029" y="3227"/>
                  <a:pt x="10040" y="3239"/>
                  <a:pt x="10040" y="3261"/>
                </a:cubicBezTo>
                <a:cubicBezTo>
                  <a:pt x="10040" y="3335"/>
                  <a:pt x="10023" y="3374"/>
                  <a:pt x="10023" y="3448"/>
                </a:cubicBezTo>
                <a:cubicBezTo>
                  <a:pt x="10023" y="3520"/>
                  <a:pt x="10042" y="3565"/>
                  <a:pt x="10066" y="3628"/>
                </a:cubicBezTo>
                <a:cubicBezTo>
                  <a:pt x="10101" y="3680"/>
                  <a:pt x="10132" y="3717"/>
                  <a:pt x="10164" y="3749"/>
                </a:cubicBezTo>
                <a:cubicBezTo>
                  <a:pt x="10196" y="3782"/>
                  <a:pt x="10229" y="3810"/>
                  <a:pt x="10271" y="3847"/>
                </a:cubicBezTo>
                <a:cubicBezTo>
                  <a:pt x="10291" y="3862"/>
                  <a:pt x="10304" y="3886"/>
                  <a:pt x="10316" y="3909"/>
                </a:cubicBezTo>
                <a:cubicBezTo>
                  <a:pt x="10328" y="3933"/>
                  <a:pt x="10340" y="3957"/>
                  <a:pt x="10361" y="3973"/>
                </a:cubicBezTo>
                <a:cubicBezTo>
                  <a:pt x="10364" y="3942"/>
                  <a:pt x="10368" y="3918"/>
                  <a:pt x="10375" y="3898"/>
                </a:cubicBezTo>
                <a:cubicBezTo>
                  <a:pt x="10382" y="3878"/>
                  <a:pt x="10392" y="3862"/>
                  <a:pt x="10407" y="3847"/>
                </a:cubicBezTo>
                <a:cubicBezTo>
                  <a:pt x="10407" y="3858"/>
                  <a:pt x="10407" y="3863"/>
                  <a:pt x="10407" y="3866"/>
                </a:cubicBezTo>
                <a:cubicBezTo>
                  <a:pt x="10407" y="3869"/>
                  <a:pt x="10407" y="3870"/>
                  <a:pt x="10407" y="3870"/>
                </a:cubicBezTo>
                <a:cubicBezTo>
                  <a:pt x="10401" y="3885"/>
                  <a:pt x="10398" y="3893"/>
                  <a:pt x="10397" y="3897"/>
                </a:cubicBezTo>
                <a:cubicBezTo>
                  <a:pt x="10395" y="3901"/>
                  <a:pt x="10396" y="3901"/>
                  <a:pt x="10396" y="3901"/>
                </a:cubicBezTo>
                <a:cubicBezTo>
                  <a:pt x="10413" y="3996"/>
                  <a:pt x="10465" y="4038"/>
                  <a:pt x="10525" y="4038"/>
                </a:cubicBezTo>
                <a:cubicBezTo>
                  <a:pt x="10555" y="4038"/>
                  <a:pt x="10574" y="4015"/>
                  <a:pt x="10609" y="4004"/>
                </a:cubicBezTo>
                <a:cubicBezTo>
                  <a:pt x="10627" y="4067"/>
                  <a:pt x="10650" y="4091"/>
                  <a:pt x="10650" y="4165"/>
                </a:cubicBezTo>
                <a:cubicBezTo>
                  <a:pt x="10650" y="4185"/>
                  <a:pt x="10644" y="4194"/>
                  <a:pt x="10644" y="4226"/>
                </a:cubicBezTo>
                <a:cubicBezTo>
                  <a:pt x="10644" y="4331"/>
                  <a:pt x="10698" y="4363"/>
                  <a:pt x="10738" y="4437"/>
                </a:cubicBezTo>
                <a:cubicBezTo>
                  <a:pt x="10745" y="4411"/>
                  <a:pt x="10747" y="4390"/>
                  <a:pt x="10750" y="4368"/>
                </a:cubicBezTo>
                <a:cubicBezTo>
                  <a:pt x="10754" y="4347"/>
                  <a:pt x="10758" y="4325"/>
                  <a:pt x="10766" y="4299"/>
                </a:cubicBezTo>
                <a:cubicBezTo>
                  <a:pt x="10778" y="4304"/>
                  <a:pt x="10785" y="4307"/>
                  <a:pt x="10788" y="4309"/>
                </a:cubicBezTo>
                <a:cubicBezTo>
                  <a:pt x="10792" y="4310"/>
                  <a:pt x="10792" y="4311"/>
                  <a:pt x="10792" y="4311"/>
                </a:cubicBezTo>
                <a:cubicBezTo>
                  <a:pt x="10792" y="4404"/>
                  <a:pt x="10815" y="4521"/>
                  <a:pt x="10868" y="4521"/>
                </a:cubicBezTo>
                <a:cubicBezTo>
                  <a:pt x="10886" y="4521"/>
                  <a:pt x="10887" y="4460"/>
                  <a:pt x="10904" y="4460"/>
                </a:cubicBezTo>
                <a:cubicBezTo>
                  <a:pt x="10940" y="4460"/>
                  <a:pt x="10946" y="4522"/>
                  <a:pt x="10969" y="4563"/>
                </a:cubicBezTo>
                <a:cubicBezTo>
                  <a:pt x="10993" y="4595"/>
                  <a:pt x="11009" y="4627"/>
                  <a:pt x="11027" y="4654"/>
                </a:cubicBezTo>
                <a:cubicBezTo>
                  <a:pt x="11045" y="4682"/>
                  <a:pt x="11064" y="4705"/>
                  <a:pt x="11094" y="4721"/>
                </a:cubicBezTo>
                <a:cubicBezTo>
                  <a:pt x="11094" y="4705"/>
                  <a:pt x="11096" y="4692"/>
                  <a:pt x="11100" y="4681"/>
                </a:cubicBezTo>
                <a:cubicBezTo>
                  <a:pt x="11104" y="4670"/>
                  <a:pt x="11110" y="4661"/>
                  <a:pt x="11116" y="4656"/>
                </a:cubicBezTo>
                <a:cubicBezTo>
                  <a:pt x="11121" y="4676"/>
                  <a:pt x="11124" y="4695"/>
                  <a:pt x="11128" y="4711"/>
                </a:cubicBezTo>
                <a:cubicBezTo>
                  <a:pt x="11132" y="4727"/>
                  <a:pt x="11137" y="4740"/>
                  <a:pt x="11146" y="4751"/>
                </a:cubicBezTo>
                <a:cubicBezTo>
                  <a:pt x="11155" y="4761"/>
                  <a:pt x="11164" y="4764"/>
                  <a:pt x="11172" y="4767"/>
                </a:cubicBezTo>
                <a:cubicBezTo>
                  <a:pt x="11180" y="4771"/>
                  <a:pt x="11187" y="4777"/>
                  <a:pt x="11193" y="4793"/>
                </a:cubicBezTo>
                <a:cubicBezTo>
                  <a:pt x="11196" y="4799"/>
                  <a:pt x="11196" y="4809"/>
                  <a:pt x="11196" y="4820"/>
                </a:cubicBezTo>
                <a:cubicBezTo>
                  <a:pt x="11197" y="4831"/>
                  <a:pt x="11198" y="4841"/>
                  <a:pt x="11204" y="4847"/>
                </a:cubicBezTo>
                <a:cubicBezTo>
                  <a:pt x="11233" y="4879"/>
                  <a:pt x="11271" y="4879"/>
                  <a:pt x="11271" y="4931"/>
                </a:cubicBezTo>
                <a:cubicBezTo>
                  <a:pt x="11271" y="4962"/>
                  <a:pt x="11252" y="4992"/>
                  <a:pt x="11228" y="4992"/>
                </a:cubicBezTo>
                <a:cubicBezTo>
                  <a:pt x="11217" y="4993"/>
                  <a:pt x="11212" y="4973"/>
                  <a:pt x="11200" y="4962"/>
                </a:cubicBezTo>
                <a:cubicBezTo>
                  <a:pt x="11200" y="4967"/>
                  <a:pt x="11198" y="4973"/>
                  <a:pt x="11197" y="4977"/>
                </a:cubicBezTo>
                <a:cubicBezTo>
                  <a:pt x="11195" y="4982"/>
                  <a:pt x="11193" y="4985"/>
                  <a:pt x="11193" y="4985"/>
                </a:cubicBezTo>
                <a:cubicBezTo>
                  <a:pt x="11193" y="5005"/>
                  <a:pt x="11204" y="5001"/>
                  <a:pt x="11204" y="5023"/>
                </a:cubicBezTo>
                <a:cubicBezTo>
                  <a:pt x="11204" y="5045"/>
                  <a:pt x="11187" y="5055"/>
                  <a:pt x="11187" y="5077"/>
                </a:cubicBezTo>
                <a:cubicBezTo>
                  <a:pt x="11187" y="5118"/>
                  <a:pt x="11205" y="5138"/>
                  <a:pt x="11217" y="5180"/>
                </a:cubicBezTo>
                <a:cubicBezTo>
                  <a:pt x="11243" y="5228"/>
                  <a:pt x="11260" y="5289"/>
                  <a:pt x="11279" y="5335"/>
                </a:cubicBezTo>
                <a:cubicBezTo>
                  <a:pt x="11298" y="5381"/>
                  <a:pt x="11321" y="5412"/>
                  <a:pt x="11359" y="5402"/>
                </a:cubicBezTo>
                <a:cubicBezTo>
                  <a:pt x="11359" y="5418"/>
                  <a:pt x="11359" y="5428"/>
                  <a:pt x="11359" y="5439"/>
                </a:cubicBezTo>
                <a:cubicBezTo>
                  <a:pt x="11359" y="5449"/>
                  <a:pt x="11359" y="5460"/>
                  <a:pt x="11359" y="5476"/>
                </a:cubicBezTo>
                <a:cubicBezTo>
                  <a:pt x="11365" y="5481"/>
                  <a:pt x="11368" y="5483"/>
                  <a:pt x="11369" y="5485"/>
                </a:cubicBezTo>
                <a:cubicBezTo>
                  <a:pt x="11370" y="5487"/>
                  <a:pt x="11370" y="5487"/>
                  <a:pt x="11370" y="5487"/>
                </a:cubicBezTo>
                <a:cubicBezTo>
                  <a:pt x="11376" y="5476"/>
                  <a:pt x="11377" y="5476"/>
                  <a:pt x="11383" y="5476"/>
                </a:cubicBezTo>
                <a:cubicBezTo>
                  <a:pt x="11400" y="5476"/>
                  <a:pt x="11401" y="5510"/>
                  <a:pt x="11413" y="5541"/>
                </a:cubicBezTo>
                <a:cubicBezTo>
                  <a:pt x="11425" y="5573"/>
                  <a:pt x="11454" y="5571"/>
                  <a:pt x="11454" y="5602"/>
                </a:cubicBezTo>
                <a:cubicBezTo>
                  <a:pt x="11454" y="5643"/>
                  <a:pt x="11435" y="5654"/>
                  <a:pt x="11435" y="5686"/>
                </a:cubicBezTo>
                <a:cubicBezTo>
                  <a:pt x="11435" y="5706"/>
                  <a:pt x="11441" y="5717"/>
                  <a:pt x="11441" y="5728"/>
                </a:cubicBezTo>
                <a:cubicBezTo>
                  <a:pt x="11447" y="5728"/>
                  <a:pt x="11454" y="5717"/>
                  <a:pt x="11465" y="5717"/>
                </a:cubicBezTo>
                <a:cubicBezTo>
                  <a:pt x="11483" y="5717"/>
                  <a:pt x="11484" y="5769"/>
                  <a:pt x="11484" y="5812"/>
                </a:cubicBezTo>
                <a:cubicBezTo>
                  <a:pt x="11490" y="5885"/>
                  <a:pt x="11484" y="5992"/>
                  <a:pt x="11525" y="5992"/>
                </a:cubicBezTo>
                <a:cubicBezTo>
                  <a:pt x="11530" y="5992"/>
                  <a:pt x="11536" y="5992"/>
                  <a:pt x="11543" y="5981"/>
                </a:cubicBezTo>
                <a:cubicBezTo>
                  <a:pt x="11549" y="6012"/>
                  <a:pt x="11570" y="6024"/>
                  <a:pt x="11570" y="6066"/>
                </a:cubicBezTo>
                <a:cubicBezTo>
                  <a:pt x="11570" y="6109"/>
                  <a:pt x="11560" y="6127"/>
                  <a:pt x="11560" y="6169"/>
                </a:cubicBezTo>
                <a:cubicBezTo>
                  <a:pt x="11560" y="6369"/>
                  <a:pt x="11648" y="6454"/>
                  <a:pt x="11648" y="6663"/>
                </a:cubicBezTo>
                <a:cubicBezTo>
                  <a:pt x="11648" y="6685"/>
                  <a:pt x="11637" y="6697"/>
                  <a:pt x="11637" y="6717"/>
                </a:cubicBezTo>
                <a:cubicBezTo>
                  <a:pt x="11637" y="6749"/>
                  <a:pt x="11655" y="6746"/>
                  <a:pt x="11661" y="6755"/>
                </a:cubicBezTo>
                <a:cubicBezTo>
                  <a:pt x="11678" y="6787"/>
                  <a:pt x="11678" y="6843"/>
                  <a:pt x="11702" y="6843"/>
                </a:cubicBezTo>
                <a:cubicBezTo>
                  <a:pt x="11714" y="6843"/>
                  <a:pt x="11714" y="6812"/>
                  <a:pt x="11726" y="6812"/>
                </a:cubicBezTo>
                <a:cubicBezTo>
                  <a:pt x="11838" y="6813"/>
                  <a:pt x="11879" y="7186"/>
                  <a:pt x="11821" y="6755"/>
                </a:cubicBezTo>
                <a:cubicBezTo>
                  <a:pt x="11826" y="6740"/>
                  <a:pt x="11829" y="6732"/>
                  <a:pt x="11830" y="6728"/>
                </a:cubicBezTo>
                <a:cubicBezTo>
                  <a:pt x="11831" y="6724"/>
                  <a:pt x="11831" y="6724"/>
                  <a:pt x="11831" y="6724"/>
                </a:cubicBezTo>
                <a:cubicBezTo>
                  <a:pt x="11826" y="6703"/>
                  <a:pt x="11821" y="6697"/>
                  <a:pt x="11821" y="6675"/>
                </a:cubicBezTo>
                <a:cubicBezTo>
                  <a:pt x="11821" y="6623"/>
                  <a:pt x="11827" y="6571"/>
                  <a:pt x="11850" y="6571"/>
                </a:cubicBezTo>
                <a:cubicBezTo>
                  <a:pt x="11891" y="6571"/>
                  <a:pt x="11879" y="6653"/>
                  <a:pt x="11909" y="6706"/>
                </a:cubicBezTo>
                <a:cubicBezTo>
                  <a:pt x="11930" y="6748"/>
                  <a:pt x="11949" y="6779"/>
                  <a:pt x="11968" y="6811"/>
                </a:cubicBezTo>
                <a:cubicBezTo>
                  <a:pt x="11988" y="6842"/>
                  <a:pt x="12008" y="6874"/>
                  <a:pt x="12032" y="6916"/>
                </a:cubicBezTo>
                <a:cubicBezTo>
                  <a:pt x="12049" y="6942"/>
                  <a:pt x="12063" y="6966"/>
                  <a:pt x="12078" y="6984"/>
                </a:cubicBezTo>
                <a:cubicBezTo>
                  <a:pt x="12093" y="7002"/>
                  <a:pt x="12110" y="7014"/>
                  <a:pt x="12133" y="7019"/>
                </a:cubicBezTo>
                <a:cubicBezTo>
                  <a:pt x="12133" y="6904"/>
                  <a:pt x="12133" y="6904"/>
                  <a:pt x="12133" y="6904"/>
                </a:cubicBezTo>
                <a:cubicBezTo>
                  <a:pt x="12133" y="6852"/>
                  <a:pt x="12116" y="6819"/>
                  <a:pt x="12116" y="6767"/>
                </a:cubicBezTo>
                <a:cubicBezTo>
                  <a:pt x="12116" y="6736"/>
                  <a:pt x="12116" y="6736"/>
                  <a:pt x="12116" y="6736"/>
                </a:cubicBezTo>
                <a:cubicBezTo>
                  <a:pt x="12122" y="6736"/>
                  <a:pt x="12121" y="6724"/>
                  <a:pt x="12126" y="6724"/>
                </a:cubicBezTo>
                <a:cubicBezTo>
                  <a:pt x="12151" y="6724"/>
                  <a:pt x="12146" y="6801"/>
                  <a:pt x="12163" y="6832"/>
                </a:cubicBezTo>
                <a:cubicBezTo>
                  <a:pt x="12178" y="6863"/>
                  <a:pt x="12184" y="6892"/>
                  <a:pt x="12188" y="6920"/>
                </a:cubicBezTo>
                <a:cubicBezTo>
                  <a:pt x="12193" y="6948"/>
                  <a:pt x="12196" y="6977"/>
                  <a:pt x="12204" y="7008"/>
                </a:cubicBezTo>
                <a:cubicBezTo>
                  <a:pt x="12216" y="7060"/>
                  <a:pt x="12239" y="7094"/>
                  <a:pt x="12239" y="7146"/>
                </a:cubicBezTo>
                <a:cubicBezTo>
                  <a:pt x="12239" y="7188"/>
                  <a:pt x="12217" y="7212"/>
                  <a:pt x="12217" y="7253"/>
                </a:cubicBezTo>
                <a:cubicBezTo>
                  <a:pt x="12217" y="7295"/>
                  <a:pt x="12233" y="7327"/>
                  <a:pt x="12239" y="7368"/>
                </a:cubicBezTo>
                <a:cubicBezTo>
                  <a:pt x="12251" y="7516"/>
                  <a:pt x="12256" y="7588"/>
                  <a:pt x="12256" y="7736"/>
                </a:cubicBezTo>
                <a:cubicBezTo>
                  <a:pt x="12256" y="7778"/>
                  <a:pt x="12256" y="7778"/>
                  <a:pt x="12256" y="7778"/>
                </a:cubicBezTo>
                <a:cubicBezTo>
                  <a:pt x="12251" y="7778"/>
                  <a:pt x="12251" y="7778"/>
                  <a:pt x="12245" y="7778"/>
                </a:cubicBezTo>
                <a:cubicBezTo>
                  <a:pt x="12239" y="7778"/>
                  <a:pt x="12234" y="7767"/>
                  <a:pt x="12228" y="7767"/>
                </a:cubicBezTo>
                <a:cubicBezTo>
                  <a:pt x="12210" y="7767"/>
                  <a:pt x="12180" y="7776"/>
                  <a:pt x="12180" y="7809"/>
                </a:cubicBezTo>
                <a:cubicBezTo>
                  <a:pt x="12180" y="7850"/>
                  <a:pt x="12205" y="7851"/>
                  <a:pt x="12217" y="7882"/>
                </a:cubicBezTo>
                <a:cubicBezTo>
                  <a:pt x="12232" y="7908"/>
                  <a:pt x="12246" y="7921"/>
                  <a:pt x="12261" y="7935"/>
                </a:cubicBezTo>
                <a:cubicBezTo>
                  <a:pt x="12276" y="7949"/>
                  <a:pt x="12291" y="7962"/>
                  <a:pt x="12305" y="7989"/>
                </a:cubicBezTo>
                <a:cubicBezTo>
                  <a:pt x="12315" y="7979"/>
                  <a:pt x="12317" y="7965"/>
                  <a:pt x="12319" y="7951"/>
                </a:cubicBezTo>
                <a:cubicBezTo>
                  <a:pt x="12320" y="7936"/>
                  <a:pt x="12321" y="7920"/>
                  <a:pt x="12327" y="7905"/>
                </a:cubicBezTo>
                <a:cubicBezTo>
                  <a:pt x="12356" y="7931"/>
                  <a:pt x="12373" y="7967"/>
                  <a:pt x="12386" y="8010"/>
                </a:cubicBezTo>
                <a:cubicBezTo>
                  <a:pt x="12400" y="8053"/>
                  <a:pt x="12411" y="8101"/>
                  <a:pt x="12428" y="8154"/>
                </a:cubicBezTo>
                <a:cubicBezTo>
                  <a:pt x="12438" y="8175"/>
                  <a:pt x="12449" y="8186"/>
                  <a:pt x="12463" y="8196"/>
                </a:cubicBezTo>
                <a:cubicBezTo>
                  <a:pt x="12476" y="8207"/>
                  <a:pt x="12491" y="8217"/>
                  <a:pt x="12506" y="8238"/>
                </a:cubicBezTo>
                <a:cubicBezTo>
                  <a:pt x="12514" y="8249"/>
                  <a:pt x="12520" y="8262"/>
                  <a:pt x="12525" y="8278"/>
                </a:cubicBezTo>
                <a:cubicBezTo>
                  <a:pt x="12530" y="8294"/>
                  <a:pt x="12534" y="8312"/>
                  <a:pt x="12540" y="8334"/>
                </a:cubicBezTo>
                <a:cubicBezTo>
                  <a:pt x="12549" y="8360"/>
                  <a:pt x="12560" y="8373"/>
                  <a:pt x="12574" y="8382"/>
                </a:cubicBezTo>
                <a:cubicBezTo>
                  <a:pt x="12588" y="8391"/>
                  <a:pt x="12604" y="8396"/>
                  <a:pt x="12622" y="8407"/>
                </a:cubicBezTo>
                <a:cubicBezTo>
                  <a:pt x="12634" y="8385"/>
                  <a:pt x="12642" y="8364"/>
                  <a:pt x="12654" y="8364"/>
                </a:cubicBezTo>
                <a:cubicBezTo>
                  <a:pt x="12672" y="8364"/>
                  <a:pt x="12676" y="8385"/>
                  <a:pt x="12694" y="8407"/>
                </a:cubicBezTo>
                <a:cubicBezTo>
                  <a:pt x="12720" y="8422"/>
                  <a:pt x="12743" y="8438"/>
                  <a:pt x="12762" y="8461"/>
                </a:cubicBezTo>
                <a:cubicBezTo>
                  <a:pt x="12781" y="8485"/>
                  <a:pt x="12796" y="8516"/>
                  <a:pt x="12808" y="8564"/>
                </a:cubicBezTo>
                <a:cubicBezTo>
                  <a:pt x="12816" y="8601"/>
                  <a:pt x="12823" y="8633"/>
                  <a:pt x="12827" y="8666"/>
                </a:cubicBezTo>
                <a:cubicBezTo>
                  <a:pt x="12831" y="8699"/>
                  <a:pt x="12832" y="8733"/>
                  <a:pt x="12829" y="8774"/>
                </a:cubicBezTo>
                <a:cubicBezTo>
                  <a:pt x="12835" y="8774"/>
                  <a:pt x="12838" y="8774"/>
                  <a:pt x="12840" y="8774"/>
                </a:cubicBezTo>
                <a:cubicBezTo>
                  <a:pt x="12842" y="8774"/>
                  <a:pt x="12842" y="8774"/>
                  <a:pt x="12842" y="8774"/>
                </a:cubicBezTo>
                <a:cubicBezTo>
                  <a:pt x="12860" y="8801"/>
                  <a:pt x="12867" y="8833"/>
                  <a:pt x="12875" y="8865"/>
                </a:cubicBezTo>
                <a:cubicBezTo>
                  <a:pt x="12882" y="8897"/>
                  <a:pt x="12889" y="8929"/>
                  <a:pt x="12907" y="8955"/>
                </a:cubicBezTo>
                <a:cubicBezTo>
                  <a:pt x="12942" y="9018"/>
                  <a:pt x="12990" y="8987"/>
                  <a:pt x="13025" y="9051"/>
                </a:cubicBezTo>
                <a:cubicBezTo>
                  <a:pt x="13049" y="9092"/>
                  <a:pt x="13032" y="9144"/>
                  <a:pt x="13038" y="9196"/>
                </a:cubicBezTo>
                <a:cubicBezTo>
                  <a:pt x="13044" y="9233"/>
                  <a:pt x="13055" y="9257"/>
                  <a:pt x="13067" y="9279"/>
                </a:cubicBezTo>
                <a:cubicBezTo>
                  <a:pt x="13079" y="9302"/>
                  <a:pt x="13091" y="9322"/>
                  <a:pt x="13096" y="9353"/>
                </a:cubicBezTo>
                <a:cubicBezTo>
                  <a:pt x="13099" y="9379"/>
                  <a:pt x="13102" y="9400"/>
                  <a:pt x="13107" y="9416"/>
                </a:cubicBezTo>
                <a:cubicBezTo>
                  <a:pt x="13112" y="9433"/>
                  <a:pt x="13119" y="9446"/>
                  <a:pt x="13131" y="9457"/>
                </a:cubicBezTo>
                <a:cubicBezTo>
                  <a:pt x="13149" y="9472"/>
                  <a:pt x="13162" y="9486"/>
                  <a:pt x="13175" y="9497"/>
                </a:cubicBezTo>
                <a:cubicBezTo>
                  <a:pt x="13188" y="9508"/>
                  <a:pt x="13202" y="9516"/>
                  <a:pt x="13219" y="9522"/>
                </a:cubicBezTo>
                <a:cubicBezTo>
                  <a:pt x="13238" y="9531"/>
                  <a:pt x="13267" y="9531"/>
                  <a:pt x="13267" y="9564"/>
                </a:cubicBezTo>
                <a:cubicBezTo>
                  <a:pt x="13267" y="9668"/>
                  <a:pt x="13239" y="9710"/>
                  <a:pt x="13239" y="9806"/>
                </a:cubicBezTo>
                <a:cubicBezTo>
                  <a:pt x="13239" y="9941"/>
                  <a:pt x="13284" y="10004"/>
                  <a:pt x="13338" y="10089"/>
                </a:cubicBezTo>
                <a:cubicBezTo>
                  <a:pt x="13355" y="10130"/>
                  <a:pt x="13392" y="10129"/>
                  <a:pt x="13392" y="10181"/>
                </a:cubicBezTo>
                <a:cubicBezTo>
                  <a:pt x="13392" y="10318"/>
                  <a:pt x="13338" y="10381"/>
                  <a:pt x="13338" y="10518"/>
                </a:cubicBezTo>
                <a:cubicBezTo>
                  <a:pt x="13338" y="10560"/>
                  <a:pt x="13351" y="10582"/>
                  <a:pt x="13351" y="10626"/>
                </a:cubicBezTo>
                <a:cubicBezTo>
                  <a:pt x="13357" y="10626"/>
                  <a:pt x="13355" y="10626"/>
                  <a:pt x="13361" y="10626"/>
                </a:cubicBezTo>
                <a:cubicBezTo>
                  <a:pt x="13368" y="10626"/>
                  <a:pt x="13368" y="10614"/>
                  <a:pt x="13374" y="10614"/>
                </a:cubicBezTo>
                <a:cubicBezTo>
                  <a:pt x="13386" y="10655"/>
                  <a:pt x="13385" y="10687"/>
                  <a:pt x="13385" y="10729"/>
                </a:cubicBezTo>
                <a:cubicBezTo>
                  <a:pt x="13385" y="10792"/>
                  <a:pt x="13385" y="10790"/>
                  <a:pt x="13385" y="10790"/>
                </a:cubicBezTo>
                <a:cubicBezTo>
                  <a:pt x="13385" y="10816"/>
                  <a:pt x="13388" y="10837"/>
                  <a:pt x="13393" y="10857"/>
                </a:cubicBezTo>
                <a:cubicBezTo>
                  <a:pt x="13399" y="10877"/>
                  <a:pt x="13406" y="10895"/>
                  <a:pt x="13416" y="10917"/>
                </a:cubicBezTo>
                <a:cubicBezTo>
                  <a:pt x="13368" y="10980"/>
                  <a:pt x="13344" y="11057"/>
                  <a:pt x="13344" y="11162"/>
                </a:cubicBezTo>
                <a:cubicBezTo>
                  <a:pt x="13344" y="11203"/>
                  <a:pt x="13368" y="11212"/>
                  <a:pt x="13385" y="11243"/>
                </a:cubicBezTo>
                <a:cubicBezTo>
                  <a:pt x="13374" y="11275"/>
                  <a:pt x="13344" y="11274"/>
                  <a:pt x="13344" y="11315"/>
                </a:cubicBezTo>
                <a:cubicBezTo>
                  <a:pt x="13344" y="11367"/>
                  <a:pt x="13380" y="11379"/>
                  <a:pt x="13392" y="11442"/>
                </a:cubicBezTo>
                <a:cubicBezTo>
                  <a:pt x="13398" y="11463"/>
                  <a:pt x="13399" y="11483"/>
                  <a:pt x="13401" y="11504"/>
                </a:cubicBezTo>
                <a:cubicBezTo>
                  <a:pt x="13402" y="11525"/>
                  <a:pt x="13403" y="11546"/>
                  <a:pt x="13409" y="11568"/>
                </a:cubicBezTo>
                <a:cubicBezTo>
                  <a:pt x="13415" y="11610"/>
                  <a:pt x="13426" y="11633"/>
                  <a:pt x="13440" y="11656"/>
                </a:cubicBezTo>
                <a:cubicBezTo>
                  <a:pt x="13453" y="11678"/>
                  <a:pt x="13469" y="11700"/>
                  <a:pt x="13480" y="11737"/>
                </a:cubicBezTo>
                <a:cubicBezTo>
                  <a:pt x="13475" y="11778"/>
                  <a:pt x="13469" y="11800"/>
                  <a:pt x="13469" y="11852"/>
                </a:cubicBezTo>
                <a:cubicBezTo>
                  <a:pt x="13469" y="12050"/>
                  <a:pt x="13551" y="12159"/>
                  <a:pt x="13582" y="12316"/>
                </a:cubicBezTo>
                <a:cubicBezTo>
                  <a:pt x="13564" y="12335"/>
                  <a:pt x="13551" y="12351"/>
                  <a:pt x="13538" y="12364"/>
                </a:cubicBezTo>
                <a:cubicBezTo>
                  <a:pt x="13525" y="12378"/>
                  <a:pt x="13512" y="12389"/>
                  <a:pt x="13495" y="12400"/>
                </a:cubicBezTo>
                <a:cubicBezTo>
                  <a:pt x="13513" y="12389"/>
                  <a:pt x="13527" y="12378"/>
                  <a:pt x="13540" y="12364"/>
                </a:cubicBezTo>
                <a:cubicBezTo>
                  <a:pt x="13554" y="12351"/>
                  <a:pt x="13568" y="12335"/>
                  <a:pt x="13586" y="12316"/>
                </a:cubicBezTo>
                <a:cubicBezTo>
                  <a:pt x="13591" y="12355"/>
                  <a:pt x="13597" y="12400"/>
                  <a:pt x="13597" y="12442"/>
                </a:cubicBezTo>
                <a:cubicBezTo>
                  <a:pt x="13597" y="12516"/>
                  <a:pt x="13586" y="12555"/>
                  <a:pt x="13586" y="12629"/>
                </a:cubicBezTo>
                <a:cubicBezTo>
                  <a:pt x="13586" y="12745"/>
                  <a:pt x="13607" y="12819"/>
                  <a:pt x="13607" y="12944"/>
                </a:cubicBezTo>
                <a:cubicBezTo>
                  <a:pt x="13607" y="13029"/>
                  <a:pt x="13566" y="13070"/>
                  <a:pt x="13549" y="13154"/>
                </a:cubicBezTo>
                <a:cubicBezTo>
                  <a:pt x="13537" y="13212"/>
                  <a:pt x="13537" y="13265"/>
                  <a:pt x="13535" y="13316"/>
                </a:cubicBezTo>
                <a:cubicBezTo>
                  <a:pt x="13533" y="13366"/>
                  <a:pt x="13529" y="13413"/>
                  <a:pt x="13508" y="13461"/>
                </a:cubicBezTo>
                <a:cubicBezTo>
                  <a:pt x="13493" y="13492"/>
                  <a:pt x="13472" y="13504"/>
                  <a:pt x="13453" y="13518"/>
                </a:cubicBezTo>
                <a:cubicBezTo>
                  <a:pt x="13433" y="13532"/>
                  <a:pt x="13415" y="13548"/>
                  <a:pt x="13407" y="13584"/>
                </a:cubicBezTo>
                <a:cubicBezTo>
                  <a:pt x="13407" y="13584"/>
                  <a:pt x="13407" y="13584"/>
                  <a:pt x="13406" y="13587"/>
                </a:cubicBezTo>
                <a:cubicBezTo>
                  <a:pt x="13405" y="13590"/>
                  <a:pt x="13404" y="13596"/>
                  <a:pt x="13401" y="13607"/>
                </a:cubicBezTo>
                <a:cubicBezTo>
                  <a:pt x="13413" y="13596"/>
                  <a:pt x="13425" y="13584"/>
                  <a:pt x="13437" y="13584"/>
                </a:cubicBezTo>
                <a:cubicBezTo>
                  <a:pt x="13473" y="13584"/>
                  <a:pt x="13502" y="13616"/>
                  <a:pt x="13502" y="13679"/>
                </a:cubicBezTo>
                <a:cubicBezTo>
                  <a:pt x="13502" y="13806"/>
                  <a:pt x="13454" y="13868"/>
                  <a:pt x="13454" y="14005"/>
                </a:cubicBezTo>
                <a:cubicBezTo>
                  <a:pt x="13454" y="14016"/>
                  <a:pt x="13467" y="14026"/>
                  <a:pt x="13467" y="14048"/>
                </a:cubicBezTo>
                <a:cubicBezTo>
                  <a:pt x="13467" y="14100"/>
                  <a:pt x="13437" y="14121"/>
                  <a:pt x="13437" y="14174"/>
                </a:cubicBezTo>
                <a:cubicBezTo>
                  <a:pt x="13437" y="14195"/>
                  <a:pt x="13437" y="14206"/>
                  <a:pt x="13437" y="14228"/>
                </a:cubicBezTo>
                <a:cubicBezTo>
                  <a:pt x="13437" y="14300"/>
                  <a:pt x="13407" y="14321"/>
                  <a:pt x="13401" y="14373"/>
                </a:cubicBezTo>
                <a:cubicBezTo>
                  <a:pt x="13389" y="14442"/>
                  <a:pt x="13383" y="14495"/>
                  <a:pt x="13377" y="14548"/>
                </a:cubicBezTo>
                <a:cubicBezTo>
                  <a:pt x="13371" y="14601"/>
                  <a:pt x="13365" y="14654"/>
                  <a:pt x="13353" y="14722"/>
                </a:cubicBezTo>
                <a:cubicBezTo>
                  <a:pt x="13348" y="14796"/>
                  <a:pt x="13329" y="14835"/>
                  <a:pt x="13329" y="14909"/>
                </a:cubicBezTo>
                <a:cubicBezTo>
                  <a:pt x="13329" y="14983"/>
                  <a:pt x="13319" y="15067"/>
                  <a:pt x="13359" y="15078"/>
                </a:cubicBezTo>
                <a:cubicBezTo>
                  <a:pt x="13359" y="15111"/>
                  <a:pt x="13359" y="15130"/>
                  <a:pt x="13359" y="15174"/>
                </a:cubicBezTo>
                <a:cubicBezTo>
                  <a:pt x="13359" y="15298"/>
                  <a:pt x="13320" y="15374"/>
                  <a:pt x="13308" y="15500"/>
                </a:cubicBezTo>
                <a:cubicBezTo>
                  <a:pt x="13305" y="15537"/>
                  <a:pt x="13301" y="15565"/>
                  <a:pt x="13296" y="15592"/>
                </a:cubicBezTo>
                <a:cubicBezTo>
                  <a:pt x="13290" y="15619"/>
                  <a:pt x="13283" y="15645"/>
                  <a:pt x="13271" y="15676"/>
                </a:cubicBezTo>
                <a:cubicBezTo>
                  <a:pt x="13265" y="15687"/>
                  <a:pt x="13259" y="15695"/>
                  <a:pt x="13254" y="15703"/>
                </a:cubicBezTo>
                <a:cubicBezTo>
                  <a:pt x="13248" y="15711"/>
                  <a:pt x="13244" y="15719"/>
                  <a:pt x="13241" y="15729"/>
                </a:cubicBezTo>
                <a:cubicBezTo>
                  <a:pt x="13238" y="15782"/>
                  <a:pt x="13234" y="15821"/>
                  <a:pt x="13228" y="15859"/>
                </a:cubicBezTo>
                <a:cubicBezTo>
                  <a:pt x="13222" y="15898"/>
                  <a:pt x="13215" y="15935"/>
                  <a:pt x="13206" y="15983"/>
                </a:cubicBezTo>
                <a:cubicBezTo>
                  <a:pt x="13195" y="16035"/>
                  <a:pt x="13177" y="16066"/>
                  <a:pt x="13158" y="16096"/>
                </a:cubicBezTo>
                <a:cubicBezTo>
                  <a:pt x="13139" y="16125"/>
                  <a:pt x="13120" y="16154"/>
                  <a:pt x="13105" y="16201"/>
                </a:cubicBezTo>
                <a:cubicBezTo>
                  <a:pt x="13099" y="16217"/>
                  <a:pt x="13097" y="16230"/>
                  <a:pt x="13096" y="16245"/>
                </a:cubicBezTo>
                <a:cubicBezTo>
                  <a:pt x="13095" y="16260"/>
                  <a:pt x="13094" y="16276"/>
                  <a:pt x="13088" y="16297"/>
                </a:cubicBezTo>
                <a:cubicBezTo>
                  <a:pt x="13076" y="16340"/>
                  <a:pt x="13023" y="16317"/>
                  <a:pt x="13023" y="16369"/>
                </a:cubicBezTo>
                <a:cubicBezTo>
                  <a:pt x="13023" y="16422"/>
                  <a:pt x="13034" y="16443"/>
                  <a:pt x="13034" y="16484"/>
                </a:cubicBezTo>
                <a:cubicBezTo>
                  <a:pt x="13040" y="16484"/>
                  <a:pt x="13041" y="16473"/>
                  <a:pt x="13047" y="16473"/>
                </a:cubicBezTo>
                <a:cubicBezTo>
                  <a:pt x="13076" y="16473"/>
                  <a:pt x="13083" y="16547"/>
                  <a:pt x="13083" y="16599"/>
                </a:cubicBezTo>
                <a:cubicBezTo>
                  <a:pt x="13083" y="16643"/>
                  <a:pt x="13058" y="16662"/>
                  <a:pt x="13041" y="16684"/>
                </a:cubicBezTo>
                <a:cubicBezTo>
                  <a:pt x="13020" y="16705"/>
                  <a:pt x="13006" y="16731"/>
                  <a:pt x="12993" y="16757"/>
                </a:cubicBezTo>
                <a:cubicBezTo>
                  <a:pt x="12980" y="16782"/>
                  <a:pt x="12966" y="16807"/>
                  <a:pt x="12946" y="16822"/>
                </a:cubicBezTo>
                <a:cubicBezTo>
                  <a:pt x="12922" y="16838"/>
                  <a:pt x="12898" y="16838"/>
                  <a:pt x="12878" y="16843"/>
                </a:cubicBezTo>
                <a:cubicBezTo>
                  <a:pt x="12857" y="16847"/>
                  <a:pt x="12839" y="16857"/>
                  <a:pt x="12827" y="16894"/>
                </a:cubicBezTo>
                <a:cubicBezTo>
                  <a:pt x="12822" y="16911"/>
                  <a:pt x="12820" y="16924"/>
                  <a:pt x="12820" y="16937"/>
                </a:cubicBezTo>
                <a:cubicBezTo>
                  <a:pt x="12819" y="16950"/>
                  <a:pt x="12819" y="16963"/>
                  <a:pt x="12816" y="16979"/>
                </a:cubicBezTo>
                <a:cubicBezTo>
                  <a:pt x="12798" y="17031"/>
                  <a:pt x="12776" y="17061"/>
                  <a:pt x="12754" y="17090"/>
                </a:cubicBezTo>
                <a:cubicBezTo>
                  <a:pt x="12731" y="17119"/>
                  <a:pt x="12709" y="17149"/>
                  <a:pt x="12691" y="17201"/>
                </a:cubicBezTo>
                <a:cubicBezTo>
                  <a:pt x="12680" y="17233"/>
                  <a:pt x="12674" y="17259"/>
                  <a:pt x="12669" y="17286"/>
                </a:cubicBezTo>
                <a:cubicBezTo>
                  <a:pt x="12663" y="17312"/>
                  <a:pt x="12659" y="17338"/>
                  <a:pt x="12650" y="17370"/>
                </a:cubicBezTo>
                <a:cubicBezTo>
                  <a:pt x="12647" y="17349"/>
                  <a:pt x="12647" y="17330"/>
                  <a:pt x="12648" y="17311"/>
                </a:cubicBezTo>
                <a:cubicBezTo>
                  <a:pt x="12649" y="17291"/>
                  <a:pt x="12650" y="17272"/>
                  <a:pt x="12650" y="17251"/>
                </a:cubicBezTo>
                <a:cubicBezTo>
                  <a:pt x="12650" y="17251"/>
                  <a:pt x="12651" y="17251"/>
                  <a:pt x="12633" y="17251"/>
                </a:cubicBezTo>
                <a:cubicBezTo>
                  <a:pt x="12622" y="17251"/>
                  <a:pt x="12609" y="17262"/>
                  <a:pt x="12609" y="17293"/>
                </a:cubicBezTo>
                <a:cubicBezTo>
                  <a:pt x="12609" y="17293"/>
                  <a:pt x="12609" y="17293"/>
                  <a:pt x="12609" y="17419"/>
                </a:cubicBezTo>
                <a:cubicBezTo>
                  <a:pt x="12609" y="17504"/>
                  <a:pt x="12555" y="17516"/>
                  <a:pt x="12555" y="17599"/>
                </a:cubicBezTo>
                <a:cubicBezTo>
                  <a:pt x="12555" y="17621"/>
                  <a:pt x="12562" y="17622"/>
                  <a:pt x="12562" y="17642"/>
                </a:cubicBezTo>
                <a:cubicBezTo>
                  <a:pt x="12562" y="17696"/>
                  <a:pt x="12531" y="17714"/>
                  <a:pt x="12508" y="17714"/>
                </a:cubicBezTo>
                <a:cubicBezTo>
                  <a:pt x="12491" y="17714"/>
                  <a:pt x="12486" y="17684"/>
                  <a:pt x="12473" y="17684"/>
                </a:cubicBezTo>
                <a:cubicBezTo>
                  <a:pt x="12461" y="17684"/>
                  <a:pt x="12455" y="17714"/>
                  <a:pt x="12443" y="17714"/>
                </a:cubicBezTo>
                <a:cubicBezTo>
                  <a:pt x="12431" y="17714"/>
                  <a:pt x="12427" y="17695"/>
                  <a:pt x="12415" y="17684"/>
                </a:cubicBezTo>
                <a:cubicBezTo>
                  <a:pt x="12415" y="17695"/>
                  <a:pt x="12409" y="17694"/>
                  <a:pt x="12409" y="17703"/>
                </a:cubicBezTo>
                <a:cubicBezTo>
                  <a:pt x="12409" y="17736"/>
                  <a:pt x="12426" y="17755"/>
                  <a:pt x="12426" y="17799"/>
                </a:cubicBezTo>
                <a:cubicBezTo>
                  <a:pt x="12426" y="17829"/>
                  <a:pt x="12426" y="17853"/>
                  <a:pt x="12426" y="17895"/>
                </a:cubicBezTo>
                <a:cubicBezTo>
                  <a:pt x="12450" y="17884"/>
                  <a:pt x="12457" y="17852"/>
                  <a:pt x="12480" y="17853"/>
                </a:cubicBezTo>
                <a:cubicBezTo>
                  <a:pt x="12492" y="17853"/>
                  <a:pt x="12497" y="17875"/>
                  <a:pt x="12497" y="17895"/>
                </a:cubicBezTo>
                <a:cubicBezTo>
                  <a:pt x="12497" y="18117"/>
                  <a:pt x="12461" y="18249"/>
                  <a:pt x="12389" y="18428"/>
                </a:cubicBezTo>
                <a:cubicBezTo>
                  <a:pt x="12355" y="18513"/>
                  <a:pt x="12325" y="18567"/>
                  <a:pt x="12301" y="18661"/>
                </a:cubicBezTo>
                <a:cubicBezTo>
                  <a:pt x="12290" y="18705"/>
                  <a:pt x="12267" y="18724"/>
                  <a:pt x="12267" y="18776"/>
                </a:cubicBezTo>
                <a:cubicBezTo>
                  <a:pt x="12267" y="18798"/>
                  <a:pt x="12284" y="18850"/>
                  <a:pt x="12284" y="18830"/>
                </a:cubicBezTo>
                <a:cubicBezTo>
                  <a:pt x="12284" y="18830"/>
                  <a:pt x="12284" y="18828"/>
                  <a:pt x="12284" y="18933"/>
                </a:cubicBezTo>
                <a:cubicBezTo>
                  <a:pt x="12284" y="19029"/>
                  <a:pt x="12260" y="19092"/>
                  <a:pt x="12219" y="19156"/>
                </a:cubicBezTo>
                <a:cubicBezTo>
                  <a:pt x="12222" y="19166"/>
                  <a:pt x="12223" y="19175"/>
                  <a:pt x="12224" y="19184"/>
                </a:cubicBezTo>
                <a:cubicBezTo>
                  <a:pt x="12225" y="19192"/>
                  <a:pt x="12227" y="19200"/>
                  <a:pt x="12230" y="19205"/>
                </a:cubicBezTo>
                <a:cubicBezTo>
                  <a:pt x="12245" y="19315"/>
                  <a:pt x="12251" y="19350"/>
                  <a:pt x="12250" y="19354"/>
                </a:cubicBezTo>
                <a:cubicBezTo>
                  <a:pt x="12249" y="19357"/>
                  <a:pt x="12241" y="19329"/>
                  <a:pt x="12226" y="19313"/>
                </a:cubicBezTo>
                <a:cubicBezTo>
                  <a:pt x="12214" y="19313"/>
                  <a:pt x="12195" y="19321"/>
                  <a:pt x="12195" y="19343"/>
                </a:cubicBezTo>
                <a:cubicBezTo>
                  <a:pt x="12195" y="19404"/>
                  <a:pt x="12200" y="19440"/>
                  <a:pt x="12213" y="19481"/>
                </a:cubicBezTo>
                <a:cubicBezTo>
                  <a:pt x="12213" y="19481"/>
                  <a:pt x="12208" y="19489"/>
                  <a:pt x="12202" y="19489"/>
                </a:cubicBezTo>
                <a:cubicBezTo>
                  <a:pt x="12196" y="19489"/>
                  <a:pt x="12191" y="19481"/>
                  <a:pt x="12185" y="19481"/>
                </a:cubicBezTo>
                <a:cubicBezTo>
                  <a:pt x="12179" y="19481"/>
                  <a:pt x="12178" y="19481"/>
                  <a:pt x="12172" y="19481"/>
                </a:cubicBezTo>
                <a:cubicBezTo>
                  <a:pt x="12155" y="19418"/>
                  <a:pt x="12113" y="19458"/>
                  <a:pt x="12113" y="19489"/>
                </a:cubicBezTo>
                <a:cubicBezTo>
                  <a:pt x="12113" y="19510"/>
                  <a:pt x="12118" y="19510"/>
                  <a:pt x="12124" y="19519"/>
                </a:cubicBezTo>
                <a:cubicBezTo>
                  <a:pt x="12115" y="19541"/>
                  <a:pt x="12108" y="19565"/>
                  <a:pt x="12102" y="19591"/>
                </a:cubicBezTo>
                <a:cubicBezTo>
                  <a:pt x="12096" y="19616"/>
                  <a:pt x="12092" y="19643"/>
                  <a:pt x="12090" y="19669"/>
                </a:cubicBezTo>
                <a:cubicBezTo>
                  <a:pt x="12078" y="19763"/>
                  <a:pt x="12042" y="19806"/>
                  <a:pt x="12042" y="19911"/>
                </a:cubicBezTo>
                <a:cubicBezTo>
                  <a:pt x="12042" y="19963"/>
                  <a:pt x="12018" y="19983"/>
                  <a:pt x="12006" y="20025"/>
                </a:cubicBezTo>
                <a:cubicBezTo>
                  <a:pt x="12003" y="20046"/>
                  <a:pt x="11999" y="20065"/>
                  <a:pt x="11993" y="20078"/>
                </a:cubicBezTo>
                <a:cubicBezTo>
                  <a:pt x="11988" y="20090"/>
                  <a:pt x="11981" y="20096"/>
                  <a:pt x="11971" y="20091"/>
                </a:cubicBezTo>
                <a:cubicBezTo>
                  <a:pt x="11971" y="20184"/>
                  <a:pt x="11928" y="20227"/>
                  <a:pt x="11928" y="20321"/>
                </a:cubicBezTo>
                <a:cubicBezTo>
                  <a:pt x="11928" y="20331"/>
                  <a:pt x="11941" y="20321"/>
                  <a:pt x="11941" y="20332"/>
                </a:cubicBezTo>
                <a:cubicBezTo>
                  <a:pt x="11941" y="20384"/>
                  <a:pt x="11907" y="20395"/>
                  <a:pt x="11907" y="20447"/>
                </a:cubicBezTo>
                <a:cubicBezTo>
                  <a:pt x="11907" y="20530"/>
                  <a:pt x="11928" y="20563"/>
                  <a:pt x="11928" y="20646"/>
                </a:cubicBezTo>
                <a:cubicBezTo>
                  <a:pt x="11928" y="20709"/>
                  <a:pt x="11894" y="20740"/>
                  <a:pt x="11894" y="20803"/>
                </a:cubicBezTo>
                <a:cubicBezTo>
                  <a:pt x="11894" y="20803"/>
                  <a:pt x="11894" y="20803"/>
                  <a:pt x="11894" y="20949"/>
                </a:cubicBezTo>
                <a:cubicBezTo>
                  <a:pt x="11894" y="21034"/>
                  <a:pt x="11853" y="21077"/>
                  <a:pt x="11853" y="21171"/>
                </a:cubicBezTo>
                <a:cubicBezTo>
                  <a:pt x="11853" y="21171"/>
                  <a:pt x="11859" y="21172"/>
                  <a:pt x="11859" y="21183"/>
                </a:cubicBezTo>
                <a:cubicBezTo>
                  <a:pt x="11859" y="21278"/>
                  <a:pt x="11812" y="21320"/>
                  <a:pt x="11812" y="21405"/>
                </a:cubicBezTo>
                <a:cubicBezTo>
                  <a:pt x="11812" y="21425"/>
                  <a:pt x="11819" y="21433"/>
                  <a:pt x="11825" y="21454"/>
                </a:cubicBezTo>
                <a:cubicBezTo>
                  <a:pt x="11825" y="21454"/>
                  <a:pt x="11825" y="21455"/>
                  <a:pt x="11822" y="21469"/>
                </a:cubicBezTo>
                <a:cubicBezTo>
                  <a:pt x="11819" y="21482"/>
                  <a:pt x="11815" y="21510"/>
                  <a:pt x="11805" y="21562"/>
                </a:cubicBezTo>
                <a:cubicBezTo>
                  <a:pt x="11805" y="21562"/>
                  <a:pt x="11805" y="21562"/>
                  <a:pt x="11805" y="21568"/>
                </a:cubicBezTo>
                <a:cubicBezTo>
                  <a:pt x="11805" y="21572"/>
                  <a:pt x="11805" y="21583"/>
                  <a:pt x="11805" y="21600"/>
                </a:cubicBezTo>
                <a:lnTo>
                  <a:pt x="11808" y="21600"/>
                </a:lnTo>
                <a:cubicBezTo>
                  <a:pt x="11812" y="21596"/>
                  <a:pt x="11815" y="21592"/>
                  <a:pt x="11817" y="21589"/>
                </a:cubicBezTo>
                <a:cubicBezTo>
                  <a:pt x="11820" y="21584"/>
                  <a:pt x="11823" y="21581"/>
                  <a:pt x="11829" y="21581"/>
                </a:cubicBezTo>
                <a:cubicBezTo>
                  <a:pt x="11829" y="21581"/>
                  <a:pt x="11829" y="21581"/>
                  <a:pt x="11832" y="21581"/>
                </a:cubicBezTo>
                <a:cubicBezTo>
                  <a:pt x="11835" y="21581"/>
                  <a:pt x="11841" y="21581"/>
                  <a:pt x="11853" y="21581"/>
                </a:cubicBezTo>
                <a:cubicBezTo>
                  <a:pt x="11853" y="21588"/>
                  <a:pt x="11853" y="21594"/>
                  <a:pt x="11854" y="21600"/>
                </a:cubicBezTo>
                <a:lnTo>
                  <a:pt x="21600" y="21600"/>
                </a:lnTo>
                <a:lnTo>
                  <a:pt x="21600" y="0"/>
                </a:lnTo>
                <a:lnTo>
                  <a:pt x="9555" y="0"/>
                </a:lnTo>
                <a:close/>
                <a:moveTo>
                  <a:pt x="5475" y="559"/>
                </a:moveTo>
                <a:cubicBezTo>
                  <a:pt x="5499" y="559"/>
                  <a:pt x="5498" y="599"/>
                  <a:pt x="5509" y="632"/>
                </a:cubicBezTo>
                <a:cubicBezTo>
                  <a:pt x="5509" y="641"/>
                  <a:pt x="5516" y="675"/>
                  <a:pt x="5516" y="686"/>
                </a:cubicBezTo>
                <a:cubicBezTo>
                  <a:pt x="5516" y="696"/>
                  <a:pt x="5509" y="705"/>
                  <a:pt x="5509" y="716"/>
                </a:cubicBezTo>
                <a:cubicBezTo>
                  <a:pt x="5495" y="696"/>
                  <a:pt x="5483" y="680"/>
                  <a:pt x="5471" y="661"/>
                </a:cubicBezTo>
                <a:cubicBezTo>
                  <a:pt x="5460" y="643"/>
                  <a:pt x="5450" y="621"/>
                  <a:pt x="5438" y="589"/>
                </a:cubicBezTo>
                <a:cubicBezTo>
                  <a:pt x="5450" y="570"/>
                  <a:pt x="5463" y="559"/>
                  <a:pt x="5475" y="559"/>
                </a:cubicBezTo>
                <a:close/>
                <a:moveTo>
                  <a:pt x="6744" y="1268"/>
                </a:moveTo>
                <a:cubicBezTo>
                  <a:pt x="6764" y="1271"/>
                  <a:pt x="6779" y="1286"/>
                  <a:pt x="6779" y="1317"/>
                </a:cubicBezTo>
                <a:cubicBezTo>
                  <a:pt x="6779" y="1339"/>
                  <a:pt x="6768" y="1360"/>
                  <a:pt x="6762" y="1360"/>
                </a:cubicBezTo>
                <a:cubicBezTo>
                  <a:pt x="6744" y="1360"/>
                  <a:pt x="6738" y="1318"/>
                  <a:pt x="6720" y="1317"/>
                </a:cubicBezTo>
                <a:cubicBezTo>
                  <a:pt x="6685" y="1317"/>
                  <a:pt x="6667" y="1402"/>
                  <a:pt x="6667" y="1463"/>
                </a:cubicBezTo>
                <a:cubicBezTo>
                  <a:pt x="6658" y="1463"/>
                  <a:pt x="6651" y="1461"/>
                  <a:pt x="6643" y="1462"/>
                </a:cubicBezTo>
                <a:cubicBezTo>
                  <a:pt x="6636" y="1462"/>
                  <a:pt x="6628" y="1465"/>
                  <a:pt x="6619" y="1475"/>
                </a:cubicBezTo>
                <a:cubicBezTo>
                  <a:pt x="6607" y="1497"/>
                  <a:pt x="6607" y="1536"/>
                  <a:pt x="6589" y="1536"/>
                </a:cubicBezTo>
                <a:cubicBezTo>
                  <a:pt x="6566" y="1536"/>
                  <a:pt x="6535" y="1528"/>
                  <a:pt x="6535" y="1486"/>
                </a:cubicBezTo>
                <a:cubicBezTo>
                  <a:pt x="6535" y="1360"/>
                  <a:pt x="6619" y="1339"/>
                  <a:pt x="6684" y="1287"/>
                </a:cubicBezTo>
                <a:cubicBezTo>
                  <a:pt x="6702" y="1276"/>
                  <a:pt x="6725" y="1266"/>
                  <a:pt x="6744" y="1268"/>
                </a:cubicBezTo>
                <a:close/>
                <a:moveTo>
                  <a:pt x="6695" y="1801"/>
                </a:moveTo>
                <a:cubicBezTo>
                  <a:pt x="6701" y="1811"/>
                  <a:pt x="6705" y="1824"/>
                  <a:pt x="6709" y="1839"/>
                </a:cubicBezTo>
                <a:cubicBezTo>
                  <a:pt x="6712" y="1853"/>
                  <a:pt x="6714" y="1870"/>
                  <a:pt x="6714" y="1885"/>
                </a:cubicBezTo>
                <a:cubicBezTo>
                  <a:pt x="6702" y="1885"/>
                  <a:pt x="6693" y="1884"/>
                  <a:pt x="6685" y="1882"/>
                </a:cubicBezTo>
                <a:cubicBezTo>
                  <a:pt x="6677" y="1881"/>
                  <a:pt x="6669" y="1878"/>
                  <a:pt x="6660" y="1873"/>
                </a:cubicBezTo>
                <a:cubicBezTo>
                  <a:pt x="6666" y="1857"/>
                  <a:pt x="6672" y="1847"/>
                  <a:pt x="6678" y="1836"/>
                </a:cubicBezTo>
                <a:cubicBezTo>
                  <a:pt x="6684" y="1826"/>
                  <a:pt x="6689" y="1816"/>
                  <a:pt x="6695" y="1801"/>
                </a:cubicBezTo>
                <a:close/>
                <a:moveTo>
                  <a:pt x="12357" y="7797"/>
                </a:moveTo>
                <a:cubicBezTo>
                  <a:pt x="12381" y="7803"/>
                  <a:pt x="12396" y="7827"/>
                  <a:pt x="12408" y="7858"/>
                </a:cubicBezTo>
                <a:cubicBezTo>
                  <a:pt x="12420" y="7890"/>
                  <a:pt x="12431" y="7929"/>
                  <a:pt x="12446" y="7966"/>
                </a:cubicBezTo>
                <a:cubicBezTo>
                  <a:pt x="12469" y="8019"/>
                  <a:pt x="12499" y="8041"/>
                  <a:pt x="12499" y="8104"/>
                </a:cubicBezTo>
                <a:cubicBezTo>
                  <a:pt x="12499" y="8115"/>
                  <a:pt x="12493" y="8114"/>
                  <a:pt x="12493" y="8123"/>
                </a:cubicBezTo>
                <a:cubicBezTo>
                  <a:pt x="12460" y="8071"/>
                  <a:pt x="12430" y="8029"/>
                  <a:pt x="12405" y="7980"/>
                </a:cubicBezTo>
                <a:cubicBezTo>
                  <a:pt x="12381" y="7931"/>
                  <a:pt x="12363" y="7876"/>
                  <a:pt x="12357" y="7797"/>
                </a:cubicBezTo>
                <a:close/>
                <a:moveTo>
                  <a:pt x="13433" y="9081"/>
                </a:moveTo>
                <a:cubicBezTo>
                  <a:pt x="13433" y="9081"/>
                  <a:pt x="13433" y="9081"/>
                  <a:pt x="13434" y="9081"/>
                </a:cubicBezTo>
                <a:cubicBezTo>
                  <a:pt x="13434" y="9082"/>
                  <a:pt x="13436" y="9083"/>
                  <a:pt x="13439" y="9089"/>
                </a:cubicBezTo>
                <a:cubicBezTo>
                  <a:pt x="13456" y="9152"/>
                  <a:pt x="13493" y="9184"/>
                  <a:pt x="13493" y="9257"/>
                </a:cubicBezTo>
                <a:cubicBezTo>
                  <a:pt x="13493" y="9351"/>
                  <a:pt x="13463" y="9394"/>
                  <a:pt x="13439" y="9487"/>
                </a:cubicBezTo>
                <a:cubicBezTo>
                  <a:pt x="13430" y="9535"/>
                  <a:pt x="13424" y="9574"/>
                  <a:pt x="13418" y="9614"/>
                </a:cubicBezTo>
                <a:cubicBezTo>
                  <a:pt x="13411" y="9653"/>
                  <a:pt x="13404" y="9693"/>
                  <a:pt x="13392" y="9741"/>
                </a:cubicBezTo>
                <a:cubicBezTo>
                  <a:pt x="13377" y="9788"/>
                  <a:pt x="13378" y="9833"/>
                  <a:pt x="13379" y="9875"/>
                </a:cubicBezTo>
                <a:cubicBezTo>
                  <a:pt x="13380" y="9917"/>
                  <a:pt x="13379" y="9957"/>
                  <a:pt x="13361" y="9993"/>
                </a:cubicBezTo>
                <a:cubicBezTo>
                  <a:pt x="13355" y="9983"/>
                  <a:pt x="13348" y="9976"/>
                  <a:pt x="13342" y="9967"/>
                </a:cubicBezTo>
                <a:cubicBezTo>
                  <a:pt x="13336" y="9958"/>
                  <a:pt x="13330" y="9947"/>
                  <a:pt x="13327" y="9932"/>
                </a:cubicBezTo>
                <a:cubicBezTo>
                  <a:pt x="13321" y="9906"/>
                  <a:pt x="13321" y="9876"/>
                  <a:pt x="13318" y="9851"/>
                </a:cubicBezTo>
                <a:cubicBezTo>
                  <a:pt x="13315" y="9826"/>
                  <a:pt x="13308" y="9805"/>
                  <a:pt x="13290" y="9794"/>
                </a:cubicBezTo>
                <a:cubicBezTo>
                  <a:pt x="13305" y="9762"/>
                  <a:pt x="13320" y="9738"/>
                  <a:pt x="13332" y="9713"/>
                </a:cubicBezTo>
                <a:cubicBezTo>
                  <a:pt x="13343" y="9688"/>
                  <a:pt x="13351" y="9662"/>
                  <a:pt x="13351" y="9626"/>
                </a:cubicBezTo>
                <a:cubicBezTo>
                  <a:pt x="13351" y="9626"/>
                  <a:pt x="13351" y="9625"/>
                  <a:pt x="13351" y="9499"/>
                </a:cubicBezTo>
                <a:cubicBezTo>
                  <a:pt x="13351" y="9466"/>
                  <a:pt x="13344" y="9447"/>
                  <a:pt x="13344" y="9414"/>
                </a:cubicBezTo>
                <a:cubicBezTo>
                  <a:pt x="13344" y="9395"/>
                  <a:pt x="13361" y="9383"/>
                  <a:pt x="13379" y="9372"/>
                </a:cubicBezTo>
                <a:cubicBezTo>
                  <a:pt x="13415" y="9320"/>
                  <a:pt x="13439" y="9270"/>
                  <a:pt x="13439" y="9185"/>
                </a:cubicBezTo>
                <a:cubicBezTo>
                  <a:pt x="13439" y="9143"/>
                  <a:pt x="13433" y="9123"/>
                  <a:pt x="13433" y="9081"/>
                </a:cubicBezTo>
                <a:close/>
                <a:moveTo>
                  <a:pt x="13426" y="12408"/>
                </a:moveTo>
                <a:cubicBezTo>
                  <a:pt x="13411" y="12418"/>
                  <a:pt x="13404" y="12445"/>
                  <a:pt x="13397" y="12469"/>
                </a:cubicBezTo>
                <a:cubicBezTo>
                  <a:pt x="13390" y="12493"/>
                  <a:pt x="13383" y="12514"/>
                  <a:pt x="13368" y="12514"/>
                </a:cubicBezTo>
                <a:cubicBezTo>
                  <a:pt x="13370" y="12515"/>
                  <a:pt x="13371" y="12514"/>
                  <a:pt x="13372" y="12514"/>
                </a:cubicBezTo>
                <a:cubicBezTo>
                  <a:pt x="13402" y="12514"/>
                  <a:pt x="13401" y="12429"/>
                  <a:pt x="13431" y="12408"/>
                </a:cubicBezTo>
                <a:cubicBezTo>
                  <a:pt x="13430" y="12408"/>
                  <a:pt x="13429" y="12408"/>
                  <a:pt x="13428" y="12408"/>
                </a:cubicBezTo>
                <a:cubicBezTo>
                  <a:pt x="13428" y="12407"/>
                  <a:pt x="13427" y="12407"/>
                  <a:pt x="13426" y="12408"/>
                </a:cubicBezTo>
                <a:close/>
                <a:moveTo>
                  <a:pt x="2651" y="15584"/>
                </a:moveTo>
                <a:cubicBezTo>
                  <a:pt x="2617" y="15584"/>
                  <a:pt x="2599" y="15640"/>
                  <a:pt x="2569" y="15673"/>
                </a:cubicBezTo>
                <a:cubicBezTo>
                  <a:pt x="2522" y="15714"/>
                  <a:pt x="2486" y="15734"/>
                  <a:pt x="2427" y="15734"/>
                </a:cubicBezTo>
                <a:cubicBezTo>
                  <a:pt x="2374" y="15734"/>
                  <a:pt x="2343" y="15722"/>
                  <a:pt x="2284" y="15722"/>
                </a:cubicBezTo>
                <a:cubicBezTo>
                  <a:pt x="2237" y="15722"/>
                  <a:pt x="2214" y="15734"/>
                  <a:pt x="2166" y="15734"/>
                </a:cubicBezTo>
                <a:cubicBezTo>
                  <a:pt x="1948" y="15734"/>
                  <a:pt x="1948" y="15734"/>
                  <a:pt x="1948" y="15734"/>
                </a:cubicBezTo>
                <a:cubicBezTo>
                  <a:pt x="1798" y="15786"/>
                  <a:pt x="1722" y="15812"/>
                  <a:pt x="1684" y="15824"/>
                </a:cubicBezTo>
                <a:cubicBezTo>
                  <a:pt x="1647" y="15837"/>
                  <a:pt x="1647" y="15837"/>
                  <a:pt x="1647" y="15837"/>
                </a:cubicBezTo>
                <a:cubicBezTo>
                  <a:pt x="1617" y="15837"/>
                  <a:pt x="1602" y="15837"/>
                  <a:pt x="1594" y="15837"/>
                </a:cubicBezTo>
                <a:cubicBezTo>
                  <a:pt x="1586" y="15837"/>
                  <a:pt x="1586" y="15837"/>
                  <a:pt x="1586" y="15837"/>
                </a:cubicBezTo>
                <a:lnTo>
                  <a:pt x="1582" y="15837"/>
                </a:lnTo>
                <a:cubicBezTo>
                  <a:pt x="1582" y="15841"/>
                  <a:pt x="1582" y="15841"/>
                  <a:pt x="1582" y="15841"/>
                </a:cubicBezTo>
                <a:cubicBezTo>
                  <a:pt x="1582" y="15841"/>
                  <a:pt x="1582" y="15841"/>
                  <a:pt x="1582" y="15844"/>
                </a:cubicBezTo>
                <a:cubicBezTo>
                  <a:pt x="1526" y="15844"/>
                  <a:pt x="1487" y="15881"/>
                  <a:pt x="1449" y="15926"/>
                </a:cubicBezTo>
                <a:cubicBezTo>
                  <a:pt x="1411" y="15972"/>
                  <a:pt x="1374" y="16026"/>
                  <a:pt x="1321" y="16063"/>
                </a:cubicBezTo>
                <a:cubicBezTo>
                  <a:pt x="1202" y="16159"/>
                  <a:pt x="1137" y="16210"/>
                  <a:pt x="1013" y="16263"/>
                </a:cubicBezTo>
                <a:cubicBezTo>
                  <a:pt x="942" y="16293"/>
                  <a:pt x="914" y="16356"/>
                  <a:pt x="843" y="16389"/>
                </a:cubicBezTo>
                <a:cubicBezTo>
                  <a:pt x="683" y="16452"/>
                  <a:pt x="593" y="16484"/>
                  <a:pt x="433" y="16484"/>
                </a:cubicBezTo>
                <a:cubicBezTo>
                  <a:pt x="351" y="16484"/>
                  <a:pt x="310" y="16389"/>
                  <a:pt x="222" y="16389"/>
                </a:cubicBezTo>
                <a:cubicBezTo>
                  <a:pt x="198" y="16389"/>
                  <a:pt x="186" y="16409"/>
                  <a:pt x="168" y="16431"/>
                </a:cubicBezTo>
                <a:cubicBezTo>
                  <a:pt x="168" y="16431"/>
                  <a:pt x="168" y="16431"/>
                  <a:pt x="165" y="16429"/>
                </a:cubicBezTo>
                <a:cubicBezTo>
                  <a:pt x="162" y="16428"/>
                  <a:pt x="156" y="16425"/>
                  <a:pt x="144" y="16419"/>
                </a:cubicBezTo>
                <a:cubicBezTo>
                  <a:pt x="81" y="16449"/>
                  <a:pt x="40" y="16522"/>
                  <a:pt x="0" y="16594"/>
                </a:cubicBezTo>
                <a:lnTo>
                  <a:pt x="0" y="21600"/>
                </a:lnTo>
                <a:lnTo>
                  <a:pt x="6873" y="21600"/>
                </a:lnTo>
                <a:cubicBezTo>
                  <a:pt x="6870" y="21512"/>
                  <a:pt x="6847" y="21444"/>
                  <a:pt x="6796" y="21424"/>
                </a:cubicBezTo>
                <a:cubicBezTo>
                  <a:pt x="6861" y="21371"/>
                  <a:pt x="6910" y="21309"/>
                  <a:pt x="6910" y="21183"/>
                </a:cubicBezTo>
                <a:cubicBezTo>
                  <a:pt x="6910" y="21047"/>
                  <a:pt x="6910" y="21048"/>
                  <a:pt x="6910" y="21048"/>
                </a:cubicBezTo>
                <a:cubicBezTo>
                  <a:pt x="6910" y="20785"/>
                  <a:pt x="6827" y="20657"/>
                  <a:pt x="6768" y="20404"/>
                </a:cubicBezTo>
                <a:cubicBezTo>
                  <a:pt x="6753" y="20373"/>
                  <a:pt x="6737" y="20358"/>
                  <a:pt x="6720" y="20341"/>
                </a:cubicBezTo>
                <a:cubicBezTo>
                  <a:pt x="6704" y="20325"/>
                  <a:pt x="6688" y="20307"/>
                  <a:pt x="6673" y="20271"/>
                </a:cubicBezTo>
                <a:cubicBezTo>
                  <a:pt x="6652" y="20213"/>
                  <a:pt x="6631" y="20170"/>
                  <a:pt x="6610" y="20126"/>
                </a:cubicBezTo>
                <a:cubicBezTo>
                  <a:pt x="6589" y="20082"/>
                  <a:pt x="6569" y="20038"/>
                  <a:pt x="6548" y="19976"/>
                </a:cubicBezTo>
                <a:cubicBezTo>
                  <a:pt x="6542" y="19954"/>
                  <a:pt x="6520" y="19945"/>
                  <a:pt x="6520" y="19914"/>
                </a:cubicBezTo>
                <a:cubicBezTo>
                  <a:pt x="6520" y="19893"/>
                  <a:pt x="6519" y="19881"/>
                  <a:pt x="6524" y="19872"/>
                </a:cubicBezTo>
                <a:cubicBezTo>
                  <a:pt x="6543" y="19861"/>
                  <a:pt x="6555" y="19841"/>
                  <a:pt x="6578" y="19841"/>
                </a:cubicBezTo>
                <a:cubicBezTo>
                  <a:pt x="6596" y="19841"/>
                  <a:pt x="6615" y="19861"/>
                  <a:pt x="6615" y="19891"/>
                </a:cubicBezTo>
                <a:cubicBezTo>
                  <a:pt x="6615" y="19944"/>
                  <a:pt x="6585" y="19977"/>
                  <a:pt x="6585" y="20029"/>
                </a:cubicBezTo>
                <a:cubicBezTo>
                  <a:pt x="6585" y="20049"/>
                  <a:pt x="6603" y="20061"/>
                  <a:pt x="6609" y="20083"/>
                </a:cubicBezTo>
                <a:cubicBezTo>
                  <a:pt x="6668" y="20061"/>
                  <a:pt x="6660" y="19934"/>
                  <a:pt x="6660" y="19818"/>
                </a:cubicBezTo>
                <a:cubicBezTo>
                  <a:pt x="6660" y="19735"/>
                  <a:pt x="6631" y="19650"/>
                  <a:pt x="6585" y="19650"/>
                </a:cubicBezTo>
                <a:cubicBezTo>
                  <a:pt x="6537" y="19650"/>
                  <a:pt x="6519" y="19726"/>
                  <a:pt x="6477" y="19757"/>
                </a:cubicBezTo>
                <a:cubicBezTo>
                  <a:pt x="6466" y="19762"/>
                  <a:pt x="6455" y="19763"/>
                  <a:pt x="6445" y="19761"/>
                </a:cubicBezTo>
                <a:cubicBezTo>
                  <a:pt x="6435" y="19760"/>
                  <a:pt x="6424" y="19757"/>
                  <a:pt x="6412" y="19757"/>
                </a:cubicBezTo>
                <a:cubicBezTo>
                  <a:pt x="6392" y="19762"/>
                  <a:pt x="6380" y="19783"/>
                  <a:pt x="6368" y="19806"/>
                </a:cubicBezTo>
                <a:cubicBezTo>
                  <a:pt x="6356" y="19830"/>
                  <a:pt x="6344" y="19856"/>
                  <a:pt x="6324" y="19872"/>
                </a:cubicBezTo>
                <a:cubicBezTo>
                  <a:pt x="6291" y="19908"/>
                  <a:pt x="6265" y="19934"/>
                  <a:pt x="6237" y="19954"/>
                </a:cubicBezTo>
                <a:cubicBezTo>
                  <a:pt x="6209" y="19975"/>
                  <a:pt x="6179" y="19991"/>
                  <a:pt x="6141" y="20006"/>
                </a:cubicBezTo>
                <a:cubicBezTo>
                  <a:pt x="6100" y="19995"/>
                  <a:pt x="6079" y="19991"/>
                  <a:pt x="6069" y="19989"/>
                </a:cubicBezTo>
                <a:cubicBezTo>
                  <a:pt x="6059" y="19987"/>
                  <a:pt x="6059" y="19987"/>
                  <a:pt x="6059" y="19987"/>
                </a:cubicBezTo>
                <a:cubicBezTo>
                  <a:pt x="6056" y="19977"/>
                  <a:pt x="6054" y="19972"/>
                  <a:pt x="6053" y="19970"/>
                </a:cubicBezTo>
                <a:cubicBezTo>
                  <a:pt x="6052" y="19968"/>
                  <a:pt x="6052" y="19968"/>
                  <a:pt x="6052" y="19968"/>
                </a:cubicBezTo>
                <a:cubicBezTo>
                  <a:pt x="6061" y="19937"/>
                  <a:pt x="6076" y="19920"/>
                  <a:pt x="6091" y="19904"/>
                </a:cubicBezTo>
                <a:cubicBezTo>
                  <a:pt x="6106" y="19889"/>
                  <a:pt x="6121" y="19873"/>
                  <a:pt x="6130" y="19841"/>
                </a:cubicBezTo>
                <a:cubicBezTo>
                  <a:pt x="6157" y="19757"/>
                  <a:pt x="6176" y="19686"/>
                  <a:pt x="6193" y="19614"/>
                </a:cubicBezTo>
                <a:cubicBezTo>
                  <a:pt x="6210" y="19541"/>
                  <a:pt x="6224" y="19467"/>
                  <a:pt x="6242" y="19378"/>
                </a:cubicBezTo>
                <a:cubicBezTo>
                  <a:pt x="6259" y="19284"/>
                  <a:pt x="6283" y="19241"/>
                  <a:pt x="6283" y="19148"/>
                </a:cubicBezTo>
                <a:cubicBezTo>
                  <a:pt x="6283" y="18991"/>
                  <a:pt x="6201" y="18948"/>
                  <a:pt x="6154" y="18822"/>
                </a:cubicBezTo>
                <a:cubicBezTo>
                  <a:pt x="6119" y="18728"/>
                  <a:pt x="6118" y="18655"/>
                  <a:pt x="6100" y="18550"/>
                </a:cubicBezTo>
                <a:cubicBezTo>
                  <a:pt x="6089" y="18487"/>
                  <a:pt x="6064" y="18455"/>
                  <a:pt x="6059" y="18381"/>
                </a:cubicBezTo>
                <a:cubicBezTo>
                  <a:pt x="6041" y="18413"/>
                  <a:pt x="6031" y="18441"/>
                  <a:pt x="6021" y="18471"/>
                </a:cubicBezTo>
                <a:cubicBezTo>
                  <a:pt x="6011" y="18501"/>
                  <a:pt x="6003" y="18532"/>
                  <a:pt x="5988" y="18569"/>
                </a:cubicBezTo>
                <a:cubicBezTo>
                  <a:pt x="5964" y="18622"/>
                  <a:pt x="5948" y="18669"/>
                  <a:pt x="5936" y="18720"/>
                </a:cubicBezTo>
                <a:cubicBezTo>
                  <a:pt x="5925" y="18771"/>
                  <a:pt x="5919" y="18826"/>
                  <a:pt x="5916" y="18895"/>
                </a:cubicBezTo>
                <a:cubicBezTo>
                  <a:pt x="5916" y="18953"/>
                  <a:pt x="5911" y="18997"/>
                  <a:pt x="5904" y="19041"/>
                </a:cubicBezTo>
                <a:cubicBezTo>
                  <a:pt x="5897" y="19084"/>
                  <a:pt x="5888" y="19126"/>
                  <a:pt x="5882" y="19178"/>
                </a:cubicBezTo>
                <a:cubicBezTo>
                  <a:pt x="5882" y="19204"/>
                  <a:pt x="5879" y="19223"/>
                  <a:pt x="5876" y="19240"/>
                </a:cubicBezTo>
                <a:cubicBezTo>
                  <a:pt x="5872" y="19257"/>
                  <a:pt x="5869" y="19272"/>
                  <a:pt x="5869" y="19293"/>
                </a:cubicBezTo>
                <a:cubicBezTo>
                  <a:pt x="5863" y="19356"/>
                  <a:pt x="5857" y="19420"/>
                  <a:pt x="5822" y="19420"/>
                </a:cubicBezTo>
                <a:cubicBezTo>
                  <a:pt x="5786" y="19420"/>
                  <a:pt x="5769" y="19389"/>
                  <a:pt x="5733" y="19389"/>
                </a:cubicBezTo>
                <a:cubicBezTo>
                  <a:pt x="5609" y="19389"/>
                  <a:pt x="5563" y="19600"/>
                  <a:pt x="5438" y="19600"/>
                </a:cubicBezTo>
                <a:cubicBezTo>
                  <a:pt x="5421" y="19600"/>
                  <a:pt x="5421" y="19600"/>
                  <a:pt x="5421" y="19600"/>
                </a:cubicBezTo>
                <a:cubicBezTo>
                  <a:pt x="5421" y="19559"/>
                  <a:pt x="5421" y="19558"/>
                  <a:pt x="5421" y="19558"/>
                </a:cubicBezTo>
                <a:cubicBezTo>
                  <a:pt x="5421" y="19494"/>
                  <a:pt x="5443" y="19460"/>
                  <a:pt x="5455" y="19408"/>
                </a:cubicBezTo>
                <a:cubicBezTo>
                  <a:pt x="5472" y="19336"/>
                  <a:pt x="5461" y="19264"/>
                  <a:pt x="5503" y="19232"/>
                </a:cubicBezTo>
                <a:cubicBezTo>
                  <a:pt x="5527" y="19212"/>
                  <a:pt x="5551" y="19209"/>
                  <a:pt x="5580" y="19209"/>
                </a:cubicBezTo>
                <a:cubicBezTo>
                  <a:pt x="5651" y="19209"/>
                  <a:pt x="5651" y="19209"/>
                  <a:pt x="5651" y="19209"/>
                </a:cubicBezTo>
                <a:cubicBezTo>
                  <a:pt x="5728" y="19209"/>
                  <a:pt x="5740" y="19043"/>
                  <a:pt x="5740" y="18906"/>
                </a:cubicBezTo>
                <a:cubicBezTo>
                  <a:pt x="5740" y="18821"/>
                  <a:pt x="5728" y="18767"/>
                  <a:pt x="5716" y="18684"/>
                </a:cubicBezTo>
                <a:cubicBezTo>
                  <a:pt x="5731" y="18579"/>
                  <a:pt x="5739" y="18526"/>
                  <a:pt x="5742" y="18499"/>
                </a:cubicBezTo>
                <a:cubicBezTo>
                  <a:pt x="5746" y="18473"/>
                  <a:pt x="5746" y="18473"/>
                  <a:pt x="5746" y="18473"/>
                </a:cubicBezTo>
                <a:cubicBezTo>
                  <a:pt x="5746" y="18453"/>
                  <a:pt x="5733" y="18434"/>
                  <a:pt x="5733" y="18412"/>
                </a:cubicBezTo>
                <a:cubicBezTo>
                  <a:pt x="5733" y="18338"/>
                  <a:pt x="5774" y="18329"/>
                  <a:pt x="5774" y="18255"/>
                </a:cubicBezTo>
                <a:cubicBezTo>
                  <a:pt x="5774" y="18244"/>
                  <a:pt x="5764" y="18242"/>
                  <a:pt x="5764" y="18221"/>
                </a:cubicBezTo>
                <a:cubicBezTo>
                  <a:pt x="5764" y="18168"/>
                  <a:pt x="5811" y="18162"/>
                  <a:pt x="5811" y="18109"/>
                </a:cubicBezTo>
                <a:cubicBezTo>
                  <a:pt x="5811" y="18088"/>
                  <a:pt x="5799" y="18086"/>
                  <a:pt x="5787" y="18075"/>
                </a:cubicBezTo>
                <a:cubicBezTo>
                  <a:pt x="5799" y="18043"/>
                  <a:pt x="5812" y="18022"/>
                  <a:pt x="5827" y="18002"/>
                </a:cubicBezTo>
                <a:cubicBezTo>
                  <a:pt x="5842" y="17982"/>
                  <a:pt x="5858" y="17963"/>
                  <a:pt x="5876" y="17937"/>
                </a:cubicBezTo>
                <a:cubicBezTo>
                  <a:pt x="5887" y="17922"/>
                  <a:pt x="5893" y="17901"/>
                  <a:pt x="5899" y="17882"/>
                </a:cubicBezTo>
                <a:cubicBezTo>
                  <a:pt x="5905" y="17863"/>
                  <a:pt x="5911" y="17844"/>
                  <a:pt x="5923" y="17833"/>
                </a:cubicBezTo>
                <a:cubicBezTo>
                  <a:pt x="5940" y="17822"/>
                  <a:pt x="5964" y="17804"/>
                  <a:pt x="5964" y="17772"/>
                </a:cubicBezTo>
                <a:cubicBezTo>
                  <a:pt x="5964" y="17656"/>
                  <a:pt x="5904" y="17604"/>
                  <a:pt x="5904" y="17489"/>
                </a:cubicBezTo>
                <a:cubicBezTo>
                  <a:pt x="5904" y="17456"/>
                  <a:pt x="5910" y="17454"/>
                  <a:pt x="5910" y="17423"/>
                </a:cubicBezTo>
                <a:cubicBezTo>
                  <a:pt x="5910" y="17412"/>
                  <a:pt x="5904" y="17415"/>
                  <a:pt x="5904" y="17404"/>
                </a:cubicBezTo>
                <a:cubicBezTo>
                  <a:pt x="5904" y="17395"/>
                  <a:pt x="5904" y="17392"/>
                  <a:pt x="5910" y="17381"/>
                </a:cubicBezTo>
                <a:cubicBezTo>
                  <a:pt x="5933" y="17381"/>
                  <a:pt x="5945" y="17339"/>
                  <a:pt x="5975" y="17339"/>
                </a:cubicBezTo>
                <a:cubicBezTo>
                  <a:pt x="5981" y="17339"/>
                  <a:pt x="5988" y="17362"/>
                  <a:pt x="5994" y="17362"/>
                </a:cubicBezTo>
                <a:cubicBezTo>
                  <a:pt x="5999" y="17362"/>
                  <a:pt x="6005" y="17351"/>
                  <a:pt x="6005" y="17351"/>
                </a:cubicBezTo>
                <a:cubicBezTo>
                  <a:pt x="6005" y="17309"/>
                  <a:pt x="6005" y="17309"/>
                  <a:pt x="6005" y="17309"/>
                </a:cubicBezTo>
                <a:cubicBezTo>
                  <a:pt x="6005" y="17246"/>
                  <a:pt x="5969" y="17228"/>
                  <a:pt x="5958" y="17163"/>
                </a:cubicBezTo>
                <a:cubicBezTo>
                  <a:pt x="5937" y="17069"/>
                  <a:pt x="5934" y="16982"/>
                  <a:pt x="5927" y="16900"/>
                </a:cubicBezTo>
                <a:cubicBezTo>
                  <a:pt x="5919" y="16818"/>
                  <a:pt x="5908" y="16742"/>
                  <a:pt x="5869" y="16669"/>
                </a:cubicBezTo>
                <a:cubicBezTo>
                  <a:pt x="5863" y="16732"/>
                  <a:pt x="5858" y="16774"/>
                  <a:pt x="5858" y="16837"/>
                </a:cubicBezTo>
                <a:cubicBezTo>
                  <a:pt x="5858" y="16900"/>
                  <a:pt x="5869" y="16930"/>
                  <a:pt x="5869" y="16983"/>
                </a:cubicBezTo>
                <a:cubicBezTo>
                  <a:pt x="5869" y="17044"/>
                  <a:pt x="5875" y="17108"/>
                  <a:pt x="5845" y="17140"/>
                </a:cubicBezTo>
                <a:cubicBezTo>
                  <a:pt x="5837" y="17155"/>
                  <a:pt x="5827" y="17155"/>
                  <a:pt x="5816" y="17153"/>
                </a:cubicBezTo>
                <a:cubicBezTo>
                  <a:pt x="5804" y="17151"/>
                  <a:pt x="5792" y="17146"/>
                  <a:pt x="5781" y="17151"/>
                </a:cubicBezTo>
                <a:cubicBezTo>
                  <a:pt x="5769" y="17167"/>
                  <a:pt x="5766" y="17190"/>
                  <a:pt x="5764" y="17214"/>
                </a:cubicBezTo>
                <a:cubicBezTo>
                  <a:pt x="5761" y="17237"/>
                  <a:pt x="5758" y="17261"/>
                  <a:pt x="5746" y="17278"/>
                </a:cubicBezTo>
                <a:cubicBezTo>
                  <a:pt x="5740" y="17282"/>
                  <a:pt x="5733" y="17282"/>
                  <a:pt x="5725" y="17283"/>
                </a:cubicBezTo>
                <a:cubicBezTo>
                  <a:pt x="5717" y="17284"/>
                  <a:pt x="5709" y="17287"/>
                  <a:pt x="5703" y="17297"/>
                </a:cubicBezTo>
                <a:cubicBezTo>
                  <a:pt x="5697" y="17313"/>
                  <a:pt x="5696" y="17330"/>
                  <a:pt x="5696" y="17348"/>
                </a:cubicBezTo>
                <a:cubicBezTo>
                  <a:pt x="5695" y="17365"/>
                  <a:pt x="5697" y="17384"/>
                  <a:pt x="5697" y="17404"/>
                </a:cubicBezTo>
                <a:cubicBezTo>
                  <a:pt x="5694" y="17415"/>
                  <a:pt x="5690" y="17425"/>
                  <a:pt x="5686" y="17436"/>
                </a:cubicBezTo>
                <a:cubicBezTo>
                  <a:pt x="5682" y="17446"/>
                  <a:pt x="5678" y="17456"/>
                  <a:pt x="5675" y="17466"/>
                </a:cubicBezTo>
                <a:cubicBezTo>
                  <a:pt x="5672" y="17497"/>
                  <a:pt x="5675" y="17521"/>
                  <a:pt x="5677" y="17544"/>
                </a:cubicBezTo>
                <a:cubicBezTo>
                  <a:pt x="5680" y="17567"/>
                  <a:pt x="5681" y="17589"/>
                  <a:pt x="5675" y="17615"/>
                </a:cubicBezTo>
                <a:cubicBezTo>
                  <a:pt x="5667" y="17636"/>
                  <a:pt x="5657" y="17649"/>
                  <a:pt x="5650" y="17661"/>
                </a:cubicBezTo>
                <a:cubicBezTo>
                  <a:pt x="5642" y="17674"/>
                  <a:pt x="5635" y="17686"/>
                  <a:pt x="5632" y="17707"/>
                </a:cubicBezTo>
                <a:cubicBezTo>
                  <a:pt x="5609" y="17813"/>
                  <a:pt x="5598" y="17929"/>
                  <a:pt x="5533" y="17929"/>
                </a:cubicBezTo>
                <a:cubicBezTo>
                  <a:pt x="5503" y="17929"/>
                  <a:pt x="5486" y="17917"/>
                  <a:pt x="5451" y="17918"/>
                </a:cubicBezTo>
                <a:cubicBezTo>
                  <a:pt x="5433" y="17918"/>
                  <a:pt x="5432" y="17951"/>
                  <a:pt x="5421" y="17983"/>
                </a:cubicBezTo>
                <a:cubicBezTo>
                  <a:pt x="5415" y="17998"/>
                  <a:pt x="5407" y="18011"/>
                  <a:pt x="5399" y="18023"/>
                </a:cubicBezTo>
                <a:cubicBezTo>
                  <a:pt x="5391" y="18036"/>
                  <a:pt x="5382" y="18048"/>
                  <a:pt x="5373" y="18063"/>
                </a:cubicBezTo>
                <a:cubicBezTo>
                  <a:pt x="5362" y="18079"/>
                  <a:pt x="5352" y="18086"/>
                  <a:pt x="5341" y="18091"/>
                </a:cubicBezTo>
                <a:cubicBezTo>
                  <a:pt x="5330" y="18095"/>
                  <a:pt x="5317" y="18099"/>
                  <a:pt x="5302" y="18109"/>
                </a:cubicBezTo>
                <a:cubicBezTo>
                  <a:pt x="5282" y="18125"/>
                  <a:pt x="5269" y="18145"/>
                  <a:pt x="5255" y="18168"/>
                </a:cubicBezTo>
                <a:cubicBezTo>
                  <a:pt x="5242" y="18191"/>
                  <a:pt x="5228" y="18217"/>
                  <a:pt x="5207" y="18243"/>
                </a:cubicBezTo>
                <a:cubicBezTo>
                  <a:pt x="5184" y="18280"/>
                  <a:pt x="5173" y="18321"/>
                  <a:pt x="5162" y="18364"/>
                </a:cubicBezTo>
                <a:cubicBezTo>
                  <a:pt x="5152" y="18408"/>
                  <a:pt x="5143" y="18456"/>
                  <a:pt x="5125" y="18508"/>
                </a:cubicBezTo>
                <a:cubicBezTo>
                  <a:pt x="5107" y="18580"/>
                  <a:pt x="5048" y="18580"/>
                  <a:pt x="5048" y="18665"/>
                </a:cubicBezTo>
                <a:cubicBezTo>
                  <a:pt x="5048" y="18687"/>
                  <a:pt x="5054" y="18695"/>
                  <a:pt x="5054" y="18715"/>
                </a:cubicBezTo>
                <a:cubicBezTo>
                  <a:pt x="5054" y="18778"/>
                  <a:pt x="5013" y="18767"/>
                  <a:pt x="4990" y="18799"/>
                </a:cubicBezTo>
                <a:cubicBezTo>
                  <a:pt x="4948" y="18841"/>
                  <a:pt x="4931" y="18905"/>
                  <a:pt x="4931" y="18979"/>
                </a:cubicBezTo>
                <a:cubicBezTo>
                  <a:pt x="4931" y="18990"/>
                  <a:pt x="4936" y="18989"/>
                  <a:pt x="4936" y="18998"/>
                </a:cubicBezTo>
                <a:cubicBezTo>
                  <a:pt x="4936" y="19031"/>
                  <a:pt x="4912" y="19044"/>
                  <a:pt x="4912" y="19075"/>
                </a:cubicBezTo>
                <a:cubicBezTo>
                  <a:pt x="4912" y="19097"/>
                  <a:pt x="4919" y="19093"/>
                  <a:pt x="4919" y="19113"/>
                </a:cubicBezTo>
                <a:cubicBezTo>
                  <a:pt x="4930" y="19108"/>
                  <a:pt x="4941" y="19106"/>
                  <a:pt x="4950" y="19102"/>
                </a:cubicBezTo>
                <a:cubicBezTo>
                  <a:pt x="4959" y="19097"/>
                  <a:pt x="4968" y="19090"/>
                  <a:pt x="4977" y="19075"/>
                </a:cubicBezTo>
                <a:cubicBezTo>
                  <a:pt x="4974" y="19107"/>
                  <a:pt x="4971" y="19133"/>
                  <a:pt x="4969" y="19158"/>
                </a:cubicBezTo>
                <a:cubicBezTo>
                  <a:pt x="4967" y="19182"/>
                  <a:pt x="4966" y="19206"/>
                  <a:pt x="4966" y="19232"/>
                </a:cubicBezTo>
                <a:cubicBezTo>
                  <a:pt x="4926" y="19180"/>
                  <a:pt x="4901" y="19125"/>
                  <a:pt x="4847" y="19125"/>
                </a:cubicBezTo>
                <a:cubicBezTo>
                  <a:pt x="4830" y="19125"/>
                  <a:pt x="4830" y="19190"/>
                  <a:pt x="4824" y="19232"/>
                </a:cubicBezTo>
                <a:cubicBezTo>
                  <a:pt x="4821" y="19226"/>
                  <a:pt x="4819" y="19224"/>
                  <a:pt x="4818" y="19223"/>
                </a:cubicBezTo>
                <a:cubicBezTo>
                  <a:pt x="4817" y="19221"/>
                  <a:pt x="4817" y="19221"/>
                  <a:pt x="4817" y="19221"/>
                </a:cubicBezTo>
                <a:cubicBezTo>
                  <a:pt x="4794" y="19138"/>
                  <a:pt x="4795" y="19073"/>
                  <a:pt x="4759" y="19010"/>
                </a:cubicBezTo>
                <a:cubicBezTo>
                  <a:pt x="4722" y="18945"/>
                  <a:pt x="4698" y="18906"/>
                  <a:pt x="4685" y="18885"/>
                </a:cubicBezTo>
                <a:cubicBezTo>
                  <a:pt x="4697" y="18901"/>
                  <a:pt x="4715" y="18918"/>
                  <a:pt x="4736" y="18918"/>
                </a:cubicBezTo>
                <a:cubicBezTo>
                  <a:pt x="4747" y="18918"/>
                  <a:pt x="4746" y="18918"/>
                  <a:pt x="4746" y="18918"/>
                </a:cubicBezTo>
                <a:cubicBezTo>
                  <a:pt x="4746" y="18892"/>
                  <a:pt x="4746" y="18878"/>
                  <a:pt x="4746" y="18871"/>
                </a:cubicBezTo>
                <a:cubicBezTo>
                  <a:pt x="4746" y="18864"/>
                  <a:pt x="4746" y="18864"/>
                  <a:pt x="4746" y="18864"/>
                </a:cubicBezTo>
                <a:cubicBezTo>
                  <a:pt x="4723" y="18753"/>
                  <a:pt x="4711" y="18698"/>
                  <a:pt x="4706" y="18670"/>
                </a:cubicBezTo>
                <a:cubicBezTo>
                  <a:pt x="4701" y="18642"/>
                  <a:pt x="4701" y="18642"/>
                  <a:pt x="4701" y="18642"/>
                </a:cubicBezTo>
                <a:cubicBezTo>
                  <a:pt x="4701" y="18610"/>
                  <a:pt x="4702" y="18584"/>
                  <a:pt x="4701" y="18559"/>
                </a:cubicBezTo>
                <a:cubicBezTo>
                  <a:pt x="4700" y="18535"/>
                  <a:pt x="4697" y="18511"/>
                  <a:pt x="4688" y="18485"/>
                </a:cubicBezTo>
                <a:cubicBezTo>
                  <a:pt x="4676" y="18444"/>
                  <a:pt x="4654" y="18434"/>
                  <a:pt x="4654" y="18381"/>
                </a:cubicBezTo>
                <a:cubicBezTo>
                  <a:pt x="4654" y="18370"/>
                  <a:pt x="4658" y="18357"/>
                  <a:pt x="4658" y="18336"/>
                </a:cubicBezTo>
                <a:cubicBezTo>
                  <a:pt x="4658" y="18283"/>
                  <a:pt x="4640" y="18265"/>
                  <a:pt x="4634" y="18213"/>
                </a:cubicBezTo>
                <a:cubicBezTo>
                  <a:pt x="4628" y="18186"/>
                  <a:pt x="4626" y="18160"/>
                  <a:pt x="4621" y="18136"/>
                </a:cubicBezTo>
                <a:cubicBezTo>
                  <a:pt x="4615" y="18112"/>
                  <a:pt x="4608" y="18091"/>
                  <a:pt x="4593" y="18075"/>
                </a:cubicBezTo>
                <a:cubicBezTo>
                  <a:pt x="4575" y="18059"/>
                  <a:pt x="4561" y="18046"/>
                  <a:pt x="4549" y="18029"/>
                </a:cubicBezTo>
                <a:cubicBezTo>
                  <a:pt x="4537" y="18012"/>
                  <a:pt x="4527" y="17992"/>
                  <a:pt x="4518" y="17960"/>
                </a:cubicBezTo>
                <a:cubicBezTo>
                  <a:pt x="4506" y="17928"/>
                  <a:pt x="4494" y="17907"/>
                  <a:pt x="4483" y="17886"/>
                </a:cubicBezTo>
                <a:cubicBezTo>
                  <a:pt x="4472" y="17865"/>
                  <a:pt x="4463" y="17845"/>
                  <a:pt x="4457" y="17814"/>
                </a:cubicBezTo>
                <a:cubicBezTo>
                  <a:pt x="4434" y="17697"/>
                  <a:pt x="4453" y="17624"/>
                  <a:pt x="4429" y="17519"/>
                </a:cubicBezTo>
                <a:cubicBezTo>
                  <a:pt x="4417" y="17465"/>
                  <a:pt x="4376" y="17464"/>
                  <a:pt x="4376" y="17412"/>
                </a:cubicBezTo>
                <a:cubicBezTo>
                  <a:pt x="4376" y="17401"/>
                  <a:pt x="4380" y="17392"/>
                  <a:pt x="4380" y="17381"/>
                </a:cubicBezTo>
                <a:cubicBezTo>
                  <a:pt x="4380" y="17286"/>
                  <a:pt x="4292" y="17340"/>
                  <a:pt x="4239" y="17320"/>
                </a:cubicBezTo>
                <a:cubicBezTo>
                  <a:pt x="4210" y="17315"/>
                  <a:pt x="4192" y="17280"/>
                  <a:pt x="4175" y="17247"/>
                </a:cubicBezTo>
                <a:cubicBezTo>
                  <a:pt x="4158" y="17214"/>
                  <a:pt x="4142" y="17182"/>
                  <a:pt x="4115" y="17182"/>
                </a:cubicBezTo>
                <a:cubicBezTo>
                  <a:pt x="4115" y="17140"/>
                  <a:pt x="4115" y="17140"/>
                  <a:pt x="4115" y="17140"/>
                </a:cubicBezTo>
                <a:cubicBezTo>
                  <a:pt x="4115" y="17129"/>
                  <a:pt x="4121" y="17121"/>
                  <a:pt x="4121" y="17101"/>
                </a:cubicBezTo>
                <a:cubicBezTo>
                  <a:pt x="4121" y="17058"/>
                  <a:pt x="4091" y="17065"/>
                  <a:pt x="4067" y="17044"/>
                </a:cubicBezTo>
                <a:cubicBezTo>
                  <a:pt x="4082" y="17028"/>
                  <a:pt x="4088" y="17011"/>
                  <a:pt x="4092" y="16991"/>
                </a:cubicBezTo>
                <a:cubicBezTo>
                  <a:pt x="4097" y="16970"/>
                  <a:pt x="4099" y="16947"/>
                  <a:pt x="4108" y="16921"/>
                </a:cubicBezTo>
                <a:cubicBezTo>
                  <a:pt x="4117" y="16927"/>
                  <a:pt x="4122" y="16934"/>
                  <a:pt x="4126" y="16944"/>
                </a:cubicBezTo>
                <a:cubicBezTo>
                  <a:pt x="4129" y="16954"/>
                  <a:pt x="4131" y="16966"/>
                  <a:pt x="4134" y="16983"/>
                </a:cubicBezTo>
                <a:cubicBezTo>
                  <a:pt x="4151" y="16930"/>
                  <a:pt x="4173" y="16912"/>
                  <a:pt x="4173" y="16849"/>
                </a:cubicBezTo>
                <a:cubicBezTo>
                  <a:pt x="4173" y="16733"/>
                  <a:pt x="4156" y="16607"/>
                  <a:pt x="4091" y="16608"/>
                </a:cubicBezTo>
                <a:cubicBezTo>
                  <a:pt x="4032" y="16608"/>
                  <a:pt x="4014" y="16680"/>
                  <a:pt x="3961" y="16699"/>
                </a:cubicBezTo>
                <a:cubicBezTo>
                  <a:pt x="3955" y="16690"/>
                  <a:pt x="3949" y="16691"/>
                  <a:pt x="3949" y="16680"/>
                </a:cubicBezTo>
                <a:cubicBezTo>
                  <a:pt x="3949" y="16658"/>
                  <a:pt x="3968" y="16646"/>
                  <a:pt x="3968" y="16626"/>
                </a:cubicBezTo>
                <a:cubicBezTo>
                  <a:pt x="3968" y="16605"/>
                  <a:pt x="3961" y="16606"/>
                  <a:pt x="3961" y="16584"/>
                </a:cubicBezTo>
                <a:cubicBezTo>
                  <a:pt x="3967" y="16590"/>
                  <a:pt x="3972" y="16594"/>
                  <a:pt x="3976" y="16599"/>
                </a:cubicBezTo>
                <a:cubicBezTo>
                  <a:pt x="3981" y="16604"/>
                  <a:pt x="3986" y="16610"/>
                  <a:pt x="3992" y="16615"/>
                </a:cubicBezTo>
                <a:cubicBezTo>
                  <a:pt x="3997" y="16610"/>
                  <a:pt x="4000" y="16607"/>
                  <a:pt x="4001" y="16607"/>
                </a:cubicBezTo>
                <a:cubicBezTo>
                  <a:pt x="4003" y="16606"/>
                  <a:pt x="4003" y="16607"/>
                  <a:pt x="4003" y="16608"/>
                </a:cubicBezTo>
                <a:cubicBezTo>
                  <a:pt x="3985" y="16481"/>
                  <a:pt x="3926" y="16447"/>
                  <a:pt x="3884" y="16343"/>
                </a:cubicBezTo>
                <a:cubicBezTo>
                  <a:pt x="3867" y="16299"/>
                  <a:pt x="3862" y="16236"/>
                  <a:pt x="3832" y="16236"/>
                </a:cubicBezTo>
                <a:cubicBezTo>
                  <a:pt x="3814" y="16236"/>
                  <a:pt x="3813" y="16289"/>
                  <a:pt x="3795" y="16289"/>
                </a:cubicBezTo>
                <a:cubicBezTo>
                  <a:pt x="3783" y="16289"/>
                  <a:pt x="3779" y="16279"/>
                  <a:pt x="3768" y="16259"/>
                </a:cubicBezTo>
                <a:cubicBezTo>
                  <a:pt x="3738" y="16289"/>
                  <a:pt x="3726" y="16354"/>
                  <a:pt x="3690" y="16354"/>
                </a:cubicBezTo>
                <a:cubicBezTo>
                  <a:pt x="3638" y="16354"/>
                  <a:pt x="3614" y="16299"/>
                  <a:pt x="3567" y="16247"/>
                </a:cubicBezTo>
                <a:cubicBezTo>
                  <a:pt x="3549" y="16225"/>
                  <a:pt x="3531" y="16236"/>
                  <a:pt x="3513" y="16216"/>
                </a:cubicBezTo>
                <a:cubicBezTo>
                  <a:pt x="3437" y="16132"/>
                  <a:pt x="3390" y="16059"/>
                  <a:pt x="3302" y="16059"/>
                </a:cubicBezTo>
                <a:cubicBezTo>
                  <a:pt x="3272" y="16059"/>
                  <a:pt x="3258" y="16111"/>
                  <a:pt x="3235" y="16144"/>
                </a:cubicBezTo>
                <a:cubicBezTo>
                  <a:pt x="3217" y="16154"/>
                  <a:pt x="3201" y="16159"/>
                  <a:pt x="3186" y="16163"/>
                </a:cubicBezTo>
                <a:cubicBezTo>
                  <a:pt x="3170" y="16166"/>
                  <a:pt x="3154" y="16169"/>
                  <a:pt x="3136" y="16174"/>
                </a:cubicBezTo>
                <a:cubicBezTo>
                  <a:pt x="3133" y="16096"/>
                  <a:pt x="3108" y="16054"/>
                  <a:pt x="3075" y="16017"/>
                </a:cubicBezTo>
                <a:cubicBezTo>
                  <a:pt x="3043" y="15980"/>
                  <a:pt x="3002" y="15948"/>
                  <a:pt x="2970" y="15891"/>
                </a:cubicBezTo>
                <a:cubicBezTo>
                  <a:pt x="2938" y="15849"/>
                  <a:pt x="2910" y="15820"/>
                  <a:pt x="2881" y="15793"/>
                </a:cubicBezTo>
                <a:cubicBezTo>
                  <a:pt x="2852" y="15766"/>
                  <a:pt x="2822" y="15740"/>
                  <a:pt x="2787" y="15703"/>
                </a:cubicBezTo>
                <a:cubicBezTo>
                  <a:pt x="2734" y="15651"/>
                  <a:pt x="2711" y="15584"/>
                  <a:pt x="2651" y="15584"/>
                </a:cubicBezTo>
                <a:close/>
                <a:moveTo>
                  <a:pt x="5751" y="19945"/>
                </a:moveTo>
                <a:cubicBezTo>
                  <a:pt x="5768" y="19945"/>
                  <a:pt x="5792" y="19968"/>
                  <a:pt x="5792" y="19999"/>
                </a:cubicBezTo>
                <a:cubicBezTo>
                  <a:pt x="5792" y="20031"/>
                  <a:pt x="5774" y="20041"/>
                  <a:pt x="5774" y="20071"/>
                </a:cubicBezTo>
                <a:cubicBezTo>
                  <a:pt x="5774" y="20124"/>
                  <a:pt x="5811" y="20125"/>
                  <a:pt x="5835" y="20125"/>
                </a:cubicBezTo>
                <a:cubicBezTo>
                  <a:pt x="5847" y="20125"/>
                  <a:pt x="5851" y="20125"/>
                  <a:pt x="5863" y="20125"/>
                </a:cubicBezTo>
                <a:cubicBezTo>
                  <a:pt x="5860" y="20151"/>
                  <a:pt x="5862" y="20175"/>
                  <a:pt x="5861" y="20196"/>
                </a:cubicBezTo>
                <a:cubicBezTo>
                  <a:pt x="5860" y="20217"/>
                  <a:pt x="5857" y="20236"/>
                  <a:pt x="5845" y="20251"/>
                </a:cubicBezTo>
                <a:cubicBezTo>
                  <a:pt x="5828" y="20273"/>
                  <a:pt x="5792" y="20249"/>
                  <a:pt x="5792" y="20290"/>
                </a:cubicBezTo>
                <a:cubicBezTo>
                  <a:pt x="5792" y="20364"/>
                  <a:pt x="5768" y="20396"/>
                  <a:pt x="5751" y="20470"/>
                </a:cubicBezTo>
                <a:cubicBezTo>
                  <a:pt x="5733" y="20449"/>
                  <a:pt x="5720" y="20431"/>
                  <a:pt x="5708" y="20411"/>
                </a:cubicBezTo>
                <a:cubicBezTo>
                  <a:pt x="5697" y="20391"/>
                  <a:pt x="5687" y="20369"/>
                  <a:pt x="5675" y="20343"/>
                </a:cubicBezTo>
                <a:cubicBezTo>
                  <a:pt x="5675" y="20343"/>
                  <a:pt x="5676" y="20343"/>
                  <a:pt x="5611" y="20343"/>
                </a:cubicBezTo>
                <a:cubicBezTo>
                  <a:pt x="5611" y="20343"/>
                  <a:pt x="5610" y="20344"/>
                  <a:pt x="5598" y="20355"/>
                </a:cubicBezTo>
                <a:cubicBezTo>
                  <a:pt x="5598" y="20366"/>
                  <a:pt x="5604" y="20363"/>
                  <a:pt x="5604" y="20374"/>
                </a:cubicBezTo>
                <a:cubicBezTo>
                  <a:pt x="5604" y="20385"/>
                  <a:pt x="5598" y="20394"/>
                  <a:pt x="5598" y="20404"/>
                </a:cubicBezTo>
                <a:cubicBezTo>
                  <a:pt x="5577" y="20410"/>
                  <a:pt x="5561" y="20413"/>
                  <a:pt x="5545" y="20414"/>
                </a:cubicBezTo>
                <a:cubicBezTo>
                  <a:pt x="5529" y="20416"/>
                  <a:pt x="5512" y="20416"/>
                  <a:pt x="5492" y="20416"/>
                </a:cubicBezTo>
                <a:cubicBezTo>
                  <a:pt x="5492" y="20416"/>
                  <a:pt x="5492" y="20417"/>
                  <a:pt x="5485" y="20415"/>
                </a:cubicBezTo>
                <a:cubicBezTo>
                  <a:pt x="5478" y="20413"/>
                  <a:pt x="5465" y="20408"/>
                  <a:pt x="5438" y="20397"/>
                </a:cubicBezTo>
                <a:cubicBezTo>
                  <a:pt x="5438" y="20397"/>
                  <a:pt x="5438" y="20397"/>
                  <a:pt x="5373" y="20397"/>
                </a:cubicBezTo>
                <a:cubicBezTo>
                  <a:pt x="5356" y="20397"/>
                  <a:pt x="5350" y="20355"/>
                  <a:pt x="5332" y="20336"/>
                </a:cubicBezTo>
                <a:cubicBezTo>
                  <a:pt x="5314" y="20314"/>
                  <a:pt x="5279" y="20323"/>
                  <a:pt x="5279" y="20271"/>
                </a:cubicBezTo>
                <a:cubicBezTo>
                  <a:pt x="5279" y="20207"/>
                  <a:pt x="5285" y="20156"/>
                  <a:pt x="5309" y="20113"/>
                </a:cubicBezTo>
                <a:cubicBezTo>
                  <a:pt x="5329" y="20082"/>
                  <a:pt x="5352" y="20076"/>
                  <a:pt x="5376" y="20073"/>
                </a:cubicBezTo>
                <a:cubicBezTo>
                  <a:pt x="5400" y="20070"/>
                  <a:pt x="5425" y="20070"/>
                  <a:pt x="5451" y="20048"/>
                </a:cubicBezTo>
                <a:cubicBezTo>
                  <a:pt x="5564" y="19976"/>
                  <a:pt x="5632" y="19945"/>
                  <a:pt x="5751" y="19945"/>
                </a:cubicBezTo>
                <a:close/>
                <a:moveTo>
                  <a:pt x="5981" y="20094"/>
                </a:moveTo>
                <a:cubicBezTo>
                  <a:pt x="5996" y="20110"/>
                  <a:pt x="6007" y="20128"/>
                  <a:pt x="6018" y="20149"/>
                </a:cubicBezTo>
                <a:cubicBezTo>
                  <a:pt x="6028" y="20171"/>
                  <a:pt x="6037" y="20194"/>
                  <a:pt x="6046" y="20221"/>
                </a:cubicBezTo>
                <a:cubicBezTo>
                  <a:pt x="6028" y="20230"/>
                  <a:pt x="6024" y="20259"/>
                  <a:pt x="6011" y="20259"/>
                </a:cubicBezTo>
                <a:cubicBezTo>
                  <a:pt x="5964" y="20259"/>
                  <a:pt x="5929" y="20261"/>
                  <a:pt x="5899" y="20198"/>
                </a:cubicBezTo>
                <a:cubicBezTo>
                  <a:pt x="5911" y="20171"/>
                  <a:pt x="5921" y="20148"/>
                  <a:pt x="5934" y="20130"/>
                </a:cubicBezTo>
                <a:cubicBezTo>
                  <a:pt x="5946" y="20112"/>
                  <a:pt x="5960" y="20099"/>
                  <a:pt x="5981" y="20094"/>
                </a:cubicBezTo>
                <a:close/>
              </a:path>
            </a:pathLst>
          </a:custGeom>
          <a:solidFill>
            <a:srgbClr val="313438">
              <a:alpha val="90000"/>
            </a:srgbClr>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Slide #35">
    <p:spTree>
      <p:nvGrpSpPr>
        <p:cNvPr id="1" name=""/>
        <p:cNvGrpSpPr/>
        <p:nvPr/>
      </p:nvGrpSpPr>
      <p:grpSpPr>
        <a:xfrm>
          <a:off x="0" y="0"/>
          <a:ext cx="0" cy="0"/>
          <a:chOff x="0" y="0"/>
          <a:chExt cx="0" cy="0"/>
        </a:xfrm>
      </p:grpSpPr>
      <p:sp>
        <p:nvSpPr>
          <p:cNvPr id="419"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420" name="Shape"/>
          <p:cNvSpPr>
            <a:spLocks noGrp="1"/>
          </p:cNvSpPr>
          <p:nvPr>
            <p:ph type="body" idx="14"/>
          </p:nvPr>
        </p:nvSpPr>
        <p:spPr>
          <a:xfrm flipH="1">
            <a:off x="635000" y="635000"/>
            <a:ext cx="23114000" cy="12484100"/>
          </a:xfrm>
          <a:custGeom>
            <a:avLst/>
            <a:gdLst/>
            <a:ahLst/>
            <a:cxnLst>
              <a:cxn ang="0">
                <a:pos x="wd2" y="hd2"/>
              </a:cxn>
              <a:cxn ang="5400000">
                <a:pos x="wd2" y="hd2"/>
              </a:cxn>
              <a:cxn ang="10800000">
                <a:pos x="wd2" y="hd2"/>
              </a:cxn>
              <a:cxn ang="16200000">
                <a:pos x="wd2" y="hd2"/>
              </a:cxn>
            </a:cxnLst>
            <a:rect l="0" t="0" r="r" b="b"/>
            <a:pathLst>
              <a:path w="21600" h="21565" extrusionOk="0">
                <a:moveTo>
                  <a:pt x="0" y="0"/>
                </a:moveTo>
                <a:lnTo>
                  <a:pt x="0" y="21505"/>
                </a:lnTo>
                <a:lnTo>
                  <a:pt x="4680" y="21505"/>
                </a:lnTo>
                <a:cubicBezTo>
                  <a:pt x="4690" y="21479"/>
                  <a:pt x="4701" y="21448"/>
                  <a:pt x="4705" y="21438"/>
                </a:cubicBezTo>
                <a:cubicBezTo>
                  <a:pt x="4710" y="21423"/>
                  <a:pt x="4710" y="21423"/>
                  <a:pt x="4710" y="21423"/>
                </a:cubicBezTo>
                <a:cubicBezTo>
                  <a:pt x="4732" y="21342"/>
                  <a:pt x="4743" y="21302"/>
                  <a:pt x="4748" y="21282"/>
                </a:cubicBezTo>
                <a:cubicBezTo>
                  <a:pt x="4753" y="21262"/>
                  <a:pt x="4753" y="21261"/>
                  <a:pt x="4753" y="21261"/>
                </a:cubicBezTo>
                <a:cubicBezTo>
                  <a:pt x="4766" y="21217"/>
                  <a:pt x="4772" y="21195"/>
                  <a:pt x="4776" y="21184"/>
                </a:cubicBezTo>
                <a:cubicBezTo>
                  <a:pt x="4779" y="21173"/>
                  <a:pt x="4779" y="21173"/>
                  <a:pt x="4779" y="21173"/>
                </a:cubicBezTo>
                <a:cubicBezTo>
                  <a:pt x="4796" y="21122"/>
                  <a:pt x="4805" y="21096"/>
                  <a:pt x="4809" y="21083"/>
                </a:cubicBezTo>
                <a:cubicBezTo>
                  <a:pt x="4813" y="21071"/>
                  <a:pt x="4813" y="21070"/>
                  <a:pt x="4813" y="21070"/>
                </a:cubicBezTo>
                <a:cubicBezTo>
                  <a:pt x="4822" y="21026"/>
                  <a:pt x="4826" y="21004"/>
                  <a:pt x="4828" y="20993"/>
                </a:cubicBezTo>
                <a:cubicBezTo>
                  <a:pt x="4830" y="20982"/>
                  <a:pt x="4830" y="20983"/>
                  <a:pt x="4830" y="20983"/>
                </a:cubicBezTo>
                <a:cubicBezTo>
                  <a:pt x="4830" y="20880"/>
                  <a:pt x="4830" y="20880"/>
                  <a:pt x="4830" y="20880"/>
                </a:cubicBezTo>
                <a:cubicBezTo>
                  <a:pt x="4830" y="20806"/>
                  <a:pt x="4830" y="20806"/>
                  <a:pt x="4830" y="20806"/>
                </a:cubicBezTo>
                <a:cubicBezTo>
                  <a:pt x="4830" y="20747"/>
                  <a:pt x="4830" y="20747"/>
                  <a:pt x="4830" y="20747"/>
                </a:cubicBezTo>
                <a:cubicBezTo>
                  <a:pt x="4830" y="20717"/>
                  <a:pt x="4830" y="20718"/>
                  <a:pt x="4830" y="20718"/>
                </a:cubicBezTo>
                <a:cubicBezTo>
                  <a:pt x="4830" y="20688"/>
                  <a:pt x="4830" y="20688"/>
                  <a:pt x="4830" y="20688"/>
                </a:cubicBezTo>
                <a:cubicBezTo>
                  <a:pt x="4826" y="20666"/>
                  <a:pt x="4823" y="20655"/>
                  <a:pt x="4822" y="20650"/>
                </a:cubicBezTo>
                <a:cubicBezTo>
                  <a:pt x="4821" y="20644"/>
                  <a:pt x="4821" y="20645"/>
                  <a:pt x="4821" y="20645"/>
                </a:cubicBezTo>
                <a:cubicBezTo>
                  <a:pt x="4830" y="20630"/>
                  <a:pt x="4834" y="20623"/>
                  <a:pt x="4836" y="20619"/>
                </a:cubicBezTo>
                <a:cubicBezTo>
                  <a:pt x="4839" y="20616"/>
                  <a:pt x="4839" y="20615"/>
                  <a:pt x="4839" y="20615"/>
                </a:cubicBezTo>
                <a:cubicBezTo>
                  <a:pt x="4839" y="20601"/>
                  <a:pt x="4839" y="20593"/>
                  <a:pt x="4839" y="20589"/>
                </a:cubicBezTo>
                <a:cubicBezTo>
                  <a:pt x="4839" y="20586"/>
                  <a:pt x="4839" y="20586"/>
                  <a:pt x="4839" y="20586"/>
                </a:cubicBezTo>
                <a:cubicBezTo>
                  <a:pt x="4839" y="20571"/>
                  <a:pt x="4839" y="20564"/>
                  <a:pt x="4839" y="20560"/>
                </a:cubicBezTo>
                <a:cubicBezTo>
                  <a:pt x="4839" y="20556"/>
                  <a:pt x="4839" y="20556"/>
                  <a:pt x="4839" y="20556"/>
                </a:cubicBezTo>
                <a:cubicBezTo>
                  <a:pt x="4839" y="20542"/>
                  <a:pt x="4839" y="20535"/>
                  <a:pt x="4839" y="20531"/>
                </a:cubicBezTo>
                <a:cubicBezTo>
                  <a:pt x="4839" y="20527"/>
                  <a:pt x="4839" y="20527"/>
                  <a:pt x="4839" y="20527"/>
                </a:cubicBezTo>
                <a:cubicBezTo>
                  <a:pt x="4843" y="20512"/>
                  <a:pt x="4845" y="20505"/>
                  <a:pt x="4846" y="20502"/>
                </a:cubicBezTo>
                <a:cubicBezTo>
                  <a:pt x="4847" y="20498"/>
                  <a:pt x="4847" y="20498"/>
                  <a:pt x="4847" y="20498"/>
                </a:cubicBezTo>
                <a:cubicBezTo>
                  <a:pt x="4843" y="20476"/>
                  <a:pt x="4841" y="20465"/>
                  <a:pt x="4840" y="20459"/>
                </a:cubicBezTo>
                <a:cubicBezTo>
                  <a:pt x="4839" y="20454"/>
                  <a:pt x="4839" y="20454"/>
                  <a:pt x="4839" y="20454"/>
                </a:cubicBezTo>
                <a:cubicBezTo>
                  <a:pt x="4843" y="20440"/>
                  <a:pt x="4845" y="20432"/>
                  <a:pt x="4846" y="20428"/>
                </a:cubicBezTo>
                <a:cubicBezTo>
                  <a:pt x="4847" y="20424"/>
                  <a:pt x="4847" y="20424"/>
                  <a:pt x="4847" y="20424"/>
                </a:cubicBezTo>
                <a:cubicBezTo>
                  <a:pt x="4843" y="20417"/>
                  <a:pt x="4841" y="20413"/>
                  <a:pt x="4840" y="20411"/>
                </a:cubicBezTo>
                <a:cubicBezTo>
                  <a:pt x="4839" y="20409"/>
                  <a:pt x="4839" y="20409"/>
                  <a:pt x="4839" y="20409"/>
                </a:cubicBezTo>
                <a:cubicBezTo>
                  <a:pt x="4843" y="20387"/>
                  <a:pt x="4845" y="20376"/>
                  <a:pt x="4846" y="20371"/>
                </a:cubicBezTo>
                <a:cubicBezTo>
                  <a:pt x="4847" y="20366"/>
                  <a:pt x="4847" y="20366"/>
                  <a:pt x="4847" y="20366"/>
                </a:cubicBezTo>
                <a:cubicBezTo>
                  <a:pt x="4847" y="20351"/>
                  <a:pt x="4847" y="20344"/>
                  <a:pt x="4847" y="20340"/>
                </a:cubicBezTo>
                <a:cubicBezTo>
                  <a:pt x="4847" y="20337"/>
                  <a:pt x="4847" y="20337"/>
                  <a:pt x="4847" y="20337"/>
                </a:cubicBezTo>
                <a:lnTo>
                  <a:pt x="4856" y="20307"/>
                </a:lnTo>
                <a:lnTo>
                  <a:pt x="4891" y="20262"/>
                </a:lnTo>
                <a:lnTo>
                  <a:pt x="4898" y="20248"/>
                </a:lnTo>
                <a:cubicBezTo>
                  <a:pt x="4903" y="20248"/>
                  <a:pt x="4907" y="20248"/>
                  <a:pt x="4911" y="20248"/>
                </a:cubicBezTo>
                <a:cubicBezTo>
                  <a:pt x="4916" y="20248"/>
                  <a:pt x="4920" y="20248"/>
                  <a:pt x="4924" y="20248"/>
                </a:cubicBezTo>
                <a:lnTo>
                  <a:pt x="4933" y="20233"/>
                </a:lnTo>
                <a:cubicBezTo>
                  <a:pt x="4937" y="20225"/>
                  <a:pt x="4939" y="20222"/>
                  <a:pt x="4941" y="20220"/>
                </a:cubicBezTo>
                <a:cubicBezTo>
                  <a:pt x="4942" y="20219"/>
                  <a:pt x="4942" y="20219"/>
                  <a:pt x="4942" y="20219"/>
                </a:cubicBezTo>
                <a:cubicBezTo>
                  <a:pt x="4950" y="20212"/>
                  <a:pt x="4955" y="20207"/>
                  <a:pt x="4957" y="20205"/>
                </a:cubicBezTo>
                <a:cubicBezTo>
                  <a:pt x="4959" y="20203"/>
                  <a:pt x="4959" y="20204"/>
                  <a:pt x="4959" y="20204"/>
                </a:cubicBezTo>
                <a:cubicBezTo>
                  <a:pt x="4967" y="20204"/>
                  <a:pt x="4972" y="20204"/>
                  <a:pt x="4974" y="20204"/>
                </a:cubicBezTo>
                <a:cubicBezTo>
                  <a:pt x="4976" y="20204"/>
                  <a:pt x="4976" y="20204"/>
                  <a:pt x="4976" y="20204"/>
                </a:cubicBezTo>
                <a:lnTo>
                  <a:pt x="4984" y="20204"/>
                </a:lnTo>
                <a:lnTo>
                  <a:pt x="5019" y="20189"/>
                </a:lnTo>
                <a:cubicBezTo>
                  <a:pt x="5019" y="20189"/>
                  <a:pt x="5021" y="20193"/>
                  <a:pt x="5024" y="20197"/>
                </a:cubicBezTo>
                <a:cubicBezTo>
                  <a:pt x="5027" y="20200"/>
                  <a:pt x="5032" y="20204"/>
                  <a:pt x="5036" y="20204"/>
                </a:cubicBezTo>
                <a:lnTo>
                  <a:pt x="5053" y="20204"/>
                </a:lnTo>
                <a:cubicBezTo>
                  <a:pt x="5058" y="20204"/>
                  <a:pt x="5064" y="20200"/>
                  <a:pt x="5069" y="20197"/>
                </a:cubicBezTo>
                <a:cubicBezTo>
                  <a:pt x="5074" y="20193"/>
                  <a:pt x="5079" y="20189"/>
                  <a:pt x="5079" y="20189"/>
                </a:cubicBezTo>
                <a:cubicBezTo>
                  <a:pt x="5096" y="20182"/>
                  <a:pt x="5104" y="20178"/>
                  <a:pt x="5109" y="20176"/>
                </a:cubicBezTo>
                <a:cubicBezTo>
                  <a:pt x="5113" y="20174"/>
                  <a:pt x="5113" y="20174"/>
                  <a:pt x="5113" y="20174"/>
                </a:cubicBezTo>
                <a:cubicBezTo>
                  <a:pt x="5117" y="20188"/>
                  <a:pt x="5119" y="20195"/>
                  <a:pt x="5120" y="20198"/>
                </a:cubicBezTo>
                <a:cubicBezTo>
                  <a:pt x="5121" y="20201"/>
                  <a:pt x="5121" y="20201"/>
                  <a:pt x="5121" y="20201"/>
                </a:cubicBezTo>
                <a:cubicBezTo>
                  <a:pt x="5121" y="20201"/>
                  <a:pt x="5121" y="20200"/>
                  <a:pt x="5121" y="20200"/>
                </a:cubicBezTo>
                <a:cubicBezTo>
                  <a:pt x="5121" y="20199"/>
                  <a:pt x="5121" y="20199"/>
                  <a:pt x="5121" y="20199"/>
                </a:cubicBezTo>
                <a:cubicBezTo>
                  <a:pt x="5117" y="20184"/>
                  <a:pt x="5115" y="20177"/>
                  <a:pt x="5113" y="20173"/>
                </a:cubicBezTo>
                <a:cubicBezTo>
                  <a:pt x="5112" y="20169"/>
                  <a:pt x="5112" y="20169"/>
                  <a:pt x="5112" y="20169"/>
                </a:cubicBezTo>
                <a:cubicBezTo>
                  <a:pt x="5095" y="20177"/>
                  <a:pt x="5087" y="20180"/>
                  <a:pt x="5082" y="20182"/>
                </a:cubicBezTo>
                <a:cubicBezTo>
                  <a:pt x="5078" y="20183"/>
                  <a:pt x="5078" y="20184"/>
                  <a:pt x="5078" y="20184"/>
                </a:cubicBezTo>
                <a:cubicBezTo>
                  <a:pt x="5078" y="20184"/>
                  <a:pt x="5074" y="20187"/>
                  <a:pt x="5068" y="20191"/>
                </a:cubicBezTo>
                <a:cubicBezTo>
                  <a:pt x="5063" y="20195"/>
                  <a:pt x="5057" y="20199"/>
                  <a:pt x="5053" y="20199"/>
                </a:cubicBezTo>
                <a:lnTo>
                  <a:pt x="5035" y="20199"/>
                </a:lnTo>
                <a:cubicBezTo>
                  <a:pt x="5031" y="20199"/>
                  <a:pt x="5027" y="20195"/>
                  <a:pt x="5024" y="20191"/>
                </a:cubicBezTo>
                <a:cubicBezTo>
                  <a:pt x="5020" y="20187"/>
                  <a:pt x="5018" y="20184"/>
                  <a:pt x="5018" y="20184"/>
                </a:cubicBezTo>
                <a:lnTo>
                  <a:pt x="4983" y="20199"/>
                </a:lnTo>
                <a:lnTo>
                  <a:pt x="4976" y="20199"/>
                </a:lnTo>
                <a:cubicBezTo>
                  <a:pt x="4967" y="20199"/>
                  <a:pt x="4963" y="20199"/>
                  <a:pt x="4961" y="20199"/>
                </a:cubicBezTo>
                <a:cubicBezTo>
                  <a:pt x="4958" y="20199"/>
                  <a:pt x="4958" y="20199"/>
                  <a:pt x="4958" y="20199"/>
                </a:cubicBezTo>
                <a:cubicBezTo>
                  <a:pt x="4950" y="20206"/>
                  <a:pt x="4945" y="20210"/>
                  <a:pt x="4943" y="20212"/>
                </a:cubicBezTo>
                <a:cubicBezTo>
                  <a:pt x="4941" y="20213"/>
                  <a:pt x="4941" y="20213"/>
                  <a:pt x="4941" y="20213"/>
                </a:cubicBezTo>
                <a:cubicBezTo>
                  <a:pt x="4937" y="20220"/>
                  <a:pt x="4935" y="20224"/>
                  <a:pt x="4933" y="20226"/>
                </a:cubicBezTo>
                <a:cubicBezTo>
                  <a:pt x="4932" y="20228"/>
                  <a:pt x="4932" y="20228"/>
                  <a:pt x="4932" y="20228"/>
                </a:cubicBezTo>
                <a:lnTo>
                  <a:pt x="4924" y="20242"/>
                </a:lnTo>
                <a:cubicBezTo>
                  <a:pt x="4919" y="20242"/>
                  <a:pt x="4915" y="20242"/>
                  <a:pt x="4911" y="20242"/>
                </a:cubicBezTo>
                <a:cubicBezTo>
                  <a:pt x="4906" y="20242"/>
                  <a:pt x="4902" y="20242"/>
                  <a:pt x="4898" y="20242"/>
                </a:cubicBezTo>
                <a:lnTo>
                  <a:pt x="4890" y="20258"/>
                </a:lnTo>
                <a:cubicBezTo>
                  <a:pt x="4890" y="20258"/>
                  <a:pt x="4885" y="20261"/>
                  <a:pt x="4880" y="20267"/>
                </a:cubicBezTo>
                <a:cubicBezTo>
                  <a:pt x="4875" y="20273"/>
                  <a:pt x="4868" y="20280"/>
                  <a:pt x="4864" y="20287"/>
                </a:cubicBezTo>
                <a:cubicBezTo>
                  <a:pt x="4860" y="20250"/>
                  <a:pt x="4858" y="20232"/>
                  <a:pt x="4856" y="20222"/>
                </a:cubicBezTo>
                <a:cubicBezTo>
                  <a:pt x="4855" y="20213"/>
                  <a:pt x="4855" y="20213"/>
                  <a:pt x="4855" y="20213"/>
                </a:cubicBezTo>
                <a:cubicBezTo>
                  <a:pt x="4868" y="20147"/>
                  <a:pt x="4875" y="20114"/>
                  <a:pt x="4878" y="20097"/>
                </a:cubicBezTo>
                <a:cubicBezTo>
                  <a:pt x="4881" y="20081"/>
                  <a:pt x="4881" y="20081"/>
                  <a:pt x="4881" y="20081"/>
                </a:cubicBezTo>
                <a:cubicBezTo>
                  <a:pt x="4903" y="20052"/>
                  <a:pt x="4913" y="20037"/>
                  <a:pt x="4918" y="20030"/>
                </a:cubicBezTo>
                <a:cubicBezTo>
                  <a:pt x="4924" y="20023"/>
                  <a:pt x="4924" y="20022"/>
                  <a:pt x="4924" y="20022"/>
                </a:cubicBezTo>
                <a:cubicBezTo>
                  <a:pt x="4932" y="19964"/>
                  <a:pt x="4937" y="19934"/>
                  <a:pt x="4939" y="19919"/>
                </a:cubicBezTo>
                <a:cubicBezTo>
                  <a:pt x="4941" y="19904"/>
                  <a:pt x="4941" y="19904"/>
                  <a:pt x="4941" y="19904"/>
                </a:cubicBezTo>
                <a:cubicBezTo>
                  <a:pt x="4928" y="19882"/>
                  <a:pt x="4922" y="19870"/>
                  <a:pt x="4918" y="19865"/>
                </a:cubicBezTo>
                <a:cubicBezTo>
                  <a:pt x="4915" y="19860"/>
                  <a:pt x="4915" y="19860"/>
                  <a:pt x="4915" y="19860"/>
                </a:cubicBezTo>
                <a:cubicBezTo>
                  <a:pt x="4915" y="19816"/>
                  <a:pt x="4992" y="19727"/>
                  <a:pt x="4983" y="19683"/>
                </a:cubicBezTo>
                <a:cubicBezTo>
                  <a:pt x="4975" y="19639"/>
                  <a:pt x="4881" y="19771"/>
                  <a:pt x="4873" y="19727"/>
                </a:cubicBezTo>
                <a:cubicBezTo>
                  <a:pt x="4868" y="19683"/>
                  <a:pt x="4873" y="19664"/>
                  <a:pt x="4883" y="19648"/>
                </a:cubicBezTo>
                <a:cubicBezTo>
                  <a:pt x="4894" y="19631"/>
                  <a:pt x="4911" y="19617"/>
                  <a:pt x="4932" y="19580"/>
                </a:cubicBezTo>
                <a:cubicBezTo>
                  <a:pt x="4907" y="19565"/>
                  <a:pt x="4894" y="19558"/>
                  <a:pt x="4887" y="19555"/>
                </a:cubicBezTo>
                <a:cubicBezTo>
                  <a:pt x="4881" y="19551"/>
                  <a:pt x="4881" y="19551"/>
                  <a:pt x="4881" y="19551"/>
                </a:cubicBezTo>
                <a:cubicBezTo>
                  <a:pt x="4881" y="19507"/>
                  <a:pt x="4881" y="19485"/>
                  <a:pt x="4881" y="19474"/>
                </a:cubicBezTo>
                <a:cubicBezTo>
                  <a:pt x="4881" y="19463"/>
                  <a:pt x="4881" y="19462"/>
                  <a:pt x="4881" y="19462"/>
                </a:cubicBezTo>
                <a:cubicBezTo>
                  <a:pt x="4864" y="19448"/>
                  <a:pt x="4856" y="19441"/>
                  <a:pt x="4851" y="19437"/>
                </a:cubicBezTo>
                <a:cubicBezTo>
                  <a:pt x="4847" y="19433"/>
                  <a:pt x="4847" y="19433"/>
                  <a:pt x="4847" y="19433"/>
                </a:cubicBezTo>
                <a:cubicBezTo>
                  <a:pt x="4847" y="19433"/>
                  <a:pt x="4855" y="19389"/>
                  <a:pt x="4855" y="19345"/>
                </a:cubicBezTo>
                <a:cubicBezTo>
                  <a:pt x="4855" y="19301"/>
                  <a:pt x="4881" y="19286"/>
                  <a:pt x="4881" y="19286"/>
                </a:cubicBezTo>
                <a:cubicBezTo>
                  <a:pt x="4894" y="19278"/>
                  <a:pt x="4905" y="19268"/>
                  <a:pt x="4916" y="19255"/>
                </a:cubicBezTo>
                <a:cubicBezTo>
                  <a:pt x="4926" y="19242"/>
                  <a:pt x="4937" y="19228"/>
                  <a:pt x="4950" y="19213"/>
                </a:cubicBezTo>
                <a:cubicBezTo>
                  <a:pt x="4963" y="19183"/>
                  <a:pt x="4975" y="19176"/>
                  <a:pt x="4987" y="19174"/>
                </a:cubicBezTo>
                <a:cubicBezTo>
                  <a:pt x="4999" y="19172"/>
                  <a:pt x="5010" y="19175"/>
                  <a:pt x="5018" y="19168"/>
                </a:cubicBezTo>
                <a:cubicBezTo>
                  <a:pt x="5031" y="19153"/>
                  <a:pt x="5037" y="19153"/>
                  <a:pt x="5051" y="19161"/>
                </a:cubicBezTo>
                <a:cubicBezTo>
                  <a:pt x="5065" y="19168"/>
                  <a:pt x="5087" y="19183"/>
                  <a:pt x="5130" y="19198"/>
                </a:cubicBezTo>
                <a:cubicBezTo>
                  <a:pt x="5138" y="19191"/>
                  <a:pt x="5151" y="19187"/>
                  <a:pt x="5163" y="19181"/>
                </a:cubicBezTo>
                <a:cubicBezTo>
                  <a:pt x="5175" y="19176"/>
                  <a:pt x="5185" y="19169"/>
                  <a:pt x="5189" y="19154"/>
                </a:cubicBezTo>
                <a:cubicBezTo>
                  <a:pt x="5198" y="19140"/>
                  <a:pt x="5209" y="19136"/>
                  <a:pt x="5218" y="19128"/>
                </a:cubicBezTo>
                <a:cubicBezTo>
                  <a:pt x="5226" y="19121"/>
                  <a:pt x="5233" y="19109"/>
                  <a:pt x="5233" y="19080"/>
                </a:cubicBezTo>
                <a:cubicBezTo>
                  <a:pt x="5237" y="19036"/>
                  <a:pt x="5263" y="19029"/>
                  <a:pt x="5287" y="19029"/>
                </a:cubicBezTo>
                <a:cubicBezTo>
                  <a:pt x="5312" y="19029"/>
                  <a:pt x="5335" y="19036"/>
                  <a:pt x="5335" y="19021"/>
                </a:cubicBezTo>
                <a:cubicBezTo>
                  <a:pt x="5344" y="19021"/>
                  <a:pt x="5353" y="19002"/>
                  <a:pt x="5364" y="18984"/>
                </a:cubicBezTo>
                <a:cubicBezTo>
                  <a:pt x="5376" y="18965"/>
                  <a:pt x="5392" y="18947"/>
                  <a:pt x="5413" y="18947"/>
                </a:cubicBezTo>
                <a:cubicBezTo>
                  <a:pt x="5430" y="18955"/>
                  <a:pt x="5441" y="18962"/>
                  <a:pt x="5450" y="18970"/>
                </a:cubicBezTo>
                <a:cubicBezTo>
                  <a:pt x="5460" y="18977"/>
                  <a:pt x="5468" y="18985"/>
                  <a:pt x="5481" y="18992"/>
                </a:cubicBezTo>
                <a:cubicBezTo>
                  <a:pt x="5528" y="19043"/>
                  <a:pt x="5541" y="19084"/>
                  <a:pt x="5556" y="19119"/>
                </a:cubicBezTo>
                <a:cubicBezTo>
                  <a:pt x="5571" y="19154"/>
                  <a:pt x="5589" y="19183"/>
                  <a:pt x="5644" y="19213"/>
                </a:cubicBezTo>
                <a:cubicBezTo>
                  <a:pt x="5692" y="19235"/>
                  <a:pt x="5743" y="19257"/>
                  <a:pt x="5794" y="19277"/>
                </a:cubicBezTo>
                <a:cubicBezTo>
                  <a:pt x="5846" y="19297"/>
                  <a:pt x="5897" y="19316"/>
                  <a:pt x="5945" y="19330"/>
                </a:cubicBezTo>
                <a:cubicBezTo>
                  <a:pt x="5987" y="19338"/>
                  <a:pt x="6030" y="19356"/>
                  <a:pt x="6073" y="19380"/>
                </a:cubicBezTo>
                <a:cubicBezTo>
                  <a:pt x="6116" y="19403"/>
                  <a:pt x="6159" y="19433"/>
                  <a:pt x="6202" y="19462"/>
                </a:cubicBezTo>
                <a:cubicBezTo>
                  <a:pt x="6202" y="19462"/>
                  <a:pt x="6281" y="19525"/>
                  <a:pt x="6362" y="19589"/>
                </a:cubicBezTo>
                <a:cubicBezTo>
                  <a:pt x="6442" y="19654"/>
                  <a:pt x="6523" y="19720"/>
                  <a:pt x="6527" y="19727"/>
                </a:cubicBezTo>
                <a:cubicBezTo>
                  <a:pt x="6536" y="19727"/>
                  <a:pt x="6716" y="19668"/>
                  <a:pt x="6725" y="19668"/>
                </a:cubicBezTo>
                <a:cubicBezTo>
                  <a:pt x="6734" y="19668"/>
                  <a:pt x="6793" y="19683"/>
                  <a:pt x="6836" y="19727"/>
                </a:cubicBezTo>
                <a:cubicBezTo>
                  <a:pt x="6849" y="19749"/>
                  <a:pt x="6877" y="19786"/>
                  <a:pt x="6902" y="19817"/>
                </a:cubicBezTo>
                <a:cubicBezTo>
                  <a:pt x="6926" y="19848"/>
                  <a:pt x="6948" y="19874"/>
                  <a:pt x="6948" y="19874"/>
                </a:cubicBezTo>
                <a:cubicBezTo>
                  <a:pt x="6956" y="19882"/>
                  <a:pt x="6986" y="19878"/>
                  <a:pt x="7014" y="19872"/>
                </a:cubicBezTo>
                <a:cubicBezTo>
                  <a:pt x="7042" y="19867"/>
                  <a:pt x="7068" y="19860"/>
                  <a:pt x="7068" y="19860"/>
                </a:cubicBezTo>
                <a:cubicBezTo>
                  <a:pt x="7102" y="19860"/>
                  <a:pt x="7134" y="19893"/>
                  <a:pt x="7162" y="19928"/>
                </a:cubicBezTo>
                <a:cubicBezTo>
                  <a:pt x="7190" y="19963"/>
                  <a:pt x="7213" y="20000"/>
                  <a:pt x="7231" y="20007"/>
                </a:cubicBezTo>
                <a:cubicBezTo>
                  <a:pt x="7252" y="20014"/>
                  <a:pt x="7289" y="19996"/>
                  <a:pt x="7325" y="19985"/>
                </a:cubicBezTo>
                <a:cubicBezTo>
                  <a:pt x="7362" y="19974"/>
                  <a:pt x="7398" y="19970"/>
                  <a:pt x="7419" y="20007"/>
                </a:cubicBezTo>
                <a:cubicBezTo>
                  <a:pt x="7419" y="20007"/>
                  <a:pt x="7425" y="20008"/>
                  <a:pt x="7433" y="20011"/>
                </a:cubicBezTo>
                <a:cubicBezTo>
                  <a:pt x="7442" y="20013"/>
                  <a:pt x="7453" y="20018"/>
                  <a:pt x="7465" y="20025"/>
                </a:cubicBezTo>
                <a:cubicBezTo>
                  <a:pt x="7465" y="20025"/>
                  <a:pt x="7465" y="20025"/>
                  <a:pt x="7468" y="20021"/>
                </a:cubicBezTo>
                <a:cubicBezTo>
                  <a:pt x="7471" y="20018"/>
                  <a:pt x="7478" y="20011"/>
                  <a:pt x="7490" y="19996"/>
                </a:cubicBezTo>
                <a:cubicBezTo>
                  <a:pt x="7490" y="19996"/>
                  <a:pt x="7490" y="19997"/>
                  <a:pt x="7496" y="19988"/>
                </a:cubicBezTo>
                <a:cubicBezTo>
                  <a:pt x="7503" y="19979"/>
                  <a:pt x="7515" y="19960"/>
                  <a:pt x="7541" y="19924"/>
                </a:cubicBezTo>
                <a:cubicBezTo>
                  <a:pt x="7541" y="19924"/>
                  <a:pt x="7541" y="19923"/>
                  <a:pt x="7550" y="19892"/>
                </a:cubicBezTo>
                <a:cubicBezTo>
                  <a:pt x="7559" y="19860"/>
                  <a:pt x="7576" y="19798"/>
                  <a:pt x="7610" y="19673"/>
                </a:cubicBezTo>
                <a:cubicBezTo>
                  <a:pt x="7610" y="19673"/>
                  <a:pt x="7610" y="19673"/>
                  <a:pt x="7611" y="19656"/>
                </a:cubicBezTo>
                <a:cubicBezTo>
                  <a:pt x="7612" y="19639"/>
                  <a:pt x="7614" y="19606"/>
                  <a:pt x="7618" y="19540"/>
                </a:cubicBezTo>
                <a:cubicBezTo>
                  <a:pt x="7618" y="19540"/>
                  <a:pt x="7625" y="19510"/>
                  <a:pt x="7632" y="19477"/>
                </a:cubicBezTo>
                <a:cubicBezTo>
                  <a:pt x="7640" y="19444"/>
                  <a:pt x="7649" y="19407"/>
                  <a:pt x="7653" y="19393"/>
                </a:cubicBezTo>
                <a:cubicBezTo>
                  <a:pt x="7653" y="19378"/>
                  <a:pt x="7655" y="19356"/>
                  <a:pt x="7657" y="19338"/>
                </a:cubicBezTo>
                <a:cubicBezTo>
                  <a:pt x="7659" y="19320"/>
                  <a:pt x="7662" y="19305"/>
                  <a:pt x="7662" y="19305"/>
                </a:cubicBezTo>
                <a:cubicBezTo>
                  <a:pt x="7662" y="19305"/>
                  <a:pt x="7664" y="19287"/>
                  <a:pt x="7667" y="19263"/>
                </a:cubicBezTo>
                <a:cubicBezTo>
                  <a:pt x="7670" y="19239"/>
                  <a:pt x="7675" y="19209"/>
                  <a:pt x="7679" y="19187"/>
                </a:cubicBezTo>
                <a:cubicBezTo>
                  <a:pt x="7679" y="19165"/>
                  <a:pt x="7679" y="19151"/>
                  <a:pt x="7679" y="19141"/>
                </a:cubicBezTo>
                <a:cubicBezTo>
                  <a:pt x="7679" y="19132"/>
                  <a:pt x="7679" y="19128"/>
                  <a:pt x="7679" y="19128"/>
                </a:cubicBezTo>
                <a:cubicBezTo>
                  <a:pt x="7679" y="19128"/>
                  <a:pt x="7687" y="19091"/>
                  <a:pt x="7696" y="19052"/>
                </a:cubicBezTo>
                <a:cubicBezTo>
                  <a:pt x="7704" y="19014"/>
                  <a:pt x="7713" y="18973"/>
                  <a:pt x="7713" y="18966"/>
                </a:cubicBezTo>
                <a:cubicBezTo>
                  <a:pt x="7717" y="18958"/>
                  <a:pt x="7719" y="18903"/>
                  <a:pt x="7720" y="18849"/>
                </a:cubicBezTo>
                <a:cubicBezTo>
                  <a:pt x="7721" y="18796"/>
                  <a:pt x="7721" y="18745"/>
                  <a:pt x="7721" y="18745"/>
                </a:cubicBezTo>
                <a:cubicBezTo>
                  <a:pt x="7721" y="18745"/>
                  <a:pt x="7721" y="18745"/>
                  <a:pt x="7723" y="18723"/>
                </a:cubicBezTo>
                <a:cubicBezTo>
                  <a:pt x="7726" y="18701"/>
                  <a:pt x="7730" y="18657"/>
                  <a:pt x="7739" y="18568"/>
                </a:cubicBezTo>
                <a:cubicBezTo>
                  <a:pt x="7739" y="18568"/>
                  <a:pt x="7745" y="18547"/>
                  <a:pt x="7752" y="18523"/>
                </a:cubicBezTo>
                <a:cubicBezTo>
                  <a:pt x="7758" y="18499"/>
                  <a:pt x="7765" y="18474"/>
                  <a:pt x="7765" y="18466"/>
                </a:cubicBezTo>
                <a:lnTo>
                  <a:pt x="7781" y="18407"/>
                </a:lnTo>
                <a:cubicBezTo>
                  <a:pt x="7781" y="18407"/>
                  <a:pt x="7781" y="18407"/>
                  <a:pt x="7783" y="18405"/>
                </a:cubicBezTo>
                <a:cubicBezTo>
                  <a:pt x="7785" y="18403"/>
                  <a:pt x="7790" y="18399"/>
                  <a:pt x="7798" y="18392"/>
                </a:cubicBezTo>
                <a:cubicBezTo>
                  <a:pt x="7798" y="18392"/>
                  <a:pt x="7798" y="18392"/>
                  <a:pt x="7800" y="18394"/>
                </a:cubicBezTo>
                <a:cubicBezTo>
                  <a:pt x="7803" y="18396"/>
                  <a:pt x="7807" y="18400"/>
                  <a:pt x="7816" y="18407"/>
                </a:cubicBezTo>
                <a:cubicBezTo>
                  <a:pt x="7816" y="18407"/>
                  <a:pt x="7820" y="18418"/>
                  <a:pt x="7825" y="18433"/>
                </a:cubicBezTo>
                <a:cubicBezTo>
                  <a:pt x="7831" y="18447"/>
                  <a:pt x="7837" y="18465"/>
                  <a:pt x="7842" y="18480"/>
                </a:cubicBezTo>
                <a:cubicBezTo>
                  <a:pt x="7846" y="18487"/>
                  <a:pt x="7850" y="18491"/>
                  <a:pt x="7853" y="18493"/>
                </a:cubicBezTo>
                <a:cubicBezTo>
                  <a:pt x="7856" y="18495"/>
                  <a:pt x="7858" y="18495"/>
                  <a:pt x="7858" y="18495"/>
                </a:cubicBezTo>
                <a:cubicBezTo>
                  <a:pt x="7858" y="18495"/>
                  <a:pt x="7863" y="18495"/>
                  <a:pt x="7868" y="18495"/>
                </a:cubicBezTo>
                <a:cubicBezTo>
                  <a:pt x="7873" y="18495"/>
                  <a:pt x="7880" y="18495"/>
                  <a:pt x="7884" y="18495"/>
                </a:cubicBezTo>
                <a:lnTo>
                  <a:pt x="7884" y="18466"/>
                </a:lnTo>
                <a:cubicBezTo>
                  <a:pt x="7884" y="18466"/>
                  <a:pt x="7884" y="18466"/>
                  <a:pt x="7881" y="18459"/>
                </a:cubicBezTo>
                <a:cubicBezTo>
                  <a:pt x="7877" y="18451"/>
                  <a:pt x="7871" y="18437"/>
                  <a:pt x="7858" y="18407"/>
                </a:cubicBezTo>
                <a:cubicBezTo>
                  <a:pt x="7858" y="18407"/>
                  <a:pt x="7824" y="18333"/>
                  <a:pt x="7816" y="18319"/>
                </a:cubicBezTo>
                <a:cubicBezTo>
                  <a:pt x="7807" y="18304"/>
                  <a:pt x="7798" y="18288"/>
                  <a:pt x="7772" y="18259"/>
                </a:cubicBezTo>
                <a:cubicBezTo>
                  <a:pt x="7747" y="18230"/>
                  <a:pt x="7765" y="18230"/>
                  <a:pt x="7765" y="18230"/>
                </a:cubicBezTo>
                <a:cubicBezTo>
                  <a:pt x="7765" y="18230"/>
                  <a:pt x="7772" y="18186"/>
                  <a:pt x="7772" y="18141"/>
                </a:cubicBezTo>
                <a:cubicBezTo>
                  <a:pt x="7772" y="18112"/>
                  <a:pt x="7756" y="18112"/>
                  <a:pt x="7756" y="18112"/>
                </a:cubicBezTo>
                <a:cubicBezTo>
                  <a:pt x="7756" y="18112"/>
                  <a:pt x="7756" y="18108"/>
                  <a:pt x="7755" y="18103"/>
                </a:cubicBezTo>
                <a:cubicBezTo>
                  <a:pt x="7754" y="18097"/>
                  <a:pt x="7751" y="18090"/>
                  <a:pt x="7747" y="18082"/>
                </a:cubicBezTo>
                <a:cubicBezTo>
                  <a:pt x="7747" y="18075"/>
                  <a:pt x="7745" y="18068"/>
                  <a:pt x="7741" y="18060"/>
                </a:cubicBezTo>
                <a:cubicBezTo>
                  <a:pt x="7736" y="18053"/>
                  <a:pt x="7730" y="18046"/>
                  <a:pt x="7721" y="18039"/>
                </a:cubicBezTo>
                <a:cubicBezTo>
                  <a:pt x="7717" y="18031"/>
                  <a:pt x="7717" y="18020"/>
                  <a:pt x="7718" y="18011"/>
                </a:cubicBezTo>
                <a:cubicBezTo>
                  <a:pt x="7719" y="18001"/>
                  <a:pt x="7721" y="17994"/>
                  <a:pt x="7721" y="17994"/>
                </a:cubicBezTo>
                <a:cubicBezTo>
                  <a:pt x="7721" y="17994"/>
                  <a:pt x="7726" y="17991"/>
                  <a:pt x="7732" y="17987"/>
                </a:cubicBezTo>
                <a:cubicBezTo>
                  <a:pt x="7739" y="17984"/>
                  <a:pt x="7747" y="17980"/>
                  <a:pt x="7756" y="17980"/>
                </a:cubicBezTo>
                <a:cubicBezTo>
                  <a:pt x="7764" y="17988"/>
                  <a:pt x="7767" y="17999"/>
                  <a:pt x="7767" y="18008"/>
                </a:cubicBezTo>
                <a:cubicBezTo>
                  <a:pt x="7767" y="18017"/>
                  <a:pt x="7765" y="18024"/>
                  <a:pt x="7765" y="18024"/>
                </a:cubicBezTo>
                <a:cubicBezTo>
                  <a:pt x="7765" y="18024"/>
                  <a:pt x="7764" y="18024"/>
                  <a:pt x="7767" y="18037"/>
                </a:cubicBezTo>
                <a:cubicBezTo>
                  <a:pt x="7771" y="18050"/>
                  <a:pt x="7777" y="18076"/>
                  <a:pt x="7790" y="18127"/>
                </a:cubicBezTo>
                <a:cubicBezTo>
                  <a:pt x="7790" y="18127"/>
                  <a:pt x="7790" y="18120"/>
                  <a:pt x="7790" y="18109"/>
                </a:cubicBezTo>
                <a:cubicBezTo>
                  <a:pt x="7790" y="18098"/>
                  <a:pt x="7790" y="18083"/>
                  <a:pt x="7790" y="18069"/>
                </a:cubicBezTo>
                <a:cubicBezTo>
                  <a:pt x="7798" y="18054"/>
                  <a:pt x="7807" y="18009"/>
                  <a:pt x="7807" y="17994"/>
                </a:cubicBezTo>
                <a:cubicBezTo>
                  <a:pt x="7807" y="17979"/>
                  <a:pt x="7798" y="17950"/>
                  <a:pt x="7798" y="17950"/>
                </a:cubicBezTo>
                <a:cubicBezTo>
                  <a:pt x="7798" y="17950"/>
                  <a:pt x="7798" y="17950"/>
                  <a:pt x="7797" y="17950"/>
                </a:cubicBezTo>
                <a:cubicBezTo>
                  <a:pt x="7796" y="17950"/>
                  <a:pt x="7794" y="17950"/>
                  <a:pt x="7790" y="17950"/>
                </a:cubicBezTo>
                <a:cubicBezTo>
                  <a:pt x="7790" y="17950"/>
                  <a:pt x="7790" y="17951"/>
                  <a:pt x="7786" y="17943"/>
                </a:cubicBezTo>
                <a:cubicBezTo>
                  <a:pt x="7782" y="17936"/>
                  <a:pt x="7773" y="17921"/>
                  <a:pt x="7756" y="17892"/>
                </a:cubicBezTo>
                <a:cubicBezTo>
                  <a:pt x="7756" y="17892"/>
                  <a:pt x="7756" y="17892"/>
                  <a:pt x="7753" y="17890"/>
                </a:cubicBezTo>
                <a:cubicBezTo>
                  <a:pt x="7749" y="17888"/>
                  <a:pt x="7743" y="17884"/>
                  <a:pt x="7730" y="17876"/>
                </a:cubicBezTo>
                <a:cubicBezTo>
                  <a:pt x="7730" y="17876"/>
                  <a:pt x="7730" y="17877"/>
                  <a:pt x="7723" y="17868"/>
                </a:cubicBezTo>
                <a:cubicBezTo>
                  <a:pt x="7717" y="17859"/>
                  <a:pt x="7705" y="17840"/>
                  <a:pt x="7679" y="17803"/>
                </a:cubicBezTo>
                <a:cubicBezTo>
                  <a:pt x="7679" y="17803"/>
                  <a:pt x="7678" y="17803"/>
                  <a:pt x="7704" y="17803"/>
                </a:cubicBezTo>
                <a:cubicBezTo>
                  <a:pt x="7730" y="17803"/>
                  <a:pt x="7747" y="17847"/>
                  <a:pt x="7772" y="17876"/>
                </a:cubicBezTo>
                <a:cubicBezTo>
                  <a:pt x="7789" y="17906"/>
                  <a:pt x="7781" y="17876"/>
                  <a:pt x="7807" y="17876"/>
                </a:cubicBezTo>
                <a:cubicBezTo>
                  <a:pt x="7824" y="17876"/>
                  <a:pt x="7816" y="17863"/>
                  <a:pt x="7824" y="17863"/>
                </a:cubicBezTo>
                <a:cubicBezTo>
                  <a:pt x="7833" y="17863"/>
                  <a:pt x="7807" y="17789"/>
                  <a:pt x="7807" y="17789"/>
                </a:cubicBezTo>
                <a:cubicBezTo>
                  <a:pt x="7807" y="17789"/>
                  <a:pt x="7807" y="17788"/>
                  <a:pt x="7802" y="17779"/>
                </a:cubicBezTo>
                <a:cubicBezTo>
                  <a:pt x="7797" y="17769"/>
                  <a:pt x="7786" y="17751"/>
                  <a:pt x="7765" y="17714"/>
                </a:cubicBezTo>
                <a:cubicBezTo>
                  <a:pt x="7765" y="17714"/>
                  <a:pt x="7756" y="17715"/>
                  <a:pt x="7739" y="17700"/>
                </a:cubicBezTo>
                <a:cubicBezTo>
                  <a:pt x="7721" y="17685"/>
                  <a:pt x="7687" y="17641"/>
                  <a:pt x="7687" y="17641"/>
                </a:cubicBezTo>
                <a:cubicBezTo>
                  <a:pt x="7687" y="17641"/>
                  <a:pt x="7687" y="17641"/>
                  <a:pt x="7681" y="17632"/>
                </a:cubicBezTo>
                <a:cubicBezTo>
                  <a:pt x="7674" y="17622"/>
                  <a:pt x="7661" y="17604"/>
                  <a:pt x="7636" y="17567"/>
                </a:cubicBezTo>
                <a:cubicBezTo>
                  <a:pt x="7636" y="17567"/>
                  <a:pt x="7636" y="17567"/>
                  <a:pt x="7633" y="17563"/>
                </a:cubicBezTo>
                <a:cubicBezTo>
                  <a:pt x="7631" y="17560"/>
                  <a:pt x="7627" y="17552"/>
                  <a:pt x="7618" y="17538"/>
                </a:cubicBezTo>
                <a:cubicBezTo>
                  <a:pt x="7618" y="17538"/>
                  <a:pt x="7616" y="17534"/>
                  <a:pt x="7612" y="17531"/>
                </a:cubicBezTo>
                <a:cubicBezTo>
                  <a:pt x="7608" y="17527"/>
                  <a:pt x="7602" y="17523"/>
                  <a:pt x="7593" y="17523"/>
                </a:cubicBezTo>
                <a:cubicBezTo>
                  <a:pt x="7589" y="17516"/>
                  <a:pt x="7586" y="17494"/>
                  <a:pt x="7584" y="17471"/>
                </a:cubicBezTo>
                <a:cubicBezTo>
                  <a:pt x="7582" y="17447"/>
                  <a:pt x="7580" y="17421"/>
                  <a:pt x="7576" y="17406"/>
                </a:cubicBezTo>
                <a:cubicBezTo>
                  <a:pt x="7567" y="17391"/>
                  <a:pt x="7559" y="17318"/>
                  <a:pt x="7559" y="17288"/>
                </a:cubicBezTo>
                <a:cubicBezTo>
                  <a:pt x="7559" y="17244"/>
                  <a:pt x="7558" y="17258"/>
                  <a:pt x="7541" y="17258"/>
                </a:cubicBezTo>
                <a:cubicBezTo>
                  <a:pt x="7537" y="17250"/>
                  <a:pt x="7533" y="17232"/>
                  <a:pt x="7530" y="17215"/>
                </a:cubicBezTo>
                <a:cubicBezTo>
                  <a:pt x="7527" y="17199"/>
                  <a:pt x="7524" y="17185"/>
                  <a:pt x="7524" y="17185"/>
                </a:cubicBezTo>
                <a:cubicBezTo>
                  <a:pt x="7524" y="17185"/>
                  <a:pt x="7524" y="17185"/>
                  <a:pt x="7525" y="17177"/>
                </a:cubicBezTo>
                <a:cubicBezTo>
                  <a:pt x="7526" y="17170"/>
                  <a:pt x="7528" y="17155"/>
                  <a:pt x="7533" y="17126"/>
                </a:cubicBezTo>
                <a:cubicBezTo>
                  <a:pt x="7533" y="17126"/>
                  <a:pt x="7535" y="17133"/>
                  <a:pt x="7539" y="17144"/>
                </a:cubicBezTo>
                <a:cubicBezTo>
                  <a:pt x="7543" y="17156"/>
                  <a:pt x="7550" y="17170"/>
                  <a:pt x="7559" y="17185"/>
                </a:cubicBezTo>
                <a:cubicBezTo>
                  <a:pt x="7563" y="17200"/>
                  <a:pt x="7565" y="17199"/>
                  <a:pt x="7566" y="17196"/>
                </a:cubicBezTo>
                <a:cubicBezTo>
                  <a:pt x="7567" y="17192"/>
                  <a:pt x="7567" y="17185"/>
                  <a:pt x="7567" y="17185"/>
                </a:cubicBezTo>
                <a:cubicBezTo>
                  <a:pt x="7567" y="17185"/>
                  <a:pt x="7567" y="17184"/>
                  <a:pt x="7571" y="17186"/>
                </a:cubicBezTo>
                <a:cubicBezTo>
                  <a:pt x="7574" y="17188"/>
                  <a:pt x="7580" y="17191"/>
                  <a:pt x="7593" y="17199"/>
                </a:cubicBezTo>
                <a:cubicBezTo>
                  <a:pt x="7593" y="17199"/>
                  <a:pt x="7593" y="17191"/>
                  <a:pt x="7594" y="17182"/>
                </a:cubicBezTo>
                <a:cubicBezTo>
                  <a:pt x="7595" y="17173"/>
                  <a:pt x="7597" y="17162"/>
                  <a:pt x="7601" y="17155"/>
                </a:cubicBezTo>
                <a:cubicBezTo>
                  <a:pt x="7601" y="17148"/>
                  <a:pt x="7597" y="17133"/>
                  <a:pt x="7593" y="17120"/>
                </a:cubicBezTo>
                <a:cubicBezTo>
                  <a:pt x="7589" y="17107"/>
                  <a:pt x="7584" y="17097"/>
                  <a:pt x="7584" y="17097"/>
                </a:cubicBezTo>
                <a:cubicBezTo>
                  <a:pt x="7584" y="17097"/>
                  <a:pt x="7584" y="17096"/>
                  <a:pt x="7579" y="17089"/>
                </a:cubicBezTo>
                <a:cubicBezTo>
                  <a:pt x="7573" y="17082"/>
                  <a:pt x="7562" y="17067"/>
                  <a:pt x="7541" y="17037"/>
                </a:cubicBezTo>
                <a:cubicBezTo>
                  <a:pt x="7541" y="17037"/>
                  <a:pt x="7541" y="17037"/>
                  <a:pt x="7543" y="17028"/>
                </a:cubicBezTo>
                <a:cubicBezTo>
                  <a:pt x="7546" y="17019"/>
                  <a:pt x="7550" y="17000"/>
                  <a:pt x="7559" y="16963"/>
                </a:cubicBezTo>
                <a:cubicBezTo>
                  <a:pt x="7559" y="16963"/>
                  <a:pt x="7533" y="16935"/>
                  <a:pt x="7498" y="16920"/>
                </a:cubicBezTo>
                <a:cubicBezTo>
                  <a:pt x="7464" y="16905"/>
                  <a:pt x="7455" y="16905"/>
                  <a:pt x="7455" y="16905"/>
                </a:cubicBezTo>
                <a:cubicBezTo>
                  <a:pt x="7455" y="16905"/>
                  <a:pt x="7456" y="16905"/>
                  <a:pt x="7457" y="16899"/>
                </a:cubicBezTo>
                <a:cubicBezTo>
                  <a:pt x="7458" y="16894"/>
                  <a:pt x="7460" y="16883"/>
                  <a:pt x="7464" y="16861"/>
                </a:cubicBezTo>
                <a:cubicBezTo>
                  <a:pt x="7464" y="16861"/>
                  <a:pt x="7464" y="16861"/>
                  <a:pt x="7467" y="16856"/>
                </a:cubicBezTo>
                <a:cubicBezTo>
                  <a:pt x="7470" y="16850"/>
                  <a:pt x="7477" y="16839"/>
                  <a:pt x="7490" y="16817"/>
                </a:cubicBezTo>
                <a:cubicBezTo>
                  <a:pt x="7490" y="16817"/>
                  <a:pt x="7490" y="16816"/>
                  <a:pt x="7493" y="16809"/>
                </a:cubicBezTo>
                <a:cubicBezTo>
                  <a:pt x="7496" y="16802"/>
                  <a:pt x="7503" y="16787"/>
                  <a:pt x="7516" y="16757"/>
                </a:cubicBezTo>
                <a:cubicBezTo>
                  <a:pt x="7516" y="16757"/>
                  <a:pt x="7497" y="16747"/>
                  <a:pt x="7475" y="16736"/>
                </a:cubicBezTo>
                <a:cubicBezTo>
                  <a:pt x="7454" y="16724"/>
                  <a:pt x="7430" y="16713"/>
                  <a:pt x="7421" y="16713"/>
                </a:cubicBezTo>
                <a:cubicBezTo>
                  <a:pt x="7421" y="16713"/>
                  <a:pt x="7422" y="16713"/>
                  <a:pt x="7419" y="16706"/>
                </a:cubicBezTo>
                <a:cubicBezTo>
                  <a:pt x="7417" y="16698"/>
                  <a:pt x="7413" y="16684"/>
                  <a:pt x="7404" y="16654"/>
                </a:cubicBezTo>
                <a:cubicBezTo>
                  <a:pt x="7404" y="16654"/>
                  <a:pt x="7344" y="16670"/>
                  <a:pt x="7318" y="16670"/>
                </a:cubicBezTo>
                <a:cubicBezTo>
                  <a:pt x="7293" y="16670"/>
                  <a:pt x="7259" y="16654"/>
                  <a:pt x="7259" y="16654"/>
                </a:cubicBezTo>
                <a:cubicBezTo>
                  <a:pt x="7259" y="16654"/>
                  <a:pt x="7259" y="16654"/>
                  <a:pt x="7259" y="16645"/>
                </a:cubicBezTo>
                <a:cubicBezTo>
                  <a:pt x="7259" y="16636"/>
                  <a:pt x="7259" y="16618"/>
                  <a:pt x="7259" y="16581"/>
                </a:cubicBezTo>
                <a:cubicBezTo>
                  <a:pt x="7259" y="16581"/>
                  <a:pt x="7259" y="16581"/>
                  <a:pt x="7257" y="16579"/>
                </a:cubicBezTo>
                <a:cubicBezTo>
                  <a:pt x="7254" y="16577"/>
                  <a:pt x="7250" y="16573"/>
                  <a:pt x="7241" y="16566"/>
                </a:cubicBezTo>
                <a:cubicBezTo>
                  <a:pt x="7241" y="16566"/>
                  <a:pt x="7207" y="16508"/>
                  <a:pt x="7190" y="16493"/>
                </a:cubicBezTo>
                <a:cubicBezTo>
                  <a:pt x="7173" y="16478"/>
                  <a:pt x="7138" y="16448"/>
                  <a:pt x="7138" y="16448"/>
                </a:cubicBezTo>
                <a:cubicBezTo>
                  <a:pt x="7138" y="16448"/>
                  <a:pt x="7138" y="16449"/>
                  <a:pt x="7136" y="16447"/>
                </a:cubicBezTo>
                <a:cubicBezTo>
                  <a:pt x="7134" y="16445"/>
                  <a:pt x="7130" y="16442"/>
                  <a:pt x="7122" y="16434"/>
                </a:cubicBezTo>
                <a:cubicBezTo>
                  <a:pt x="7122" y="16434"/>
                  <a:pt x="7122" y="16434"/>
                  <a:pt x="7117" y="16432"/>
                </a:cubicBezTo>
                <a:cubicBezTo>
                  <a:pt x="7113" y="16430"/>
                  <a:pt x="7104" y="16426"/>
                  <a:pt x="7087" y="16419"/>
                </a:cubicBezTo>
                <a:cubicBezTo>
                  <a:pt x="7087" y="16419"/>
                  <a:pt x="7087" y="16419"/>
                  <a:pt x="7086" y="16411"/>
                </a:cubicBezTo>
                <a:cubicBezTo>
                  <a:pt x="7085" y="16404"/>
                  <a:pt x="7083" y="16389"/>
                  <a:pt x="7079" y="16360"/>
                </a:cubicBezTo>
                <a:cubicBezTo>
                  <a:pt x="7070" y="16323"/>
                  <a:pt x="7066" y="16309"/>
                  <a:pt x="7064" y="16303"/>
                </a:cubicBezTo>
                <a:cubicBezTo>
                  <a:pt x="7061" y="16298"/>
                  <a:pt x="7061" y="16301"/>
                  <a:pt x="7061" y="16301"/>
                </a:cubicBezTo>
                <a:cubicBezTo>
                  <a:pt x="7061" y="16301"/>
                  <a:pt x="7055" y="16301"/>
                  <a:pt x="7046" y="16301"/>
                </a:cubicBezTo>
                <a:cubicBezTo>
                  <a:pt x="7038" y="16301"/>
                  <a:pt x="7027" y="16301"/>
                  <a:pt x="7019" y="16301"/>
                </a:cubicBezTo>
                <a:cubicBezTo>
                  <a:pt x="7006" y="16309"/>
                  <a:pt x="6997" y="16320"/>
                  <a:pt x="6992" y="16329"/>
                </a:cubicBezTo>
                <a:cubicBezTo>
                  <a:pt x="6986" y="16339"/>
                  <a:pt x="6984" y="16346"/>
                  <a:pt x="6984" y="16346"/>
                </a:cubicBezTo>
                <a:cubicBezTo>
                  <a:pt x="6984" y="16346"/>
                  <a:pt x="6984" y="16346"/>
                  <a:pt x="6933" y="16346"/>
                </a:cubicBezTo>
                <a:cubicBezTo>
                  <a:pt x="6933" y="16346"/>
                  <a:pt x="6933" y="16346"/>
                  <a:pt x="6899" y="16346"/>
                </a:cubicBezTo>
                <a:cubicBezTo>
                  <a:pt x="6899" y="16346"/>
                  <a:pt x="6899" y="16345"/>
                  <a:pt x="6900" y="16327"/>
                </a:cubicBezTo>
                <a:cubicBezTo>
                  <a:pt x="6901" y="16308"/>
                  <a:pt x="6903" y="16272"/>
                  <a:pt x="6907" y="16198"/>
                </a:cubicBezTo>
                <a:cubicBezTo>
                  <a:pt x="6907" y="16198"/>
                  <a:pt x="6907" y="16198"/>
                  <a:pt x="6902" y="16192"/>
                </a:cubicBezTo>
                <a:cubicBezTo>
                  <a:pt x="6897" y="16187"/>
                  <a:pt x="6886" y="16177"/>
                  <a:pt x="6865" y="16154"/>
                </a:cubicBezTo>
                <a:cubicBezTo>
                  <a:pt x="6865" y="16154"/>
                  <a:pt x="6856" y="16150"/>
                  <a:pt x="6848" y="16143"/>
                </a:cubicBezTo>
                <a:cubicBezTo>
                  <a:pt x="6841" y="16135"/>
                  <a:pt x="6834" y="16124"/>
                  <a:pt x="6839" y="16110"/>
                </a:cubicBezTo>
                <a:cubicBezTo>
                  <a:pt x="6839" y="16095"/>
                  <a:pt x="6845" y="16091"/>
                  <a:pt x="6852" y="16092"/>
                </a:cubicBezTo>
                <a:cubicBezTo>
                  <a:pt x="6858" y="16092"/>
                  <a:pt x="6865" y="16095"/>
                  <a:pt x="6865" y="16095"/>
                </a:cubicBezTo>
                <a:cubicBezTo>
                  <a:pt x="6865" y="16095"/>
                  <a:pt x="6864" y="16095"/>
                  <a:pt x="6876" y="16093"/>
                </a:cubicBezTo>
                <a:cubicBezTo>
                  <a:pt x="6888" y="16092"/>
                  <a:pt x="6912" y="16087"/>
                  <a:pt x="6959" y="16080"/>
                </a:cubicBezTo>
                <a:cubicBezTo>
                  <a:pt x="6959" y="16080"/>
                  <a:pt x="6959" y="16080"/>
                  <a:pt x="6959" y="16075"/>
                </a:cubicBezTo>
                <a:cubicBezTo>
                  <a:pt x="6959" y="16069"/>
                  <a:pt x="6959" y="16059"/>
                  <a:pt x="6959" y="16037"/>
                </a:cubicBezTo>
                <a:cubicBezTo>
                  <a:pt x="6959" y="16037"/>
                  <a:pt x="6959" y="16037"/>
                  <a:pt x="6958" y="16033"/>
                </a:cubicBezTo>
                <a:cubicBezTo>
                  <a:pt x="6957" y="16029"/>
                  <a:pt x="6955" y="16022"/>
                  <a:pt x="6950" y="16007"/>
                </a:cubicBezTo>
                <a:cubicBezTo>
                  <a:pt x="6950" y="16007"/>
                  <a:pt x="6950" y="16007"/>
                  <a:pt x="6945" y="16003"/>
                </a:cubicBezTo>
                <a:cubicBezTo>
                  <a:pt x="6939" y="16000"/>
                  <a:pt x="6929" y="15992"/>
                  <a:pt x="6907" y="15978"/>
                </a:cubicBezTo>
                <a:cubicBezTo>
                  <a:pt x="6907" y="15978"/>
                  <a:pt x="6907" y="15978"/>
                  <a:pt x="6914" y="15972"/>
                </a:cubicBezTo>
                <a:cubicBezTo>
                  <a:pt x="6920" y="15967"/>
                  <a:pt x="6933" y="15955"/>
                  <a:pt x="6959" y="15933"/>
                </a:cubicBezTo>
                <a:cubicBezTo>
                  <a:pt x="6959" y="15933"/>
                  <a:pt x="6959" y="15933"/>
                  <a:pt x="6957" y="15928"/>
                </a:cubicBezTo>
                <a:cubicBezTo>
                  <a:pt x="6955" y="15923"/>
                  <a:pt x="6950" y="15911"/>
                  <a:pt x="6942" y="15889"/>
                </a:cubicBezTo>
                <a:cubicBezTo>
                  <a:pt x="6942" y="15889"/>
                  <a:pt x="6864" y="15874"/>
                  <a:pt x="6856" y="15874"/>
                </a:cubicBezTo>
                <a:cubicBezTo>
                  <a:pt x="6839" y="15874"/>
                  <a:pt x="6822" y="15874"/>
                  <a:pt x="6822" y="15874"/>
                </a:cubicBezTo>
                <a:cubicBezTo>
                  <a:pt x="6822" y="15874"/>
                  <a:pt x="6822" y="15874"/>
                  <a:pt x="6827" y="15860"/>
                </a:cubicBezTo>
                <a:cubicBezTo>
                  <a:pt x="6833" y="15845"/>
                  <a:pt x="6843" y="15816"/>
                  <a:pt x="6865" y="15757"/>
                </a:cubicBezTo>
                <a:cubicBezTo>
                  <a:pt x="6865" y="15757"/>
                  <a:pt x="6865" y="15757"/>
                  <a:pt x="6870" y="15749"/>
                </a:cubicBezTo>
                <a:cubicBezTo>
                  <a:pt x="6875" y="15742"/>
                  <a:pt x="6886" y="15727"/>
                  <a:pt x="6907" y="15698"/>
                </a:cubicBezTo>
                <a:cubicBezTo>
                  <a:pt x="6907" y="15698"/>
                  <a:pt x="6907" y="15698"/>
                  <a:pt x="6917" y="15694"/>
                </a:cubicBezTo>
                <a:cubicBezTo>
                  <a:pt x="6926" y="15690"/>
                  <a:pt x="6946" y="15683"/>
                  <a:pt x="6984" y="15668"/>
                </a:cubicBezTo>
                <a:cubicBezTo>
                  <a:pt x="6984" y="15668"/>
                  <a:pt x="6984" y="15668"/>
                  <a:pt x="6990" y="15670"/>
                </a:cubicBezTo>
                <a:cubicBezTo>
                  <a:pt x="6995" y="15671"/>
                  <a:pt x="7006" y="15675"/>
                  <a:pt x="7027" y="15682"/>
                </a:cubicBezTo>
                <a:cubicBezTo>
                  <a:pt x="7027" y="15682"/>
                  <a:pt x="7027" y="15683"/>
                  <a:pt x="7035" y="15681"/>
                </a:cubicBezTo>
                <a:cubicBezTo>
                  <a:pt x="7042" y="15679"/>
                  <a:pt x="7057" y="15676"/>
                  <a:pt x="7087" y="15668"/>
                </a:cubicBezTo>
                <a:cubicBezTo>
                  <a:pt x="7087" y="15668"/>
                  <a:pt x="7087" y="15669"/>
                  <a:pt x="7095" y="15672"/>
                </a:cubicBezTo>
                <a:cubicBezTo>
                  <a:pt x="7102" y="15676"/>
                  <a:pt x="7117" y="15683"/>
                  <a:pt x="7147" y="15698"/>
                </a:cubicBezTo>
                <a:cubicBezTo>
                  <a:pt x="7147" y="15698"/>
                  <a:pt x="7147" y="15698"/>
                  <a:pt x="7149" y="15692"/>
                </a:cubicBezTo>
                <a:cubicBezTo>
                  <a:pt x="7152" y="15686"/>
                  <a:pt x="7156" y="15675"/>
                  <a:pt x="7164" y="15653"/>
                </a:cubicBezTo>
                <a:cubicBezTo>
                  <a:pt x="7164" y="15653"/>
                  <a:pt x="7164" y="15653"/>
                  <a:pt x="7171" y="15655"/>
                </a:cubicBezTo>
                <a:cubicBezTo>
                  <a:pt x="7177" y="15657"/>
                  <a:pt x="7190" y="15661"/>
                  <a:pt x="7216" y="15668"/>
                </a:cubicBezTo>
                <a:cubicBezTo>
                  <a:pt x="7216" y="15668"/>
                  <a:pt x="7216" y="15668"/>
                  <a:pt x="7219" y="15662"/>
                </a:cubicBezTo>
                <a:cubicBezTo>
                  <a:pt x="7222" y="15657"/>
                  <a:pt x="7229" y="15646"/>
                  <a:pt x="7241" y="15624"/>
                </a:cubicBezTo>
                <a:cubicBezTo>
                  <a:pt x="7241" y="15624"/>
                  <a:pt x="7241" y="15624"/>
                  <a:pt x="7247" y="15622"/>
                </a:cubicBezTo>
                <a:cubicBezTo>
                  <a:pt x="7252" y="15620"/>
                  <a:pt x="7263" y="15617"/>
                  <a:pt x="7285" y="15609"/>
                </a:cubicBezTo>
                <a:cubicBezTo>
                  <a:pt x="7285" y="15609"/>
                  <a:pt x="7285" y="15609"/>
                  <a:pt x="7298" y="15608"/>
                </a:cubicBezTo>
                <a:cubicBezTo>
                  <a:pt x="7312" y="15606"/>
                  <a:pt x="7340" y="15602"/>
                  <a:pt x="7395" y="15594"/>
                </a:cubicBezTo>
                <a:cubicBezTo>
                  <a:pt x="7395" y="15594"/>
                  <a:pt x="7396" y="15594"/>
                  <a:pt x="7400" y="15604"/>
                </a:cubicBezTo>
                <a:cubicBezTo>
                  <a:pt x="7404" y="15613"/>
                  <a:pt x="7413" y="15632"/>
                  <a:pt x="7430" y="15668"/>
                </a:cubicBezTo>
                <a:cubicBezTo>
                  <a:pt x="7430" y="15668"/>
                  <a:pt x="7430" y="15668"/>
                  <a:pt x="7432" y="15677"/>
                </a:cubicBezTo>
                <a:cubicBezTo>
                  <a:pt x="7435" y="15686"/>
                  <a:pt x="7439" y="15704"/>
                  <a:pt x="7447" y="15741"/>
                </a:cubicBezTo>
                <a:cubicBezTo>
                  <a:pt x="7447" y="15741"/>
                  <a:pt x="7447" y="15742"/>
                  <a:pt x="7448" y="15753"/>
                </a:cubicBezTo>
                <a:cubicBezTo>
                  <a:pt x="7449" y="15764"/>
                  <a:pt x="7451" y="15787"/>
                  <a:pt x="7455" y="15831"/>
                </a:cubicBezTo>
                <a:cubicBezTo>
                  <a:pt x="7455" y="15831"/>
                  <a:pt x="7455" y="15830"/>
                  <a:pt x="7460" y="15838"/>
                </a:cubicBezTo>
                <a:cubicBezTo>
                  <a:pt x="7464" y="15845"/>
                  <a:pt x="7473" y="15860"/>
                  <a:pt x="7490" y="15889"/>
                </a:cubicBezTo>
                <a:cubicBezTo>
                  <a:pt x="7490" y="15889"/>
                  <a:pt x="7490" y="15890"/>
                  <a:pt x="7494" y="15891"/>
                </a:cubicBezTo>
                <a:cubicBezTo>
                  <a:pt x="7499" y="15893"/>
                  <a:pt x="7507" y="15896"/>
                  <a:pt x="7524" y="15904"/>
                </a:cubicBezTo>
                <a:cubicBezTo>
                  <a:pt x="7524" y="15904"/>
                  <a:pt x="7524" y="15904"/>
                  <a:pt x="7531" y="15896"/>
                </a:cubicBezTo>
                <a:cubicBezTo>
                  <a:pt x="7537" y="15889"/>
                  <a:pt x="7550" y="15874"/>
                  <a:pt x="7576" y="15845"/>
                </a:cubicBezTo>
                <a:cubicBezTo>
                  <a:pt x="7576" y="15845"/>
                  <a:pt x="7576" y="15845"/>
                  <a:pt x="7583" y="15847"/>
                </a:cubicBezTo>
                <a:cubicBezTo>
                  <a:pt x="7591" y="15849"/>
                  <a:pt x="7606" y="15853"/>
                  <a:pt x="7636" y="15860"/>
                </a:cubicBezTo>
                <a:cubicBezTo>
                  <a:pt x="7636" y="15860"/>
                  <a:pt x="7636" y="15860"/>
                  <a:pt x="7649" y="15858"/>
                </a:cubicBezTo>
                <a:cubicBezTo>
                  <a:pt x="7661" y="15856"/>
                  <a:pt x="7687" y="15852"/>
                  <a:pt x="7739" y="15845"/>
                </a:cubicBezTo>
                <a:cubicBezTo>
                  <a:pt x="7739" y="15845"/>
                  <a:pt x="7739" y="15845"/>
                  <a:pt x="7741" y="15855"/>
                </a:cubicBezTo>
                <a:cubicBezTo>
                  <a:pt x="7743" y="15864"/>
                  <a:pt x="7747" y="15882"/>
                  <a:pt x="7756" y="15919"/>
                </a:cubicBezTo>
                <a:cubicBezTo>
                  <a:pt x="7756" y="15919"/>
                  <a:pt x="7798" y="15949"/>
                  <a:pt x="7816" y="15949"/>
                </a:cubicBezTo>
                <a:cubicBezTo>
                  <a:pt x="7833" y="15949"/>
                  <a:pt x="7875" y="15904"/>
                  <a:pt x="7875" y="15904"/>
                </a:cubicBezTo>
                <a:cubicBezTo>
                  <a:pt x="7875" y="15904"/>
                  <a:pt x="7875" y="15903"/>
                  <a:pt x="7872" y="15889"/>
                </a:cubicBezTo>
                <a:cubicBezTo>
                  <a:pt x="7869" y="15874"/>
                  <a:pt x="7863" y="15845"/>
                  <a:pt x="7850" y="15786"/>
                </a:cubicBezTo>
                <a:cubicBezTo>
                  <a:pt x="7850" y="15786"/>
                  <a:pt x="7850" y="15786"/>
                  <a:pt x="7850" y="15771"/>
                </a:cubicBezTo>
                <a:cubicBezTo>
                  <a:pt x="7850" y="15756"/>
                  <a:pt x="7850" y="15727"/>
                  <a:pt x="7850" y="15668"/>
                </a:cubicBezTo>
                <a:cubicBezTo>
                  <a:pt x="7850" y="15668"/>
                  <a:pt x="7858" y="15521"/>
                  <a:pt x="7858" y="15492"/>
                </a:cubicBezTo>
                <a:cubicBezTo>
                  <a:pt x="7858" y="15448"/>
                  <a:pt x="7850" y="15447"/>
                  <a:pt x="7850" y="15447"/>
                </a:cubicBezTo>
                <a:cubicBezTo>
                  <a:pt x="7850" y="15447"/>
                  <a:pt x="7850" y="15447"/>
                  <a:pt x="7849" y="15440"/>
                </a:cubicBezTo>
                <a:cubicBezTo>
                  <a:pt x="7848" y="15433"/>
                  <a:pt x="7846" y="15418"/>
                  <a:pt x="7842" y="15388"/>
                </a:cubicBezTo>
                <a:cubicBezTo>
                  <a:pt x="7842" y="15388"/>
                  <a:pt x="7842" y="15389"/>
                  <a:pt x="7839" y="15380"/>
                </a:cubicBezTo>
                <a:cubicBezTo>
                  <a:pt x="7837" y="15371"/>
                  <a:pt x="7833" y="15352"/>
                  <a:pt x="7824" y="15316"/>
                </a:cubicBezTo>
                <a:cubicBezTo>
                  <a:pt x="7824" y="15316"/>
                  <a:pt x="7824" y="15315"/>
                  <a:pt x="7826" y="15304"/>
                </a:cubicBezTo>
                <a:cubicBezTo>
                  <a:pt x="7829" y="15293"/>
                  <a:pt x="7833" y="15270"/>
                  <a:pt x="7842" y="15226"/>
                </a:cubicBezTo>
                <a:cubicBezTo>
                  <a:pt x="7842" y="15226"/>
                  <a:pt x="7842" y="15226"/>
                  <a:pt x="7839" y="15219"/>
                </a:cubicBezTo>
                <a:cubicBezTo>
                  <a:pt x="7837" y="15211"/>
                  <a:pt x="7833" y="15196"/>
                  <a:pt x="7824" y="15167"/>
                </a:cubicBezTo>
                <a:cubicBezTo>
                  <a:pt x="7823" y="15166"/>
                  <a:pt x="7820" y="15167"/>
                  <a:pt x="7817" y="15156"/>
                </a:cubicBezTo>
                <a:cubicBezTo>
                  <a:pt x="7806" y="15121"/>
                  <a:pt x="7837" y="15090"/>
                  <a:pt x="7873" y="15105"/>
                </a:cubicBezTo>
                <a:cubicBezTo>
                  <a:pt x="7894" y="15114"/>
                  <a:pt x="7915" y="15115"/>
                  <a:pt x="7935" y="15108"/>
                </a:cubicBezTo>
                <a:cubicBezTo>
                  <a:pt x="7935" y="15108"/>
                  <a:pt x="7936" y="15108"/>
                  <a:pt x="7943" y="15114"/>
                </a:cubicBezTo>
                <a:cubicBezTo>
                  <a:pt x="7951" y="15120"/>
                  <a:pt x="7966" y="15131"/>
                  <a:pt x="7996" y="15153"/>
                </a:cubicBezTo>
                <a:cubicBezTo>
                  <a:pt x="7996" y="15153"/>
                  <a:pt x="7996" y="15227"/>
                  <a:pt x="7996" y="15271"/>
                </a:cubicBezTo>
                <a:cubicBezTo>
                  <a:pt x="7996" y="15300"/>
                  <a:pt x="7996" y="15301"/>
                  <a:pt x="7996" y="15316"/>
                </a:cubicBezTo>
                <a:cubicBezTo>
                  <a:pt x="7996" y="15345"/>
                  <a:pt x="8021" y="15388"/>
                  <a:pt x="8021" y="15388"/>
                </a:cubicBezTo>
                <a:cubicBezTo>
                  <a:pt x="8021" y="15388"/>
                  <a:pt x="8021" y="15388"/>
                  <a:pt x="8027" y="15381"/>
                </a:cubicBezTo>
                <a:cubicBezTo>
                  <a:pt x="8032" y="15374"/>
                  <a:pt x="8043" y="15359"/>
                  <a:pt x="8064" y="15329"/>
                </a:cubicBezTo>
                <a:cubicBezTo>
                  <a:pt x="8064" y="15329"/>
                  <a:pt x="8075" y="15348"/>
                  <a:pt x="8089" y="15368"/>
                </a:cubicBezTo>
                <a:cubicBezTo>
                  <a:pt x="8103" y="15388"/>
                  <a:pt x="8120" y="15410"/>
                  <a:pt x="8133" y="15418"/>
                </a:cubicBezTo>
                <a:cubicBezTo>
                  <a:pt x="8146" y="15418"/>
                  <a:pt x="8167" y="15432"/>
                  <a:pt x="8185" y="15447"/>
                </a:cubicBezTo>
                <a:cubicBezTo>
                  <a:pt x="8203" y="15462"/>
                  <a:pt x="8218" y="15477"/>
                  <a:pt x="8218" y="15477"/>
                </a:cubicBezTo>
                <a:cubicBezTo>
                  <a:pt x="8218" y="15477"/>
                  <a:pt x="8231" y="15484"/>
                  <a:pt x="8247" y="15491"/>
                </a:cubicBezTo>
                <a:cubicBezTo>
                  <a:pt x="8263" y="15499"/>
                  <a:pt x="8283" y="15506"/>
                  <a:pt x="8295" y="15506"/>
                </a:cubicBezTo>
                <a:cubicBezTo>
                  <a:pt x="8304" y="15513"/>
                  <a:pt x="8315" y="15510"/>
                  <a:pt x="8323" y="15504"/>
                </a:cubicBezTo>
                <a:cubicBezTo>
                  <a:pt x="8332" y="15499"/>
                  <a:pt x="8338" y="15492"/>
                  <a:pt x="8338" y="15492"/>
                </a:cubicBezTo>
                <a:cubicBezTo>
                  <a:pt x="8338" y="15492"/>
                  <a:pt x="8338" y="15492"/>
                  <a:pt x="8346" y="15486"/>
                </a:cubicBezTo>
                <a:cubicBezTo>
                  <a:pt x="8353" y="15481"/>
                  <a:pt x="8368" y="15469"/>
                  <a:pt x="8398" y="15447"/>
                </a:cubicBezTo>
                <a:cubicBezTo>
                  <a:pt x="8398" y="15447"/>
                  <a:pt x="8398" y="15447"/>
                  <a:pt x="8399" y="15431"/>
                </a:cubicBezTo>
                <a:cubicBezTo>
                  <a:pt x="8400" y="15414"/>
                  <a:pt x="8402" y="15382"/>
                  <a:pt x="8407" y="15316"/>
                </a:cubicBezTo>
                <a:cubicBezTo>
                  <a:pt x="8407" y="15316"/>
                  <a:pt x="8406" y="15316"/>
                  <a:pt x="8409" y="15303"/>
                </a:cubicBezTo>
                <a:cubicBezTo>
                  <a:pt x="8411" y="15290"/>
                  <a:pt x="8415" y="15263"/>
                  <a:pt x="8424" y="15212"/>
                </a:cubicBezTo>
                <a:cubicBezTo>
                  <a:pt x="8424" y="15212"/>
                  <a:pt x="8424" y="15212"/>
                  <a:pt x="8433" y="15202"/>
                </a:cubicBezTo>
                <a:cubicBezTo>
                  <a:pt x="8443" y="15193"/>
                  <a:pt x="8462" y="15175"/>
                  <a:pt x="8501" y="15138"/>
                </a:cubicBezTo>
                <a:cubicBezTo>
                  <a:pt x="8504" y="15136"/>
                  <a:pt x="8508" y="15134"/>
                  <a:pt x="8512" y="15133"/>
                </a:cubicBezTo>
                <a:cubicBezTo>
                  <a:pt x="8870" y="14967"/>
                  <a:pt x="9184" y="14584"/>
                  <a:pt x="9399" y="14051"/>
                </a:cubicBezTo>
                <a:cubicBezTo>
                  <a:pt x="9425" y="14043"/>
                  <a:pt x="9438" y="14040"/>
                  <a:pt x="9444" y="14038"/>
                </a:cubicBezTo>
                <a:cubicBezTo>
                  <a:pt x="9451" y="14036"/>
                  <a:pt x="9451" y="14036"/>
                  <a:pt x="9451" y="14036"/>
                </a:cubicBezTo>
                <a:cubicBezTo>
                  <a:pt x="9464" y="14036"/>
                  <a:pt x="9470" y="14036"/>
                  <a:pt x="9473" y="14036"/>
                </a:cubicBezTo>
                <a:cubicBezTo>
                  <a:pt x="9476" y="14036"/>
                  <a:pt x="9477" y="14036"/>
                  <a:pt x="9477" y="14036"/>
                </a:cubicBezTo>
                <a:cubicBezTo>
                  <a:pt x="9481" y="14028"/>
                  <a:pt x="9483" y="14024"/>
                  <a:pt x="9484" y="14023"/>
                </a:cubicBezTo>
                <a:cubicBezTo>
                  <a:pt x="9485" y="14021"/>
                  <a:pt x="9485" y="14021"/>
                  <a:pt x="9485" y="14021"/>
                </a:cubicBezTo>
                <a:cubicBezTo>
                  <a:pt x="9485" y="14021"/>
                  <a:pt x="9488" y="14032"/>
                  <a:pt x="9491" y="14043"/>
                </a:cubicBezTo>
                <a:cubicBezTo>
                  <a:pt x="9494" y="14054"/>
                  <a:pt x="9498" y="14065"/>
                  <a:pt x="9502" y="14065"/>
                </a:cubicBezTo>
                <a:cubicBezTo>
                  <a:pt x="9502" y="14065"/>
                  <a:pt x="9507" y="14072"/>
                  <a:pt x="9511" y="14078"/>
                </a:cubicBezTo>
                <a:cubicBezTo>
                  <a:pt x="9515" y="14084"/>
                  <a:pt x="9519" y="14087"/>
                  <a:pt x="9519" y="14080"/>
                </a:cubicBezTo>
                <a:cubicBezTo>
                  <a:pt x="9524" y="14073"/>
                  <a:pt x="9526" y="14065"/>
                  <a:pt x="9528" y="14060"/>
                </a:cubicBezTo>
                <a:cubicBezTo>
                  <a:pt x="9530" y="14054"/>
                  <a:pt x="9532" y="14051"/>
                  <a:pt x="9536" y="14051"/>
                </a:cubicBezTo>
                <a:cubicBezTo>
                  <a:pt x="9536" y="14043"/>
                  <a:pt x="9538" y="14036"/>
                  <a:pt x="9543" y="14032"/>
                </a:cubicBezTo>
                <a:cubicBezTo>
                  <a:pt x="9547" y="14028"/>
                  <a:pt x="9554" y="14028"/>
                  <a:pt x="9563" y="14036"/>
                </a:cubicBezTo>
                <a:cubicBezTo>
                  <a:pt x="9567" y="14043"/>
                  <a:pt x="9569" y="14061"/>
                  <a:pt x="9570" y="14078"/>
                </a:cubicBezTo>
                <a:cubicBezTo>
                  <a:pt x="9571" y="14095"/>
                  <a:pt x="9571" y="14110"/>
                  <a:pt x="9571" y="14110"/>
                </a:cubicBezTo>
                <a:cubicBezTo>
                  <a:pt x="9605" y="14124"/>
                  <a:pt x="9612" y="14135"/>
                  <a:pt x="9622" y="14137"/>
                </a:cubicBezTo>
                <a:cubicBezTo>
                  <a:pt x="9631" y="14139"/>
                  <a:pt x="9644" y="14132"/>
                  <a:pt x="9691" y="14110"/>
                </a:cubicBezTo>
                <a:cubicBezTo>
                  <a:pt x="9691" y="14110"/>
                  <a:pt x="9692" y="14109"/>
                  <a:pt x="9692" y="14108"/>
                </a:cubicBezTo>
                <a:cubicBezTo>
                  <a:pt x="9692" y="14108"/>
                  <a:pt x="9692" y="14107"/>
                  <a:pt x="9693" y="14107"/>
                </a:cubicBezTo>
                <a:cubicBezTo>
                  <a:pt x="9684" y="14107"/>
                  <a:pt x="9676" y="14103"/>
                  <a:pt x="9669" y="14100"/>
                </a:cubicBezTo>
                <a:cubicBezTo>
                  <a:pt x="9663" y="14096"/>
                  <a:pt x="9659" y="14093"/>
                  <a:pt x="9659" y="14093"/>
                </a:cubicBezTo>
                <a:cubicBezTo>
                  <a:pt x="9655" y="14100"/>
                  <a:pt x="9652" y="14104"/>
                  <a:pt x="9651" y="14105"/>
                </a:cubicBezTo>
                <a:cubicBezTo>
                  <a:pt x="9650" y="14107"/>
                  <a:pt x="9650" y="14107"/>
                  <a:pt x="9650" y="14107"/>
                </a:cubicBezTo>
                <a:cubicBezTo>
                  <a:pt x="9637" y="14100"/>
                  <a:pt x="9631" y="14096"/>
                  <a:pt x="9628" y="14095"/>
                </a:cubicBezTo>
                <a:cubicBezTo>
                  <a:pt x="9625" y="14093"/>
                  <a:pt x="9625" y="14093"/>
                  <a:pt x="9625" y="14093"/>
                </a:cubicBezTo>
                <a:cubicBezTo>
                  <a:pt x="9620" y="14093"/>
                  <a:pt x="9618" y="14093"/>
                  <a:pt x="9617" y="14093"/>
                </a:cubicBezTo>
                <a:cubicBezTo>
                  <a:pt x="9616" y="14093"/>
                  <a:pt x="9616" y="14093"/>
                  <a:pt x="9616" y="14093"/>
                </a:cubicBezTo>
                <a:cubicBezTo>
                  <a:pt x="9612" y="14071"/>
                  <a:pt x="9610" y="14060"/>
                  <a:pt x="9609" y="14054"/>
                </a:cubicBezTo>
                <a:cubicBezTo>
                  <a:pt x="9607" y="14049"/>
                  <a:pt x="9607" y="14048"/>
                  <a:pt x="9607" y="14048"/>
                </a:cubicBezTo>
                <a:cubicBezTo>
                  <a:pt x="9603" y="14048"/>
                  <a:pt x="9601" y="14048"/>
                  <a:pt x="9600" y="14048"/>
                </a:cubicBezTo>
                <a:cubicBezTo>
                  <a:pt x="9599" y="14048"/>
                  <a:pt x="9599" y="14048"/>
                  <a:pt x="9599" y="14048"/>
                </a:cubicBezTo>
                <a:cubicBezTo>
                  <a:pt x="9582" y="14033"/>
                  <a:pt x="9573" y="14026"/>
                  <a:pt x="9569" y="14023"/>
                </a:cubicBezTo>
                <a:cubicBezTo>
                  <a:pt x="9564" y="14019"/>
                  <a:pt x="9564" y="14019"/>
                  <a:pt x="9564" y="14019"/>
                </a:cubicBezTo>
                <a:cubicBezTo>
                  <a:pt x="9560" y="14012"/>
                  <a:pt x="9558" y="14008"/>
                  <a:pt x="9557" y="14006"/>
                </a:cubicBezTo>
                <a:cubicBezTo>
                  <a:pt x="9556" y="14005"/>
                  <a:pt x="9557" y="14005"/>
                  <a:pt x="9557" y="14005"/>
                </a:cubicBezTo>
                <a:cubicBezTo>
                  <a:pt x="9548" y="14012"/>
                  <a:pt x="9544" y="14016"/>
                  <a:pt x="9541" y="14018"/>
                </a:cubicBezTo>
                <a:cubicBezTo>
                  <a:pt x="9539" y="14019"/>
                  <a:pt x="9539" y="14019"/>
                  <a:pt x="9539" y="14019"/>
                </a:cubicBezTo>
                <a:cubicBezTo>
                  <a:pt x="9535" y="14026"/>
                  <a:pt x="9533" y="14030"/>
                  <a:pt x="9532" y="14032"/>
                </a:cubicBezTo>
                <a:cubicBezTo>
                  <a:pt x="9530" y="14034"/>
                  <a:pt x="9531" y="14034"/>
                  <a:pt x="9531" y="14034"/>
                </a:cubicBezTo>
                <a:cubicBezTo>
                  <a:pt x="9531" y="14034"/>
                  <a:pt x="9526" y="14038"/>
                  <a:pt x="9521" y="14041"/>
                </a:cubicBezTo>
                <a:cubicBezTo>
                  <a:pt x="9515" y="14045"/>
                  <a:pt x="9509" y="14048"/>
                  <a:pt x="9504" y="14048"/>
                </a:cubicBezTo>
                <a:cubicBezTo>
                  <a:pt x="9504" y="14041"/>
                  <a:pt x="9500" y="14023"/>
                  <a:pt x="9496" y="14006"/>
                </a:cubicBezTo>
                <a:cubicBezTo>
                  <a:pt x="9492" y="13990"/>
                  <a:pt x="9487" y="13975"/>
                  <a:pt x="9487" y="13975"/>
                </a:cubicBezTo>
                <a:cubicBezTo>
                  <a:pt x="9492" y="13953"/>
                  <a:pt x="9494" y="13942"/>
                  <a:pt x="9495" y="13937"/>
                </a:cubicBezTo>
                <a:cubicBezTo>
                  <a:pt x="9496" y="13931"/>
                  <a:pt x="9496" y="13931"/>
                  <a:pt x="9496" y="13931"/>
                </a:cubicBezTo>
                <a:lnTo>
                  <a:pt x="9522" y="13917"/>
                </a:lnTo>
                <a:lnTo>
                  <a:pt x="9539" y="13917"/>
                </a:lnTo>
                <a:cubicBezTo>
                  <a:pt x="9539" y="13917"/>
                  <a:pt x="9541" y="13916"/>
                  <a:pt x="9544" y="13918"/>
                </a:cubicBezTo>
                <a:cubicBezTo>
                  <a:pt x="9546" y="13920"/>
                  <a:pt x="9548" y="13923"/>
                  <a:pt x="9548" y="13931"/>
                </a:cubicBezTo>
                <a:cubicBezTo>
                  <a:pt x="9552" y="13931"/>
                  <a:pt x="9558" y="13938"/>
                  <a:pt x="9565" y="13945"/>
                </a:cubicBezTo>
                <a:cubicBezTo>
                  <a:pt x="9571" y="13953"/>
                  <a:pt x="9577" y="13960"/>
                  <a:pt x="9581" y="13960"/>
                </a:cubicBezTo>
                <a:lnTo>
                  <a:pt x="9599" y="13975"/>
                </a:lnTo>
                <a:cubicBezTo>
                  <a:pt x="9603" y="13975"/>
                  <a:pt x="9610" y="13979"/>
                  <a:pt x="9615" y="13983"/>
                </a:cubicBezTo>
                <a:cubicBezTo>
                  <a:pt x="9621" y="13986"/>
                  <a:pt x="9625" y="13990"/>
                  <a:pt x="9625" y="13990"/>
                </a:cubicBezTo>
                <a:lnTo>
                  <a:pt x="9642" y="13990"/>
                </a:lnTo>
                <a:lnTo>
                  <a:pt x="9659" y="13975"/>
                </a:lnTo>
                <a:cubicBezTo>
                  <a:pt x="9663" y="13968"/>
                  <a:pt x="9665" y="13961"/>
                  <a:pt x="9666" y="13955"/>
                </a:cubicBezTo>
                <a:cubicBezTo>
                  <a:pt x="9667" y="13950"/>
                  <a:pt x="9667" y="13946"/>
                  <a:pt x="9667" y="13946"/>
                </a:cubicBezTo>
                <a:lnTo>
                  <a:pt x="9676" y="13946"/>
                </a:lnTo>
                <a:cubicBezTo>
                  <a:pt x="9676" y="13953"/>
                  <a:pt x="9678" y="13960"/>
                  <a:pt x="9680" y="13966"/>
                </a:cubicBezTo>
                <a:cubicBezTo>
                  <a:pt x="9682" y="13972"/>
                  <a:pt x="9684" y="13975"/>
                  <a:pt x="9684" y="13975"/>
                </a:cubicBezTo>
                <a:lnTo>
                  <a:pt x="9693" y="13990"/>
                </a:lnTo>
                <a:cubicBezTo>
                  <a:pt x="9698" y="13997"/>
                  <a:pt x="9702" y="14001"/>
                  <a:pt x="9705" y="14003"/>
                </a:cubicBezTo>
                <a:cubicBezTo>
                  <a:pt x="9708" y="14005"/>
                  <a:pt x="9711" y="14005"/>
                  <a:pt x="9711" y="14005"/>
                </a:cubicBezTo>
                <a:lnTo>
                  <a:pt x="9719" y="13990"/>
                </a:lnTo>
                <a:cubicBezTo>
                  <a:pt x="9719" y="13990"/>
                  <a:pt x="9721" y="13993"/>
                  <a:pt x="9723" y="13995"/>
                </a:cubicBezTo>
                <a:cubicBezTo>
                  <a:pt x="9725" y="13997"/>
                  <a:pt x="9727" y="13997"/>
                  <a:pt x="9727" y="13990"/>
                </a:cubicBezTo>
                <a:lnTo>
                  <a:pt x="9736" y="13990"/>
                </a:lnTo>
                <a:cubicBezTo>
                  <a:pt x="9736" y="13990"/>
                  <a:pt x="9744" y="13975"/>
                  <a:pt x="9736" y="13975"/>
                </a:cubicBezTo>
                <a:cubicBezTo>
                  <a:pt x="9727" y="13975"/>
                  <a:pt x="9728" y="13975"/>
                  <a:pt x="9719" y="13975"/>
                </a:cubicBezTo>
                <a:cubicBezTo>
                  <a:pt x="9711" y="13975"/>
                  <a:pt x="9693" y="13960"/>
                  <a:pt x="9693" y="13960"/>
                </a:cubicBezTo>
                <a:cubicBezTo>
                  <a:pt x="9693" y="13953"/>
                  <a:pt x="9691" y="13949"/>
                  <a:pt x="9689" y="13945"/>
                </a:cubicBezTo>
                <a:cubicBezTo>
                  <a:pt x="9687" y="13942"/>
                  <a:pt x="9684" y="13938"/>
                  <a:pt x="9684" y="13931"/>
                </a:cubicBezTo>
                <a:cubicBezTo>
                  <a:pt x="9676" y="13931"/>
                  <a:pt x="9676" y="13917"/>
                  <a:pt x="9667" y="13917"/>
                </a:cubicBezTo>
                <a:cubicBezTo>
                  <a:pt x="9659" y="13917"/>
                  <a:pt x="9659" y="13917"/>
                  <a:pt x="9659" y="13917"/>
                </a:cubicBezTo>
                <a:cubicBezTo>
                  <a:pt x="9659" y="13917"/>
                  <a:pt x="9656" y="13920"/>
                  <a:pt x="9654" y="13926"/>
                </a:cubicBezTo>
                <a:cubicBezTo>
                  <a:pt x="9652" y="13931"/>
                  <a:pt x="9650" y="13939"/>
                  <a:pt x="9650" y="13946"/>
                </a:cubicBezTo>
                <a:cubicBezTo>
                  <a:pt x="9650" y="13946"/>
                  <a:pt x="9652" y="13950"/>
                  <a:pt x="9653" y="13952"/>
                </a:cubicBezTo>
                <a:cubicBezTo>
                  <a:pt x="9653" y="13954"/>
                  <a:pt x="9651" y="13953"/>
                  <a:pt x="9642" y="13946"/>
                </a:cubicBezTo>
                <a:cubicBezTo>
                  <a:pt x="9633" y="13946"/>
                  <a:pt x="9625" y="13946"/>
                  <a:pt x="9618" y="13946"/>
                </a:cubicBezTo>
                <a:cubicBezTo>
                  <a:pt x="9612" y="13946"/>
                  <a:pt x="9608" y="13946"/>
                  <a:pt x="9607" y="13946"/>
                </a:cubicBezTo>
                <a:cubicBezTo>
                  <a:pt x="9595" y="13924"/>
                  <a:pt x="9588" y="13913"/>
                  <a:pt x="9585" y="13907"/>
                </a:cubicBezTo>
                <a:cubicBezTo>
                  <a:pt x="9582" y="13901"/>
                  <a:pt x="9581" y="13901"/>
                  <a:pt x="9581" y="13901"/>
                </a:cubicBezTo>
                <a:cubicBezTo>
                  <a:pt x="9581" y="13901"/>
                  <a:pt x="9579" y="13901"/>
                  <a:pt x="9576" y="13901"/>
                </a:cubicBezTo>
                <a:cubicBezTo>
                  <a:pt x="9573" y="13901"/>
                  <a:pt x="9569" y="13901"/>
                  <a:pt x="9564" y="13901"/>
                </a:cubicBezTo>
                <a:cubicBezTo>
                  <a:pt x="9564" y="13901"/>
                  <a:pt x="9560" y="13897"/>
                  <a:pt x="9556" y="13892"/>
                </a:cubicBezTo>
                <a:cubicBezTo>
                  <a:pt x="9552" y="13886"/>
                  <a:pt x="9548" y="13879"/>
                  <a:pt x="9548" y="13872"/>
                </a:cubicBezTo>
                <a:cubicBezTo>
                  <a:pt x="9548" y="13872"/>
                  <a:pt x="9546" y="13868"/>
                  <a:pt x="9544" y="13863"/>
                </a:cubicBezTo>
                <a:cubicBezTo>
                  <a:pt x="9541" y="13857"/>
                  <a:pt x="9539" y="13850"/>
                  <a:pt x="9539" y="13843"/>
                </a:cubicBezTo>
                <a:cubicBezTo>
                  <a:pt x="9539" y="13843"/>
                  <a:pt x="9537" y="13842"/>
                  <a:pt x="9535" y="13840"/>
                </a:cubicBezTo>
                <a:cubicBezTo>
                  <a:pt x="9533" y="13838"/>
                  <a:pt x="9531" y="13835"/>
                  <a:pt x="9531" y="13827"/>
                </a:cubicBezTo>
                <a:lnTo>
                  <a:pt x="9522" y="13813"/>
                </a:lnTo>
                <a:cubicBezTo>
                  <a:pt x="9522" y="13813"/>
                  <a:pt x="9522" y="13810"/>
                  <a:pt x="9523" y="13804"/>
                </a:cubicBezTo>
                <a:cubicBezTo>
                  <a:pt x="9524" y="13799"/>
                  <a:pt x="9526" y="13791"/>
                  <a:pt x="9531" y="13784"/>
                </a:cubicBezTo>
                <a:cubicBezTo>
                  <a:pt x="9548" y="13784"/>
                  <a:pt x="9548" y="13784"/>
                  <a:pt x="9557" y="13784"/>
                </a:cubicBezTo>
                <a:cubicBezTo>
                  <a:pt x="9565" y="13784"/>
                  <a:pt x="9556" y="13784"/>
                  <a:pt x="9573" y="13784"/>
                </a:cubicBezTo>
                <a:cubicBezTo>
                  <a:pt x="9590" y="13784"/>
                  <a:pt x="9582" y="13784"/>
                  <a:pt x="9590" y="13784"/>
                </a:cubicBezTo>
                <a:cubicBezTo>
                  <a:pt x="9599" y="13784"/>
                  <a:pt x="9616" y="13784"/>
                  <a:pt x="9616" y="13784"/>
                </a:cubicBezTo>
                <a:cubicBezTo>
                  <a:pt x="9616" y="13784"/>
                  <a:pt x="9612" y="13780"/>
                  <a:pt x="9611" y="13778"/>
                </a:cubicBezTo>
                <a:cubicBezTo>
                  <a:pt x="9610" y="13776"/>
                  <a:pt x="9612" y="13776"/>
                  <a:pt x="9625" y="13784"/>
                </a:cubicBezTo>
                <a:cubicBezTo>
                  <a:pt x="9625" y="13784"/>
                  <a:pt x="9633" y="13787"/>
                  <a:pt x="9641" y="13794"/>
                </a:cubicBezTo>
                <a:cubicBezTo>
                  <a:pt x="9648" y="13801"/>
                  <a:pt x="9654" y="13813"/>
                  <a:pt x="9650" y="13827"/>
                </a:cubicBezTo>
                <a:lnTo>
                  <a:pt x="9642" y="13843"/>
                </a:lnTo>
                <a:lnTo>
                  <a:pt x="9659" y="13856"/>
                </a:lnTo>
                <a:lnTo>
                  <a:pt x="9667" y="13843"/>
                </a:lnTo>
                <a:cubicBezTo>
                  <a:pt x="9672" y="13850"/>
                  <a:pt x="9674" y="13854"/>
                  <a:pt x="9675" y="13855"/>
                </a:cubicBezTo>
                <a:cubicBezTo>
                  <a:pt x="9676" y="13857"/>
                  <a:pt x="9676" y="13856"/>
                  <a:pt x="9676" y="13856"/>
                </a:cubicBezTo>
                <a:cubicBezTo>
                  <a:pt x="9685" y="13871"/>
                  <a:pt x="9689" y="13879"/>
                  <a:pt x="9691" y="13883"/>
                </a:cubicBezTo>
                <a:cubicBezTo>
                  <a:pt x="9693" y="13887"/>
                  <a:pt x="9693" y="13887"/>
                  <a:pt x="9693" y="13887"/>
                </a:cubicBezTo>
                <a:lnTo>
                  <a:pt x="9711" y="13887"/>
                </a:lnTo>
                <a:cubicBezTo>
                  <a:pt x="9702" y="13902"/>
                  <a:pt x="9693" y="13872"/>
                  <a:pt x="9702" y="13901"/>
                </a:cubicBezTo>
                <a:cubicBezTo>
                  <a:pt x="9711" y="13931"/>
                  <a:pt x="9719" y="13946"/>
                  <a:pt x="9719" y="13946"/>
                </a:cubicBezTo>
                <a:cubicBezTo>
                  <a:pt x="9724" y="13946"/>
                  <a:pt x="9725" y="13946"/>
                  <a:pt x="9726" y="13946"/>
                </a:cubicBezTo>
                <a:cubicBezTo>
                  <a:pt x="9727" y="13946"/>
                  <a:pt x="9727" y="13946"/>
                  <a:pt x="9727" y="13946"/>
                </a:cubicBezTo>
                <a:cubicBezTo>
                  <a:pt x="9727" y="13946"/>
                  <a:pt x="9727" y="13942"/>
                  <a:pt x="9728" y="13939"/>
                </a:cubicBezTo>
                <a:cubicBezTo>
                  <a:pt x="9730" y="13935"/>
                  <a:pt x="9732" y="13931"/>
                  <a:pt x="9736" y="13931"/>
                </a:cubicBezTo>
                <a:cubicBezTo>
                  <a:pt x="9736" y="13938"/>
                  <a:pt x="9740" y="13942"/>
                  <a:pt x="9746" y="13944"/>
                </a:cubicBezTo>
                <a:cubicBezTo>
                  <a:pt x="9751" y="13946"/>
                  <a:pt x="9758" y="13946"/>
                  <a:pt x="9762" y="13946"/>
                </a:cubicBezTo>
                <a:cubicBezTo>
                  <a:pt x="9762" y="13946"/>
                  <a:pt x="9762" y="13942"/>
                  <a:pt x="9761" y="13935"/>
                </a:cubicBezTo>
                <a:cubicBezTo>
                  <a:pt x="9760" y="13927"/>
                  <a:pt x="9757" y="13916"/>
                  <a:pt x="9753" y="13901"/>
                </a:cubicBezTo>
                <a:cubicBezTo>
                  <a:pt x="9749" y="13894"/>
                  <a:pt x="9744" y="13887"/>
                  <a:pt x="9741" y="13881"/>
                </a:cubicBezTo>
                <a:cubicBezTo>
                  <a:pt x="9738" y="13876"/>
                  <a:pt x="9736" y="13872"/>
                  <a:pt x="9736" y="13872"/>
                </a:cubicBezTo>
                <a:cubicBezTo>
                  <a:pt x="9727" y="13872"/>
                  <a:pt x="9736" y="13887"/>
                  <a:pt x="9719" y="13872"/>
                </a:cubicBezTo>
                <a:cubicBezTo>
                  <a:pt x="9702" y="13857"/>
                  <a:pt x="9702" y="13871"/>
                  <a:pt x="9693" y="13856"/>
                </a:cubicBezTo>
                <a:cubicBezTo>
                  <a:pt x="9689" y="13842"/>
                  <a:pt x="9685" y="13834"/>
                  <a:pt x="9681" y="13829"/>
                </a:cubicBezTo>
                <a:cubicBezTo>
                  <a:pt x="9678" y="13824"/>
                  <a:pt x="9676" y="13820"/>
                  <a:pt x="9676" y="13813"/>
                </a:cubicBezTo>
                <a:cubicBezTo>
                  <a:pt x="9676" y="13813"/>
                  <a:pt x="9678" y="13813"/>
                  <a:pt x="9681" y="13811"/>
                </a:cubicBezTo>
                <a:cubicBezTo>
                  <a:pt x="9685" y="13809"/>
                  <a:pt x="9689" y="13805"/>
                  <a:pt x="9693" y="13798"/>
                </a:cubicBezTo>
                <a:cubicBezTo>
                  <a:pt x="9698" y="13798"/>
                  <a:pt x="9695" y="13794"/>
                  <a:pt x="9694" y="13792"/>
                </a:cubicBezTo>
                <a:cubicBezTo>
                  <a:pt x="9693" y="13791"/>
                  <a:pt x="9694" y="13791"/>
                  <a:pt x="9702" y="13798"/>
                </a:cubicBezTo>
                <a:cubicBezTo>
                  <a:pt x="9715" y="13805"/>
                  <a:pt x="9721" y="13809"/>
                  <a:pt x="9725" y="13811"/>
                </a:cubicBezTo>
                <a:cubicBezTo>
                  <a:pt x="9729" y="13813"/>
                  <a:pt x="9732" y="13813"/>
                  <a:pt x="9736" y="13813"/>
                </a:cubicBezTo>
                <a:cubicBezTo>
                  <a:pt x="9736" y="13813"/>
                  <a:pt x="9740" y="13813"/>
                  <a:pt x="9742" y="13811"/>
                </a:cubicBezTo>
                <a:cubicBezTo>
                  <a:pt x="9744" y="13809"/>
                  <a:pt x="9744" y="13805"/>
                  <a:pt x="9736" y="13798"/>
                </a:cubicBezTo>
                <a:cubicBezTo>
                  <a:pt x="9727" y="13798"/>
                  <a:pt x="9721" y="13794"/>
                  <a:pt x="9717" y="13791"/>
                </a:cubicBezTo>
                <a:cubicBezTo>
                  <a:pt x="9713" y="13787"/>
                  <a:pt x="9711" y="13784"/>
                  <a:pt x="9711" y="13784"/>
                </a:cubicBezTo>
                <a:cubicBezTo>
                  <a:pt x="9702" y="13784"/>
                  <a:pt x="9698" y="13784"/>
                  <a:pt x="9695" y="13784"/>
                </a:cubicBezTo>
                <a:cubicBezTo>
                  <a:pt x="9693" y="13784"/>
                  <a:pt x="9693" y="13784"/>
                  <a:pt x="9693" y="13784"/>
                </a:cubicBezTo>
                <a:cubicBezTo>
                  <a:pt x="9693" y="13784"/>
                  <a:pt x="9693" y="13784"/>
                  <a:pt x="9684" y="13784"/>
                </a:cubicBezTo>
                <a:cubicBezTo>
                  <a:pt x="9676" y="13784"/>
                  <a:pt x="9676" y="13798"/>
                  <a:pt x="9676" y="13784"/>
                </a:cubicBezTo>
                <a:cubicBezTo>
                  <a:pt x="9672" y="13784"/>
                  <a:pt x="9667" y="13784"/>
                  <a:pt x="9664" y="13782"/>
                </a:cubicBezTo>
                <a:cubicBezTo>
                  <a:pt x="9661" y="13780"/>
                  <a:pt x="9659" y="13775"/>
                  <a:pt x="9659" y="13768"/>
                </a:cubicBezTo>
                <a:cubicBezTo>
                  <a:pt x="9655" y="13768"/>
                  <a:pt x="9650" y="13765"/>
                  <a:pt x="9647" y="13761"/>
                </a:cubicBezTo>
                <a:cubicBezTo>
                  <a:pt x="9644" y="13758"/>
                  <a:pt x="9642" y="13754"/>
                  <a:pt x="9642" y="13754"/>
                </a:cubicBezTo>
                <a:cubicBezTo>
                  <a:pt x="9642" y="13740"/>
                  <a:pt x="9634" y="13725"/>
                  <a:pt x="9634" y="13725"/>
                </a:cubicBezTo>
                <a:cubicBezTo>
                  <a:pt x="9625" y="13725"/>
                  <a:pt x="9616" y="13725"/>
                  <a:pt x="9607" y="13725"/>
                </a:cubicBezTo>
                <a:lnTo>
                  <a:pt x="9599" y="13725"/>
                </a:lnTo>
                <a:cubicBezTo>
                  <a:pt x="9599" y="13718"/>
                  <a:pt x="9599" y="13714"/>
                  <a:pt x="9599" y="13710"/>
                </a:cubicBezTo>
                <a:cubicBezTo>
                  <a:pt x="9599" y="13707"/>
                  <a:pt x="9599" y="13703"/>
                  <a:pt x="9599" y="13695"/>
                </a:cubicBezTo>
                <a:cubicBezTo>
                  <a:pt x="9599" y="13695"/>
                  <a:pt x="9599" y="13680"/>
                  <a:pt x="9607" y="13680"/>
                </a:cubicBezTo>
                <a:cubicBezTo>
                  <a:pt x="9616" y="13680"/>
                  <a:pt x="9625" y="13680"/>
                  <a:pt x="9634" y="13680"/>
                </a:cubicBezTo>
                <a:cubicBezTo>
                  <a:pt x="9642" y="13680"/>
                  <a:pt x="9650" y="13680"/>
                  <a:pt x="9659" y="13680"/>
                </a:cubicBezTo>
                <a:lnTo>
                  <a:pt x="9667" y="13695"/>
                </a:lnTo>
                <a:cubicBezTo>
                  <a:pt x="9672" y="13703"/>
                  <a:pt x="9676" y="13706"/>
                  <a:pt x="9679" y="13708"/>
                </a:cubicBezTo>
                <a:cubicBezTo>
                  <a:pt x="9682" y="13709"/>
                  <a:pt x="9684" y="13710"/>
                  <a:pt x="9684" y="13710"/>
                </a:cubicBezTo>
                <a:cubicBezTo>
                  <a:pt x="9684" y="13717"/>
                  <a:pt x="9685" y="13721"/>
                  <a:pt x="9686" y="13723"/>
                </a:cubicBezTo>
                <a:cubicBezTo>
                  <a:pt x="9687" y="13725"/>
                  <a:pt x="9689" y="13725"/>
                  <a:pt x="9693" y="13725"/>
                </a:cubicBezTo>
                <a:cubicBezTo>
                  <a:pt x="9693" y="13733"/>
                  <a:pt x="9695" y="13736"/>
                  <a:pt x="9698" y="13738"/>
                </a:cubicBezTo>
                <a:cubicBezTo>
                  <a:pt x="9700" y="13739"/>
                  <a:pt x="9702" y="13739"/>
                  <a:pt x="9702" y="13739"/>
                </a:cubicBezTo>
                <a:cubicBezTo>
                  <a:pt x="9706" y="13754"/>
                  <a:pt x="9708" y="13761"/>
                  <a:pt x="9709" y="13765"/>
                </a:cubicBezTo>
                <a:cubicBezTo>
                  <a:pt x="9711" y="13769"/>
                  <a:pt x="9711" y="13768"/>
                  <a:pt x="9711" y="13768"/>
                </a:cubicBezTo>
                <a:cubicBezTo>
                  <a:pt x="9719" y="13775"/>
                  <a:pt x="9723" y="13780"/>
                  <a:pt x="9725" y="13782"/>
                </a:cubicBezTo>
                <a:cubicBezTo>
                  <a:pt x="9727" y="13784"/>
                  <a:pt x="9727" y="13784"/>
                  <a:pt x="9727" y="13784"/>
                </a:cubicBezTo>
                <a:lnTo>
                  <a:pt x="9753" y="13798"/>
                </a:lnTo>
                <a:cubicBezTo>
                  <a:pt x="9753" y="13798"/>
                  <a:pt x="9753" y="13798"/>
                  <a:pt x="9762" y="13798"/>
                </a:cubicBezTo>
                <a:cubicBezTo>
                  <a:pt x="9770" y="13798"/>
                  <a:pt x="9770" y="13784"/>
                  <a:pt x="9770" y="13784"/>
                </a:cubicBezTo>
                <a:cubicBezTo>
                  <a:pt x="9766" y="13784"/>
                  <a:pt x="9764" y="13784"/>
                  <a:pt x="9762" y="13784"/>
                </a:cubicBezTo>
                <a:cubicBezTo>
                  <a:pt x="9760" y="13784"/>
                  <a:pt x="9757" y="13784"/>
                  <a:pt x="9753" y="13784"/>
                </a:cubicBezTo>
                <a:cubicBezTo>
                  <a:pt x="9749" y="13776"/>
                  <a:pt x="9747" y="13772"/>
                  <a:pt x="9745" y="13769"/>
                </a:cubicBezTo>
                <a:cubicBezTo>
                  <a:pt x="9742" y="13765"/>
                  <a:pt x="9740" y="13762"/>
                  <a:pt x="9736" y="13754"/>
                </a:cubicBezTo>
                <a:cubicBezTo>
                  <a:pt x="9736" y="13754"/>
                  <a:pt x="9736" y="13754"/>
                  <a:pt x="9735" y="13752"/>
                </a:cubicBezTo>
                <a:cubicBezTo>
                  <a:pt x="9734" y="13750"/>
                  <a:pt x="9731" y="13746"/>
                  <a:pt x="9727" y="13739"/>
                </a:cubicBezTo>
                <a:cubicBezTo>
                  <a:pt x="9723" y="13739"/>
                  <a:pt x="9721" y="13736"/>
                  <a:pt x="9720" y="13732"/>
                </a:cubicBezTo>
                <a:cubicBezTo>
                  <a:pt x="9719" y="13728"/>
                  <a:pt x="9719" y="13725"/>
                  <a:pt x="9719" y="13725"/>
                </a:cubicBezTo>
                <a:cubicBezTo>
                  <a:pt x="9715" y="13725"/>
                  <a:pt x="9711" y="13725"/>
                  <a:pt x="9707" y="13725"/>
                </a:cubicBezTo>
                <a:cubicBezTo>
                  <a:pt x="9704" y="13725"/>
                  <a:pt x="9702" y="13725"/>
                  <a:pt x="9702" y="13725"/>
                </a:cubicBezTo>
                <a:cubicBezTo>
                  <a:pt x="9702" y="13725"/>
                  <a:pt x="9702" y="13725"/>
                  <a:pt x="9702" y="13723"/>
                </a:cubicBezTo>
                <a:cubicBezTo>
                  <a:pt x="9702" y="13721"/>
                  <a:pt x="9702" y="13717"/>
                  <a:pt x="9702" y="13710"/>
                </a:cubicBezTo>
                <a:lnTo>
                  <a:pt x="9702" y="13695"/>
                </a:lnTo>
                <a:cubicBezTo>
                  <a:pt x="9702" y="13695"/>
                  <a:pt x="9702" y="13695"/>
                  <a:pt x="9701" y="13692"/>
                </a:cubicBezTo>
                <a:cubicBezTo>
                  <a:pt x="9700" y="13688"/>
                  <a:pt x="9698" y="13681"/>
                  <a:pt x="9693" y="13666"/>
                </a:cubicBezTo>
                <a:cubicBezTo>
                  <a:pt x="9693" y="13666"/>
                  <a:pt x="9693" y="13662"/>
                  <a:pt x="9692" y="13659"/>
                </a:cubicBezTo>
                <a:cubicBezTo>
                  <a:pt x="9691" y="13655"/>
                  <a:pt x="9689" y="13651"/>
                  <a:pt x="9684" y="13651"/>
                </a:cubicBezTo>
                <a:cubicBezTo>
                  <a:pt x="9684" y="13651"/>
                  <a:pt x="9685" y="13647"/>
                  <a:pt x="9683" y="13644"/>
                </a:cubicBezTo>
                <a:cubicBezTo>
                  <a:pt x="9682" y="13640"/>
                  <a:pt x="9680" y="13637"/>
                  <a:pt x="9676" y="13637"/>
                </a:cubicBezTo>
                <a:lnTo>
                  <a:pt x="9676" y="13651"/>
                </a:lnTo>
                <a:cubicBezTo>
                  <a:pt x="9672" y="13651"/>
                  <a:pt x="9669" y="13651"/>
                  <a:pt x="9668" y="13651"/>
                </a:cubicBezTo>
                <a:cubicBezTo>
                  <a:pt x="9667" y="13651"/>
                  <a:pt x="9667" y="13651"/>
                  <a:pt x="9667" y="13651"/>
                </a:cubicBezTo>
                <a:cubicBezTo>
                  <a:pt x="9667" y="13651"/>
                  <a:pt x="9665" y="13654"/>
                  <a:pt x="9663" y="13656"/>
                </a:cubicBezTo>
                <a:cubicBezTo>
                  <a:pt x="9661" y="13658"/>
                  <a:pt x="9659" y="13658"/>
                  <a:pt x="9659" y="13651"/>
                </a:cubicBezTo>
                <a:cubicBezTo>
                  <a:pt x="9655" y="13651"/>
                  <a:pt x="9652" y="13647"/>
                  <a:pt x="9651" y="13644"/>
                </a:cubicBezTo>
                <a:cubicBezTo>
                  <a:pt x="9650" y="13640"/>
                  <a:pt x="9650" y="13637"/>
                  <a:pt x="9650" y="13637"/>
                </a:cubicBezTo>
                <a:cubicBezTo>
                  <a:pt x="9650" y="13637"/>
                  <a:pt x="9650" y="13633"/>
                  <a:pt x="9651" y="13629"/>
                </a:cubicBezTo>
                <a:cubicBezTo>
                  <a:pt x="9652" y="13625"/>
                  <a:pt x="9655" y="13621"/>
                  <a:pt x="9659" y="13621"/>
                </a:cubicBezTo>
                <a:cubicBezTo>
                  <a:pt x="9659" y="13621"/>
                  <a:pt x="9661" y="13622"/>
                  <a:pt x="9664" y="13620"/>
                </a:cubicBezTo>
                <a:cubicBezTo>
                  <a:pt x="9667" y="13618"/>
                  <a:pt x="9672" y="13614"/>
                  <a:pt x="9676" y="13607"/>
                </a:cubicBezTo>
                <a:cubicBezTo>
                  <a:pt x="9680" y="13607"/>
                  <a:pt x="9685" y="13607"/>
                  <a:pt x="9688" y="13607"/>
                </a:cubicBezTo>
                <a:cubicBezTo>
                  <a:pt x="9691" y="13607"/>
                  <a:pt x="9693" y="13607"/>
                  <a:pt x="9693" y="13607"/>
                </a:cubicBezTo>
                <a:lnTo>
                  <a:pt x="9693" y="13621"/>
                </a:lnTo>
                <a:cubicBezTo>
                  <a:pt x="9693" y="13629"/>
                  <a:pt x="9698" y="13636"/>
                  <a:pt x="9702" y="13642"/>
                </a:cubicBezTo>
                <a:cubicBezTo>
                  <a:pt x="9706" y="13647"/>
                  <a:pt x="9711" y="13651"/>
                  <a:pt x="9711" y="13651"/>
                </a:cubicBezTo>
                <a:lnTo>
                  <a:pt x="9719" y="13651"/>
                </a:lnTo>
                <a:cubicBezTo>
                  <a:pt x="9719" y="13658"/>
                  <a:pt x="9723" y="13662"/>
                  <a:pt x="9727" y="13664"/>
                </a:cubicBezTo>
                <a:cubicBezTo>
                  <a:pt x="9732" y="13666"/>
                  <a:pt x="9736" y="13666"/>
                  <a:pt x="9736" y="13666"/>
                </a:cubicBezTo>
                <a:cubicBezTo>
                  <a:pt x="9736" y="13666"/>
                  <a:pt x="9736" y="13670"/>
                  <a:pt x="9737" y="13675"/>
                </a:cubicBezTo>
                <a:cubicBezTo>
                  <a:pt x="9738" y="13681"/>
                  <a:pt x="9740" y="13688"/>
                  <a:pt x="9745" y="13695"/>
                </a:cubicBezTo>
                <a:cubicBezTo>
                  <a:pt x="9745" y="13695"/>
                  <a:pt x="9745" y="13695"/>
                  <a:pt x="9746" y="13695"/>
                </a:cubicBezTo>
                <a:cubicBezTo>
                  <a:pt x="9747" y="13695"/>
                  <a:pt x="9749" y="13695"/>
                  <a:pt x="9753" y="13695"/>
                </a:cubicBezTo>
                <a:cubicBezTo>
                  <a:pt x="9757" y="13703"/>
                  <a:pt x="9760" y="13706"/>
                  <a:pt x="9761" y="13708"/>
                </a:cubicBezTo>
                <a:cubicBezTo>
                  <a:pt x="9762" y="13709"/>
                  <a:pt x="9762" y="13710"/>
                  <a:pt x="9762" y="13710"/>
                </a:cubicBezTo>
                <a:cubicBezTo>
                  <a:pt x="9762" y="13717"/>
                  <a:pt x="9762" y="13721"/>
                  <a:pt x="9762" y="13723"/>
                </a:cubicBezTo>
                <a:cubicBezTo>
                  <a:pt x="9762" y="13725"/>
                  <a:pt x="9762" y="13725"/>
                  <a:pt x="9762" y="13725"/>
                </a:cubicBezTo>
                <a:cubicBezTo>
                  <a:pt x="9766" y="13733"/>
                  <a:pt x="9771" y="13740"/>
                  <a:pt x="9774" y="13745"/>
                </a:cubicBezTo>
                <a:cubicBezTo>
                  <a:pt x="9777" y="13751"/>
                  <a:pt x="9779" y="13754"/>
                  <a:pt x="9779" y="13754"/>
                </a:cubicBezTo>
                <a:cubicBezTo>
                  <a:pt x="9779" y="13754"/>
                  <a:pt x="9781" y="13754"/>
                  <a:pt x="9783" y="13756"/>
                </a:cubicBezTo>
                <a:cubicBezTo>
                  <a:pt x="9785" y="13757"/>
                  <a:pt x="9788" y="13761"/>
                  <a:pt x="9788" y="13768"/>
                </a:cubicBezTo>
                <a:cubicBezTo>
                  <a:pt x="9784" y="13768"/>
                  <a:pt x="9781" y="13768"/>
                  <a:pt x="9780" y="13768"/>
                </a:cubicBezTo>
                <a:cubicBezTo>
                  <a:pt x="9779" y="13768"/>
                  <a:pt x="9779" y="13768"/>
                  <a:pt x="9779" y="13768"/>
                </a:cubicBezTo>
                <a:cubicBezTo>
                  <a:pt x="9775" y="13768"/>
                  <a:pt x="9773" y="13769"/>
                  <a:pt x="9772" y="13771"/>
                </a:cubicBezTo>
                <a:cubicBezTo>
                  <a:pt x="9771" y="13773"/>
                  <a:pt x="9770" y="13776"/>
                  <a:pt x="9770" y="13784"/>
                </a:cubicBezTo>
                <a:lnTo>
                  <a:pt x="9779" y="13784"/>
                </a:lnTo>
                <a:lnTo>
                  <a:pt x="9804" y="13754"/>
                </a:lnTo>
                <a:cubicBezTo>
                  <a:pt x="9804" y="13762"/>
                  <a:pt x="9806" y="13765"/>
                  <a:pt x="9810" y="13767"/>
                </a:cubicBezTo>
                <a:cubicBezTo>
                  <a:pt x="9813" y="13769"/>
                  <a:pt x="9817" y="13768"/>
                  <a:pt x="9822" y="13768"/>
                </a:cubicBezTo>
                <a:lnTo>
                  <a:pt x="9848" y="13798"/>
                </a:lnTo>
                <a:cubicBezTo>
                  <a:pt x="9848" y="13791"/>
                  <a:pt x="9848" y="13783"/>
                  <a:pt x="9848" y="13777"/>
                </a:cubicBezTo>
                <a:cubicBezTo>
                  <a:pt x="9848" y="13772"/>
                  <a:pt x="9848" y="13768"/>
                  <a:pt x="9848" y="13768"/>
                </a:cubicBezTo>
                <a:lnTo>
                  <a:pt x="9856" y="13754"/>
                </a:lnTo>
                <a:cubicBezTo>
                  <a:pt x="9855" y="13754"/>
                  <a:pt x="9853" y="13754"/>
                  <a:pt x="9851" y="13754"/>
                </a:cubicBezTo>
                <a:cubicBezTo>
                  <a:pt x="9849" y="13754"/>
                  <a:pt x="9848" y="13754"/>
                  <a:pt x="9848" y="13754"/>
                </a:cubicBezTo>
                <a:lnTo>
                  <a:pt x="9839" y="13768"/>
                </a:lnTo>
                <a:cubicBezTo>
                  <a:pt x="9835" y="13768"/>
                  <a:pt x="9830" y="13765"/>
                  <a:pt x="9827" y="13761"/>
                </a:cubicBezTo>
                <a:cubicBezTo>
                  <a:pt x="9824" y="13758"/>
                  <a:pt x="9822" y="13754"/>
                  <a:pt x="9822" y="13754"/>
                </a:cubicBezTo>
                <a:cubicBezTo>
                  <a:pt x="9817" y="13747"/>
                  <a:pt x="9811" y="13739"/>
                  <a:pt x="9806" y="13734"/>
                </a:cubicBezTo>
                <a:cubicBezTo>
                  <a:pt x="9801" y="13728"/>
                  <a:pt x="9796" y="13725"/>
                  <a:pt x="9796" y="13725"/>
                </a:cubicBezTo>
                <a:cubicBezTo>
                  <a:pt x="9788" y="13725"/>
                  <a:pt x="9796" y="13724"/>
                  <a:pt x="9779" y="13710"/>
                </a:cubicBezTo>
                <a:cubicBezTo>
                  <a:pt x="9762" y="13695"/>
                  <a:pt x="9753" y="13680"/>
                  <a:pt x="9753" y="13680"/>
                </a:cubicBezTo>
                <a:cubicBezTo>
                  <a:pt x="9749" y="13673"/>
                  <a:pt x="9747" y="13669"/>
                  <a:pt x="9746" y="13667"/>
                </a:cubicBezTo>
                <a:cubicBezTo>
                  <a:pt x="9745" y="13666"/>
                  <a:pt x="9745" y="13666"/>
                  <a:pt x="9745" y="13666"/>
                </a:cubicBezTo>
                <a:cubicBezTo>
                  <a:pt x="9745" y="13666"/>
                  <a:pt x="9744" y="13662"/>
                  <a:pt x="9743" y="13659"/>
                </a:cubicBezTo>
                <a:cubicBezTo>
                  <a:pt x="9742" y="13655"/>
                  <a:pt x="9740" y="13651"/>
                  <a:pt x="9736" y="13651"/>
                </a:cubicBezTo>
                <a:cubicBezTo>
                  <a:pt x="9732" y="13643"/>
                  <a:pt x="9723" y="13636"/>
                  <a:pt x="9716" y="13631"/>
                </a:cubicBezTo>
                <a:cubicBezTo>
                  <a:pt x="9708" y="13625"/>
                  <a:pt x="9702" y="13621"/>
                  <a:pt x="9702" y="13621"/>
                </a:cubicBezTo>
                <a:lnTo>
                  <a:pt x="9702" y="13607"/>
                </a:lnTo>
                <a:lnTo>
                  <a:pt x="9702" y="13563"/>
                </a:lnTo>
                <a:cubicBezTo>
                  <a:pt x="9702" y="13555"/>
                  <a:pt x="9700" y="13544"/>
                  <a:pt x="9698" y="13535"/>
                </a:cubicBezTo>
                <a:cubicBezTo>
                  <a:pt x="9695" y="13526"/>
                  <a:pt x="9693" y="13519"/>
                  <a:pt x="9693" y="13519"/>
                </a:cubicBezTo>
                <a:lnTo>
                  <a:pt x="9711" y="13504"/>
                </a:lnTo>
                <a:cubicBezTo>
                  <a:pt x="9715" y="13504"/>
                  <a:pt x="9719" y="13507"/>
                  <a:pt x="9722" y="13511"/>
                </a:cubicBezTo>
                <a:cubicBezTo>
                  <a:pt x="9725" y="13515"/>
                  <a:pt x="9727" y="13519"/>
                  <a:pt x="9727" y="13519"/>
                </a:cubicBezTo>
                <a:cubicBezTo>
                  <a:pt x="9731" y="13512"/>
                  <a:pt x="9734" y="13508"/>
                  <a:pt x="9735" y="13506"/>
                </a:cubicBezTo>
                <a:cubicBezTo>
                  <a:pt x="9736" y="13504"/>
                  <a:pt x="9736" y="13504"/>
                  <a:pt x="9736" y="13504"/>
                </a:cubicBezTo>
                <a:cubicBezTo>
                  <a:pt x="9770" y="13423"/>
                  <a:pt x="9787" y="13382"/>
                  <a:pt x="9796" y="13362"/>
                </a:cubicBezTo>
                <a:cubicBezTo>
                  <a:pt x="9804" y="13342"/>
                  <a:pt x="9804" y="13342"/>
                  <a:pt x="9804" y="13342"/>
                </a:cubicBezTo>
                <a:cubicBezTo>
                  <a:pt x="9834" y="13269"/>
                  <a:pt x="9849" y="13232"/>
                  <a:pt x="9857" y="13214"/>
                </a:cubicBezTo>
                <a:cubicBezTo>
                  <a:pt x="9865" y="13195"/>
                  <a:pt x="9865" y="13196"/>
                  <a:pt x="9865" y="13196"/>
                </a:cubicBezTo>
                <a:cubicBezTo>
                  <a:pt x="9878" y="13085"/>
                  <a:pt x="9884" y="13030"/>
                  <a:pt x="9887" y="13002"/>
                </a:cubicBezTo>
                <a:cubicBezTo>
                  <a:pt x="9890" y="12974"/>
                  <a:pt x="9890" y="12974"/>
                  <a:pt x="9890" y="12974"/>
                </a:cubicBezTo>
                <a:cubicBezTo>
                  <a:pt x="9899" y="12923"/>
                  <a:pt x="9903" y="12897"/>
                  <a:pt x="9905" y="12884"/>
                </a:cubicBezTo>
                <a:cubicBezTo>
                  <a:pt x="9907" y="12871"/>
                  <a:pt x="9907" y="12871"/>
                  <a:pt x="9907" y="12871"/>
                </a:cubicBezTo>
                <a:cubicBezTo>
                  <a:pt x="9916" y="12827"/>
                  <a:pt x="9920" y="12805"/>
                  <a:pt x="9923" y="12794"/>
                </a:cubicBezTo>
                <a:cubicBezTo>
                  <a:pt x="9925" y="12783"/>
                  <a:pt x="9925" y="12782"/>
                  <a:pt x="9925" y="12782"/>
                </a:cubicBezTo>
                <a:cubicBezTo>
                  <a:pt x="9925" y="12782"/>
                  <a:pt x="9925" y="12779"/>
                  <a:pt x="9926" y="12777"/>
                </a:cubicBezTo>
                <a:cubicBezTo>
                  <a:pt x="9927" y="12775"/>
                  <a:pt x="9929" y="12775"/>
                  <a:pt x="9933" y="12782"/>
                </a:cubicBezTo>
                <a:lnTo>
                  <a:pt x="9942" y="12812"/>
                </a:lnTo>
                <a:cubicBezTo>
                  <a:pt x="9946" y="12819"/>
                  <a:pt x="9948" y="12823"/>
                  <a:pt x="9950" y="12825"/>
                </a:cubicBezTo>
                <a:cubicBezTo>
                  <a:pt x="9951" y="12827"/>
                  <a:pt x="9951" y="12827"/>
                  <a:pt x="9951" y="12827"/>
                </a:cubicBezTo>
                <a:cubicBezTo>
                  <a:pt x="9955" y="12827"/>
                  <a:pt x="9957" y="12827"/>
                  <a:pt x="9958" y="12827"/>
                </a:cubicBezTo>
                <a:cubicBezTo>
                  <a:pt x="9959" y="12827"/>
                  <a:pt x="9959" y="12827"/>
                  <a:pt x="9959" y="12827"/>
                </a:cubicBezTo>
                <a:cubicBezTo>
                  <a:pt x="9959" y="12827"/>
                  <a:pt x="9963" y="12824"/>
                  <a:pt x="9969" y="12820"/>
                </a:cubicBezTo>
                <a:cubicBezTo>
                  <a:pt x="9974" y="12816"/>
                  <a:pt x="9980" y="12812"/>
                  <a:pt x="9984" y="12812"/>
                </a:cubicBezTo>
                <a:lnTo>
                  <a:pt x="10019" y="12842"/>
                </a:lnTo>
                <a:cubicBezTo>
                  <a:pt x="10019" y="12842"/>
                  <a:pt x="10019" y="12849"/>
                  <a:pt x="10019" y="12858"/>
                </a:cubicBezTo>
                <a:cubicBezTo>
                  <a:pt x="10019" y="12868"/>
                  <a:pt x="10019" y="12879"/>
                  <a:pt x="10019" y="12886"/>
                </a:cubicBezTo>
                <a:cubicBezTo>
                  <a:pt x="10019" y="12886"/>
                  <a:pt x="10023" y="12894"/>
                  <a:pt x="10027" y="12903"/>
                </a:cubicBezTo>
                <a:cubicBezTo>
                  <a:pt x="10030" y="12912"/>
                  <a:pt x="10032" y="12922"/>
                  <a:pt x="10028" y="12929"/>
                </a:cubicBezTo>
                <a:lnTo>
                  <a:pt x="10019" y="12959"/>
                </a:lnTo>
                <a:lnTo>
                  <a:pt x="10028" y="12974"/>
                </a:lnTo>
                <a:cubicBezTo>
                  <a:pt x="10036" y="12974"/>
                  <a:pt x="10036" y="12974"/>
                  <a:pt x="10045" y="12974"/>
                </a:cubicBezTo>
                <a:cubicBezTo>
                  <a:pt x="10053" y="12974"/>
                  <a:pt x="10061" y="12988"/>
                  <a:pt x="10061" y="12988"/>
                </a:cubicBezTo>
                <a:lnTo>
                  <a:pt x="10061" y="13004"/>
                </a:lnTo>
                <a:lnTo>
                  <a:pt x="10061" y="13033"/>
                </a:lnTo>
                <a:cubicBezTo>
                  <a:pt x="10061" y="13041"/>
                  <a:pt x="10057" y="13044"/>
                  <a:pt x="10053" y="13046"/>
                </a:cubicBezTo>
                <a:cubicBezTo>
                  <a:pt x="10049" y="13048"/>
                  <a:pt x="10045" y="13048"/>
                  <a:pt x="10045" y="13048"/>
                </a:cubicBezTo>
                <a:lnTo>
                  <a:pt x="10045" y="13062"/>
                </a:lnTo>
                <a:cubicBezTo>
                  <a:pt x="10041" y="13070"/>
                  <a:pt x="10036" y="13077"/>
                  <a:pt x="10032" y="13083"/>
                </a:cubicBezTo>
                <a:cubicBezTo>
                  <a:pt x="10027" y="13089"/>
                  <a:pt x="10023" y="13092"/>
                  <a:pt x="10019" y="13092"/>
                </a:cubicBezTo>
                <a:lnTo>
                  <a:pt x="10002" y="13062"/>
                </a:lnTo>
                <a:lnTo>
                  <a:pt x="9993" y="13077"/>
                </a:lnTo>
                <a:cubicBezTo>
                  <a:pt x="9997" y="13092"/>
                  <a:pt x="9999" y="13099"/>
                  <a:pt x="10001" y="13102"/>
                </a:cubicBezTo>
                <a:cubicBezTo>
                  <a:pt x="10002" y="13106"/>
                  <a:pt x="10002" y="13106"/>
                  <a:pt x="10002" y="13106"/>
                </a:cubicBezTo>
                <a:cubicBezTo>
                  <a:pt x="10006" y="13128"/>
                  <a:pt x="10008" y="13140"/>
                  <a:pt x="10009" y="13145"/>
                </a:cubicBezTo>
                <a:cubicBezTo>
                  <a:pt x="10010" y="13151"/>
                  <a:pt x="10010" y="13151"/>
                  <a:pt x="10010" y="13151"/>
                </a:cubicBezTo>
                <a:cubicBezTo>
                  <a:pt x="10006" y="13158"/>
                  <a:pt x="10004" y="13162"/>
                  <a:pt x="10003" y="13164"/>
                </a:cubicBezTo>
                <a:cubicBezTo>
                  <a:pt x="10002" y="13166"/>
                  <a:pt x="10002" y="13166"/>
                  <a:pt x="10002" y="13166"/>
                </a:cubicBezTo>
                <a:cubicBezTo>
                  <a:pt x="10006" y="13188"/>
                  <a:pt x="10008" y="13199"/>
                  <a:pt x="10009" y="13204"/>
                </a:cubicBezTo>
                <a:cubicBezTo>
                  <a:pt x="10010" y="13210"/>
                  <a:pt x="10010" y="13209"/>
                  <a:pt x="10010" y="13209"/>
                </a:cubicBezTo>
                <a:cubicBezTo>
                  <a:pt x="10010" y="13224"/>
                  <a:pt x="10010" y="13232"/>
                  <a:pt x="10010" y="13235"/>
                </a:cubicBezTo>
                <a:cubicBezTo>
                  <a:pt x="10010" y="13239"/>
                  <a:pt x="10010" y="13239"/>
                  <a:pt x="10010" y="13239"/>
                </a:cubicBezTo>
                <a:cubicBezTo>
                  <a:pt x="10002" y="13247"/>
                  <a:pt x="9997" y="13250"/>
                  <a:pt x="9995" y="13252"/>
                </a:cubicBezTo>
                <a:cubicBezTo>
                  <a:pt x="9993" y="13254"/>
                  <a:pt x="9993" y="13254"/>
                  <a:pt x="9993" y="13254"/>
                </a:cubicBezTo>
                <a:cubicBezTo>
                  <a:pt x="9993" y="13254"/>
                  <a:pt x="9991" y="13258"/>
                  <a:pt x="9988" y="13262"/>
                </a:cubicBezTo>
                <a:cubicBezTo>
                  <a:pt x="9984" y="13265"/>
                  <a:pt x="9980" y="13268"/>
                  <a:pt x="9976" y="13268"/>
                </a:cubicBezTo>
                <a:cubicBezTo>
                  <a:pt x="9976" y="13268"/>
                  <a:pt x="9974" y="13265"/>
                  <a:pt x="9971" y="13263"/>
                </a:cubicBezTo>
                <a:cubicBezTo>
                  <a:pt x="9969" y="13261"/>
                  <a:pt x="9967" y="13261"/>
                  <a:pt x="9967" y="13268"/>
                </a:cubicBezTo>
                <a:cubicBezTo>
                  <a:pt x="9976" y="13283"/>
                  <a:pt x="9976" y="13298"/>
                  <a:pt x="9984" y="13298"/>
                </a:cubicBezTo>
                <a:cubicBezTo>
                  <a:pt x="9993" y="13298"/>
                  <a:pt x="10010" y="13298"/>
                  <a:pt x="10010" y="13298"/>
                </a:cubicBezTo>
                <a:cubicBezTo>
                  <a:pt x="10010" y="13290"/>
                  <a:pt x="10008" y="13283"/>
                  <a:pt x="10007" y="13278"/>
                </a:cubicBezTo>
                <a:cubicBezTo>
                  <a:pt x="10006" y="13272"/>
                  <a:pt x="10006" y="13268"/>
                  <a:pt x="10010" y="13268"/>
                </a:cubicBezTo>
                <a:cubicBezTo>
                  <a:pt x="10010" y="13254"/>
                  <a:pt x="10010" y="13239"/>
                  <a:pt x="10028" y="13239"/>
                </a:cubicBezTo>
                <a:cubicBezTo>
                  <a:pt x="10036" y="13239"/>
                  <a:pt x="10044" y="13254"/>
                  <a:pt x="10053" y="13239"/>
                </a:cubicBezTo>
                <a:cubicBezTo>
                  <a:pt x="10057" y="13239"/>
                  <a:pt x="10064" y="13228"/>
                  <a:pt x="10069" y="13217"/>
                </a:cubicBezTo>
                <a:cubicBezTo>
                  <a:pt x="10075" y="13207"/>
                  <a:pt x="10079" y="13196"/>
                  <a:pt x="10079" y="13196"/>
                </a:cubicBezTo>
                <a:cubicBezTo>
                  <a:pt x="10088" y="13181"/>
                  <a:pt x="10092" y="13173"/>
                  <a:pt x="10094" y="13170"/>
                </a:cubicBezTo>
                <a:cubicBezTo>
                  <a:pt x="10096" y="13166"/>
                  <a:pt x="10096" y="13166"/>
                  <a:pt x="10096" y="13166"/>
                </a:cubicBezTo>
                <a:cubicBezTo>
                  <a:pt x="10109" y="13158"/>
                  <a:pt x="10115" y="13155"/>
                  <a:pt x="10119" y="13153"/>
                </a:cubicBezTo>
                <a:cubicBezTo>
                  <a:pt x="10122" y="13151"/>
                  <a:pt x="10122" y="13151"/>
                  <a:pt x="10122" y="13151"/>
                </a:cubicBezTo>
                <a:lnTo>
                  <a:pt x="10156" y="13122"/>
                </a:lnTo>
                <a:cubicBezTo>
                  <a:pt x="10156" y="13122"/>
                  <a:pt x="10165" y="13121"/>
                  <a:pt x="10173" y="13135"/>
                </a:cubicBezTo>
                <a:cubicBezTo>
                  <a:pt x="10182" y="13150"/>
                  <a:pt x="10182" y="13151"/>
                  <a:pt x="10182" y="13151"/>
                </a:cubicBezTo>
                <a:cubicBezTo>
                  <a:pt x="10186" y="13151"/>
                  <a:pt x="10193" y="13154"/>
                  <a:pt x="10198" y="13158"/>
                </a:cubicBezTo>
                <a:cubicBezTo>
                  <a:pt x="10204" y="13162"/>
                  <a:pt x="10208" y="13166"/>
                  <a:pt x="10208" y="13166"/>
                </a:cubicBezTo>
                <a:cubicBezTo>
                  <a:pt x="10208" y="13166"/>
                  <a:pt x="10208" y="13166"/>
                  <a:pt x="10209" y="13168"/>
                </a:cubicBezTo>
                <a:cubicBezTo>
                  <a:pt x="10210" y="13169"/>
                  <a:pt x="10211" y="13173"/>
                  <a:pt x="10216" y="13180"/>
                </a:cubicBezTo>
                <a:cubicBezTo>
                  <a:pt x="10216" y="13180"/>
                  <a:pt x="10218" y="13184"/>
                  <a:pt x="10219" y="13191"/>
                </a:cubicBezTo>
                <a:cubicBezTo>
                  <a:pt x="10220" y="13199"/>
                  <a:pt x="10220" y="13210"/>
                  <a:pt x="10216" y="13225"/>
                </a:cubicBezTo>
                <a:cubicBezTo>
                  <a:pt x="10216" y="13232"/>
                  <a:pt x="10216" y="13240"/>
                  <a:pt x="10216" y="13245"/>
                </a:cubicBezTo>
                <a:cubicBezTo>
                  <a:pt x="10216" y="13251"/>
                  <a:pt x="10216" y="13254"/>
                  <a:pt x="10216" y="13254"/>
                </a:cubicBezTo>
                <a:cubicBezTo>
                  <a:pt x="10216" y="13254"/>
                  <a:pt x="10224" y="13240"/>
                  <a:pt x="10224" y="13225"/>
                </a:cubicBezTo>
                <a:cubicBezTo>
                  <a:pt x="10224" y="13195"/>
                  <a:pt x="10224" y="13180"/>
                  <a:pt x="10224" y="13166"/>
                </a:cubicBezTo>
                <a:cubicBezTo>
                  <a:pt x="10224" y="13151"/>
                  <a:pt x="10216" y="13135"/>
                  <a:pt x="10216" y="13135"/>
                </a:cubicBezTo>
                <a:cubicBezTo>
                  <a:pt x="10216" y="13135"/>
                  <a:pt x="10211" y="13139"/>
                  <a:pt x="10205" y="13141"/>
                </a:cubicBezTo>
                <a:cubicBezTo>
                  <a:pt x="10199" y="13143"/>
                  <a:pt x="10191" y="13143"/>
                  <a:pt x="10182" y="13135"/>
                </a:cubicBezTo>
                <a:cubicBezTo>
                  <a:pt x="10178" y="13128"/>
                  <a:pt x="10175" y="13121"/>
                  <a:pt x="10173" y="13115"/>
                </a:cubicBezTo>
                <a:cubicBezTo>
                  <a:pt x="10171" y="13110"/>
                  <a:pt x="10169" y="13106"/>
                  <a:pt x="10164" y="13106"/>
                </a:cubicBezTo>
                <a:cubicBezTo>
                  <a:pt x="10164" y="13106"/>
                  <a:pt x="10162" y="13103"/>
                  <a:pt x="10159" y="13099"/>
                </a:cubicBezTo>
                <a:cubicBezTo>
                  <a:pt x="10156" y="13096"/>
                  <a:pt x="10151" y="13092"/>
                  <a:pt x="10147" y="13092"/>
                </a:cubicBezTo>
                <a:cubicBezTo>
                  <a:pt x="10147" y="13092"/>
                  <a:pt x="10147" y="13077"/>
                  <a:pt x="10147" y="13062"/>
                </a:cubicBezTo>
                <a:cubicBezTo>
                  <a:pt x="10147" y="13048"/>
                  <a:pt x="10147" y="13032"/>
                  <a:pt x="10147" y="13018"/>
                </a:cubicBezTo>
                <a:cubicBezTo>
                  <a:pt x="10147" y="13018"/>
                  <a:pt x="10139" y="13003"/>
                  <a:pt x="10147" y="12988"/>
                </a:cubicBezTo>
                <a:cubicBezTo>
                  <a:pt x="10156" y="12974"/>
                  <a:pt x="10156" y="12974"/>
                  <a:pt x="10164" y="12974"/>
                </a:cubicBezTo>
                <a:cubicBezTo>
                  <a:pt x="10164" y="12967"/>
                  <a:pt x="10169" y="12960"/>
                  <a:pt x="10172" y="12954"/>
                </a:cubicBezTo>
                <a:cubicBezTo>
                  <a:pt x="10175" y="12949"/>
                  <a:pt x="10177" y="12945"/>
                  <a:pt x="10173" y="12945"/>
                </a:cubicBezTo>
                <a:cubicBezTo>
                  <a:pt x="10173" y="12930"/>
                  <a:pt x="10165" y="12929"/>
                  <a:pt x="10156" y="12929"/>
                </a:cubicBezTo>
                <a:cubicBezTo>
                  <a:pt x="10147" y="12929"/>
                  <a:pt x="10156" y="12945"/>
                  <a:pt x="10147" y="12945"/>
                </a:cubicBezTo>
                <a:cubicBezTo>
                  <a:pt x="10130" y="12945"/>
                  <a:pt x="10130" y="12930"/>
                  <a:pt x="10122" y="12916"/>
                </a:cubicBezTo>
                <a:cubicBezTo>
                  <a:pt x="10122" y="12908"/>
                  <a:pt x="10122" y="12904"/>
                  <a:pt x="10121" y="12904"/>
                </a:cubicBezTo>
                <a:cubicBezTo>
                  <a:pt x="10120" y="12904"/>
                  <a:pt x="10118" y="12908"/>
                  <a:pt x="10113" y="12916"/>
                </a:cubicBezTo>
                <a:cubicBezTo>
                  <a:pt x="10109" y="12916"/>
                  <a:pt x="10105" y="12912"/>
                  <a:pt x="10101" y="12908"/>
                </a:cubicBezTo>
                <a:cubicBezTo>
                  <a:pt x="10098" y="12904"/>
                  <a:pt x="10096" y="12900"/>
                  <a:pt x="10096" y="12900"/>
                </a:cubicBezTo>
                <a:cubicBezTo>
                  <a:pt x="10096" y="12900"/>
                  <a:pt x="10094" y="12896"/>
                  <a:pt x="10093" y="12891"/>
                </a:cubicBezTo>
                <a:cubicBezTo>
                  <a:pt x="10092" y="12885"/>
                  <a:pt x="10092" y="12878"/>
                  <a:pt x="10096" y="12871"/>
                </a:cubicBezTo>
                <a:lnTo>
                  <a:pt x="10105" y="12842"/>
                </a:lnTo>
                <a:lnTo>
                  <a:pt x="10105" y="12798"/>
                </a:lnTo>
                <a:cubicBezTo>
                  <a:pt x="10105" y="12791"/>
                  <a:pt x="10105" y="12787"/>
                  <a:pt x="10105" y="12785"/>
                </a:cubicBezTo>
                <a:cubicBezTo>
                  <a:pt x="10105" y="12783"/>
                  <a:pt x="10105" y="12782"/>
                  <a:pt x="10105" y="12782"/>
                </a:cubicBezTo>
                <a:cubicBezTo>
                  <a:pt x="10100" y="12768"/>
                  <a:pt x="10098" y="12761"/>
                  <a:pt x="10097" y="12757"/>
                </a:cubicBezTo>
                <a:cubicBezTo>
                  <a:pt x="10096" y="12753"/>
                  <a:pt x="10096" y="12753"/>
                  <a:pt x="10096" y="12753"/>
                </a:cubicBezTo>
                <a:cubicBezTo>
                  <a:pt x="10088" y="12753"/>
                  <a:pt x="10083" y="12753"/>
                  <a:pt x="10081" y="12753"/>
                </a:cubicBezTo>
                <a:cubicBezTo>
                  <a:pt x="10079" y="12753"/>
                  <a:pt x="10079" y="12753"/>
                  <a:pt x="10079" y="12753"/>
                </a:cubicBezTo>
                <a:cubicBezTo>
                  <a:pt x="10066" y="12768"/>
                  <a:pt x="10059" y="12775"/>
                  <a:pt x="10056" y="12779"/>
                </a:cubicBezTo>
                <a:cubicBezTo>
                  <a:pt x="10053" y="12782"/>
                  <a:pt x="10053" y="12782"/>
                  <a:pt x="10053" y="12782"/>
                </a:cubicBezTo>
                <a:cubicBezTo>
                  <a:pt x="10053" y="12768"/>
                  <a:pt x="10053" y="12761"/>
                  <a:pt x="10053" y="12757"/>
                </a:cubicBezTo>
                <a:cubicBezTo>
                  <a:pt x="10053" y="12753"/>
                  <a:pt x="10053" y="12753"/>
                  <a:pt x="10053" y="12753"/>
                </a:cubicBezTo>
                <a:cubicBezTo>
                  <a:pt x="10070" y="12738"/>
                  <a:pt x="10079" y="12731"/>
                  <a:pt x="10083" y="12728"/>
                </a:cubicBezTo>
                <a:cubicBezTo>
                  <a:pt x="10088" y="12724"/>
                  <a:pt x="10087" y="12724"/>
                  <a:pt x="10087" y="12724"/>
                </a:cubicBezTo>
                <a:cubicBezTo>
                  <a:pt x="10096" y="12717"/>
                  <a:pt x="10100" y="12713"/>
                  <a:pt x="10103" y="12711"/>
                </a:cubicBezTo>
                <a:cubicBezTo>
                  <a:pt x="10105" y="12709"/>
                  <a:pt x="10105" y="12710"/>
                  <a:pt x="10105" y="12710"/>
                </a:cubicBezTo>
                <a:cubicBezTo>
                  <a:pt x="10109" y="12695"/>
                  <a:pt x="10111" y="12688"/>
                  <a:pt x="10112" y="12684"/>
                </a:cubicBezTo>
                <a:cubicBezTo>
                  <a:pt x="10113" y="12680"/>
                  <a:pt x="10113" y="12680"/>
                  <a:pt x="10113" y="12680"/>
                </a:cubicBezTo>
                <a:cubicBezTo>
                  <a:pt x="10122" y="12658"/>
                  <a:pt x="10126" y="12647"/>
                  <a:pt x="10128" y="12641"/>
                </a:cubicBezTo>
                <a:cubicBezTo>
                  <a:pt x="10130" y="12636"/>
                  <a:pt x="10130" y="12636"/>
                  <a:pt x="10130" y="12636"/>
                </a:cubicBezTo>
                <a:cubicBezTo>
                  <a:pt x="10130" y="12636"/>
                  <a:pt x="10134" y="12628"/>
                  <a:pt x="10140" y="12619"/>
                </a:cubicBezTo>
                <a:cubicBezTo>
                  <a:pt x="10145" y="12610"/>
                  <a:pt x="10152" y="12599"/>
                  <a:pt x="10156" y="12592"/>
                </a:cubicBezTo>
                <a:cubicBezTo>
                  <a:pt x="10160" y="12592"/>
                  <a:pt x="10171" y="12584"/>
                  <a:pt x="10181" y="12577"/>
                </a:cubicBezTo>
                <a:cubicBezTo>
                  <a:pt x="10190" y="12570"/>
                  <a:pt x="10199" y="12563"/>
                  <a:pt x="10199" y="12563"/>
                </a:cubicBezTo>
                <a:cubicBezTo>
                  <a:pt x="10199" y="12563"/>
                  <a:pt x="10233" y="12533"/>
                  <a:pt x="10242" y="12533"/>
                </a:cubicBezTo>
                <a:cubicBezTo>
                  <a:pt x="10250" y="12533"/>
                  <a:pt x="10310" y="12518"/>
                  <a:pt x="10310" y="12518"/>
                </a:cubicBezTo>
                <a:cubicBezTo>
                  <a:pt x="10340" y="12533"/>
                  <a:pt x="10355" y="12540"/>
                  <a:pt x="10363" y="12544"/>
                </a:cubicBezTo>
                <a:cubicBezTo>
                  <a:pt x="10371" y="12547"/>
                  <a:pt x="10371" y="12547"/>
                  <a:pt x="10371" y="12547"/>
                </a:cubicBezTo>
                <a:cubicBezTo>
                  <a:pt x="10371" y="12547"/>
                  <a:pt x="10375" y="12540"/>
                  <a:pt x="10381" y="12532"/>
                </a:cubicBezTo>
                <a:cubicBezTo>
                  <a:pt x="10387" y="12525"/>
                  <a:pt x="10396" y="12518"/>
                  <a:pt x="10404" y="12518"/>
                </a:cubicBezTo>
                <a:cubicBezTo>
                  <a:pt x="10404" y="12518"/>
                  <a:pt x="10422" y="12533"/>
                  <a:pt x="10431" y="12533"/>
                </a:cubicBezTo>
                <a:cubicBezTo>
                  <a:pt x="10439" y="12533"/>
                  <a:pt x="10456" y="12518"/>
                  <a:pt x="10456" y="12518"/>
                </a:cubicBezTo>
                <a:cubicBezTo>
                  <a:pt x="10473" y="12518"/>
                  <a:pt x="10481" y="12518"/>
                  <a:pt x="10486" y="12518"/>
                </a:cubicBezTo>
                <a:cubicBezTo>
                  <a:pt x="10490" y="12518"/>
                  <a:pt x="10490" y="12518"/>
                  <a:pt x="10490" y="12518"/>
                </a:cubicBezTo>
                <a:cubicBezTo>
                  <a:pt x="10503" y="12547"/>
                  <a:pt x="10510" y="12562"/>
                  <a:pt x="10513" y="12570"/>
                </a:cubicBezTo>
                <a:cubicBezTo>
                  <a:pt x="10516" y="12577"/>
                  <a:pt x="10516" y="12576"/>
                  <a:pt x="10516" y="12576"/>
                </a:cubicBezTo>
                <a:cubicBezTo>
                  <a:pt x="10521" y="12606"/>
                  <a:pt x="10523" y="12621"/>
                  <a:pt x="10524" y="12628"/>
                </a:cubicBezTo>
                <a:cubicBezTo>
                  <a:pt x="10525" y="12635"/>
                  <a:pt x="10525" y="12636"/>
                  <a:pt x="10525" y="12636"/>
                </a:cubicBezTo>
                <a:cubicBezTo>
                  <a:pt x="10529" y="12613"/>
                  <a:pt x="10533" y="12585"/>
                  <a:pt x="10537" y="12562"/>
                </a:cubicBezTo>
                <a:cubicBezTo>
                  <a:pt x="10542" y="12539"/>
                  <a:pt x="10546" y="12522"/>
                  <a:pt x="10550" y="12522"/>
                </a:cubicBezTo>
                <a:cubicBezTo>
                  <a:pt x="10554" y="12515"/>
                  <a:pt x="10561" y="12505"/>
                  <a:pt x="10566" y="12496"/>
                </a:cubicBezTo>
                <a:cubicBezTo>
                  <a:pt x="10572" y="12487"/>
                  <a:pt x="10576" y="12479"/>
                  <a:pt x="10576" y="12479"/>
                </a:cubicBezTo>
                <a:cubicBezTo>
                  <a:pt x="10576" y="12449"/>
                  <a:pt x="10576" y="12435"/>
                  <a:pt x="10576" y="12428"/>
                </a:cubicBezTo>
                <a:cubicBezTo>
                  <a:pt x="10576" y="12420"/>
                  <a:pt x="10576" y="12420"/>
                  <a:pt x="10576" y="12420"/>
                </a:cubicBezTo>
                <a:cubicBezTo>
                  <a:pt x="10567" y="12398"/>
                  <a:pt x="10563" y="12387"/>
                  <a:pt x="10561" y="12381"/>
                </a:cubicBezTo>
                <a:cubicBezTo>
                  <a:pt x="10559" y="12375"/>
                  <a:pt x="10559" y="12375"/>
                  <a:pt x="10559" y="12375"/>
                </a:cubicBezTo>
                <a:cubicBezTo>
                  <a:pt x="10567" y="12353"/>
                  <a:pt x="10571" y="12342"/>
                  <a:pt x="10574" y="12337"/>
                </a:cubicBezTo>
                <a:cubicBezTo>
                  <a:pt x="10576" y="12332"/>
                  <a:pt x="10576" y="12332"/>
                  <a:pt x="10576" y="12332"/>
                </a:cubicBezTo>
                <a:lnTo>
                  <a:pt x="10610" y="12303"/>
                </a:lnTo>
                <a:cubicBezTo>
                  <a:pt x="10614" y="12303"/>
                  <a:pt x="10629" y="12303"/>
                  <a:pt x="10643" y="12303"/>
                </a:cubicBezTo>
                <a:cubicBezTo>
                  <a:pt x="10657" y="12303"/>
                  <a:pt x="10670" y="12303"/>
                  <a:pt x="10670" y="12303"/>
                </a:cubicBezTo>
                <a:cubicBezTo>
                  <a:pt x="10687" y="12288"/>
                  <a:pt x="10696" y="12280"/>
                  <a:pt x="10700" y="12277"/>
                </a:cubicBezTo>
                <a:cubicBezTo>
                  <a:pt x="10704" y="12273"/>
                  <a:pt x="10704" y="12273"/>
                  <a:pt x="10704" y="12273"/>
                </a:cubicBezTo>
                <a:cubicBezTo>
                  <a:pt x="10730" y="12273"/>
                  <a:pt x="10743" y="12273"/>
                  <a:pt x="10749" y="12273"/>
                </a:cubicBezTo>
                <a:cubicBezTo>
                  <a:pt x="10756" y="12273"/>
                  <a:pt x="10756" y="12273"/>
                  <a:pt x="10756" y="12273"/>
                </a:cubicBezTo>
                <a:cubicBezTo>
                  <a:pt x="10773" y="12266"/>
                  <a:pt x="10782" y="12262"/>
                  <a:pt x="10786" y="12260"/>
                </a:cubicBezTo>
                <a:cubicBezTo>
                  <a:pt x="10790" y="12258"/>
                  <a:pt x="10790" y="12258"/>
                  <a:pt x="10790" y="12258"/>
                </a:cubicBezTo>
                <a:cubicBezTo>
                  <a:pt x="10803" y="12273"/>
                  <a:pt x="10809" y="12280"/>
                  <a:pt x="10813" y="12283"/>
                </a:cubicBezTo>
                <a:cubicBezTo>
                  <a:pt x="10816" y="12287"/>
                  <a:pt x="10816" y="12287"/>
                  <a:pt x="10816" y="12287"/>
                </a:cubicBezTo>
                <a:cubicBezTo>
                  <a:pt x="10816" y="12287"/>
                  <a:pt x="10820" y="12295"/>
                  <a:pt x="10825" y="12304"/>
                </a:cubicBezTo>
                <a:cubicBezTo>
                  <a:pt x="10829" y="12313"/>
                  <a:pt x="10833" y="12325"/>
                  <a:pt x="10833" y="12332"/>
                </a:cubicBezTo>
                <a:cubicBezTo>
                  <a:pt x="10833" y="12332"/>
                  <a:pt x="10837" y="12339"/>
                  <a:pt x="10841" y="12348"/>
                </a:cubicBezTo>
                <a:cubicBezTo>
                  <a:pt x="10846" y="12357"/>
                  <a:pt x="10850" y="12368"/>
                  <a:pt x="10850" y="12375"/>
                </a:cubicBezTo>
                <a:cubicBezTo>
                  <a:pt x="10846" y="12375"/>
                  <a:pt x="10848" y="12387"/>
                  <a:pt x="10851" y="12398"/>
                </a:cubicBezTo>
                <a:cubicBezTo>
                  <a:pt x="10854" y="12409"/>
                  <a:pt x="10858" y="12420"/>
                  <a:pt x="10858" y="12420"/>
                </a:cubicBezTo>
                <a:cubicBezTo>
                  <a:pt x="10858" y="12420"/>
                  <a:pt x="10856" y="12427"/>
                  <a:pt x="10854" y="12436"/>
                </a:cubicBezTo>
                <a:cubicBezTo>
                  <a:pt x="10852" y="12446"/>
                  <a:pt x="10850" y="12456"/>
                  <a:pt x="10850" y="12464"/>
                </a:cubicBezTo>
                <a:lnTo>
                  <a:pt x="10858" y="12522"/>
                </a:lnTo>
                <a:cubicBezTo>
                  <a:pt x="10858" y="12530"/>
                  <a:pt x="10863" y="12537"/>
                  <a:pt x="10867" y="12543"/>
                </a:cubicBezTo>
                <a:cubicBezTo>
                  <a:pt x="10871" y="12548"/>
                  <a:pt x="10876" y="12552"/>
                  <a:pt x="10876" y="12552"/>
                </a:cubicBezTo>
                <a:cubicBezTo>
                  <a:pt x="10884" y="12545"/>
                  <a:pt x="10889" y="12541"/>
                  <a:pt x="10891" y="12539"/>
                </a:cubicBezTo>
                <a:cubicBezTo>
                  <a:pt x="10893" y="12537"/>
                  <a:pt x="10893" y="12538"/>
                  <a:pt x="10893" y="12538"/>
                </a:cubicBezTo>
                <a:cubicBezTo>
                  <a:pt x="10897" y="12523"/>
                  <a:pt x="10899" y="12516"/>
                  <a:pt x="10901" y="12512"/>
                </a:cubicBezTo>
                <a:cubicBezTo>
                  <a:pt x="10902" y="12509"/>
                  <a:pt x="10902" y="12509"/>
                  <a:pt x="10902" y="12509"/>
                </a:cubicBezTo>
                <a:cubicBezTo>
                  <a:pt x="10893" y="12487"/>
                  <a:pt x="10889" y="12475"/>
                  <a:pt x="10886" y="12469"/>
                </a:cubicBezTo>
                <a:cubicBezTo>
                  <a:pt x="10884" y="12464"/>
                  <a:pt x="10884" y="12464"/>
                  <a:pt x="10884" y="12464"/>
                </a:cubicBezTo>
                <a:cubicBezTo>
                  <a:pt x="10880" y="12464"/>
                  <a:pt x="10878" y="12464"/>
                  <a:pt x="10877" y="12464"/>
                </a:cubicBezTo>
                <a:cubicBezTo>
                  <a:pt x="10876" y="12464"/>
                  <a:pt x="10876" y="12464"/>
                  <a:pt x="10876" y="12464"/>
                </a:cubicBezTo>
                <a:cubicBezTo>
                  <a:pt x="10880" y="12434"/>
                  <a:pt x="10882" y="12420"/>
                  <a:pt x="10883" y="12412"/>
                </a:cubicBezTo>
                <a:cubicBezTo>
                  <a:pt x="10884" y="12405"/>
                  <a:pt x="10884" y="12405"/>
                  <a:pt x="10884" y="12405"/>
                </a:cubicBezTo>
                <a:cubicBezTo>
                  <a:pt x="10884" y="12405"/>
                  <a:pt x="10889" y="12401"/>
                  <a:pt x="10894" y="12399"/>
                </a:cubicBezTo>
                <a:cubicBezTo>
                  <a:pt x="10900" y="12397"/>
                  <a:pt x="10906" y="12397"/>
                  <a:pt x="10910" y="12405"/>
                </a:cubicBezTo>
                <a:cubicBezTo>
                  <a:pt x="10915" y="12405"/>
                  <a:pt x="10923" y="12416"/>
                  <a:pt x="10930" y="12427"/>
                </a:cubicBezTo>
                <a:cubicBezTo>
                  <a:pt x="10938" y="12438"/>
                  <a:pt x="10944" y="12450"/>
                  <a:pt x="10944" y="12450"/>
                </a:cubicBezTo>
                <a:cubicBezTo>
                  <a:pt x="10953" y="12457"/>
                  <a:pt x="10957" y="12460"/>
                  <a:pt x="10959" y="12462"/>
                </a:cubicBezTo>
                <a:cubicBezTo>
                  <a:pt x="10961" y="12464"/>
                  <a:pt x="10961" y="12464"/>
                  <a:pt x="10961" y="12464"/>
                </a:cubicBezTo>
                <a:lnTo>
                  <a:pt x="10987" y="12435"/>
                </a:lnTo>
                <a:lnTo>
                  <a:pt x="10961" y="12375"/>
                </a:lnTo>
                <a:cubicBezTo>
                  <a:pt x="10966" y="12339"/>
                  <a:pt x="10968" y="12320"/>
                  <a:pt x="10969" y="12311"/>
                </a:cubicBezTo>
                <a:cubicBezTo>
                  <a:pt x="10970" y="12302"/>
                  <a:pt x="10970" y="12303"/>
                  <a:pt x="10970" y="12303"/>
                </a:cubicBezTo>
                <a:cubicBezTo>
                  <a:pt x="10974" y="12273"/>
                  <a:pt x="10976" y="12258"/>
                  <a:pt x="10978" y="12251"/>
                </a:cubicBezTo>
                <a:cubicBezTo>
                  <a:pt x="10979" y="12244"/>
                  <a:pt x="10979" y="12244"/>
                  <a:pt x="10979" y="12244"/>
                </a:cubicBezTo>
                <a:cubicBezTo>
                  <a:pt x="10996" y="12222"/>
                  <a:pt x="11004" y="12211"/>
                  <a:pt x="11008" y="12205"/>
                </a:cubicBezTo>
                <a:cubicBezTo>
                  <a:pt x="11013" y="12199"/>
                  <a:pt x="11013" y="12199"/>
                  <a:pt x="11013" y="12199"/>
                </a:cubicBezTo>
                <a:cubicBezTo>
                  <a:pt x="11026" y="12213"/>
                  <a:pt x="11032" y="12221"/>
                  <a:pt x="11035" y="12225"/>
                </a:cubicBezTo>
                <a:cubicBezTo>
                  <a:pt x="11038" y="12229"/>
                  <a:pt x="11039" y="12229"/>
                  <a:pt x="11039" y="12229"/>
                </a:cubicBezTo>
                <a:cubicBezTo>
                  <a:pt x="11060" y="12229"/>
                  <a:pt x="11071" y="12229"/>
                  <a:pt x="11076" y="12229"/>
                </a:cubicBezTo>
                <a:cubicBezTo>
                  <a:pt x="11082" y="12229"/>
                  <a:pt x="11082" y="12229"/>
                  <a:pt x="11082" y="12229"/>
                </a:cubicBezTo>
                <a:cubicBezTo>
                  <a:pt x="11103" y="12229"/>
                  <a:pt x="11114" y="12229"/>
                  <a:pt x="11119" y="12229"/>
                </a:cubicBezTo>
                <a:cubicBezTo>
                  <a:pt x="11124" y="12229"/>
                  <a:pt x="11124" y="12229"/>
                  <a:pt x="11124" y="12229"/>
                </a:cubicBezTo>
                <a:cubicBezTo>
                  <a:pt x="11137" y="12221"/>
                  <a:pt x="11144" y="12217"/>
                  <a:pt x="11147" y="12216"/>
                </a:cubicBezTo>
                <a:cubicBezTo>
                  <a:pt x="11150" y="12214"/>
                  <a:pt x="11150" y="12214"/>
                  <a:pt x="11150" y="12214"/>
                </a:cubicBezTo>
                <a:cubicBezTo>
                  <a:pt x="11167" y="12214"/>
                  <a:pt x="11176" y="12214"/>
                  <a:pt x="11180" y="12214"/>
                </a:cubicBezTo>
                <a:cubicBezTo>
                  <a:pt x="11184" y="12214"/>
                  <a:pt x="11184" y="12214"/>
                  <a:pt x="11184" y="12214"/>
                </a:cubicBezTo>
                <a:lnTo>
                  <a:pt x="11167" y="12185"/>
                </a:lnTo>
                <a:cubicBezTo>
                  <a:pt x="11163" y="12185"/>
                  <a:pt x="11157" y="12178"/>
                  <a:pt x="11151" y="12170"/>
                </a:cubicBezTo>
                <a:cubicBezTo>
                  <a:pt x="11146" y="12163"/>
                  <a:pt x="11142" y="12155"/>
                  <a:pt x="11142" y="12155"/>
                </a:cubicBezTo>
                <a:lnTo>
                  <a:pt x="11133" y="12185"/>
                </a:lnTo>
                <a:cubicBezTo>
                  <a:pt x="11129" y="12192"/>
                  <a:pt x="11120" y="12196"/>
                  <a:pt x="11113" y="12196"/>
                </a:cubicBezTo>
                <a:cubicBezTo>
                  <a:pt x="11105" y="12196"/>
                  <a:pt x="11098" y="12192"/>
                  <a:pt x="11098" y="12185"/>
                </a:cubicBezTo>
                <a:cubicBezTo>
                  <a:pt x="11094" y="12185"/>
                  <a:pt x="11090" y="12174"/>
                  <a:pt x="11087" y="12163"/>
                </a:cubicBezTo>
                <a:cubicBezTo>
                  <a:pt x="11084" y="12152"/>
                  <a:pt x="11082" y="12140"/>
                  <a:pt x="11082" y="12140"/>
                </a:cubicBezTo>
                <a:cubicBezTo>
                  <a:pt x="11082" y="12118"/>
                  <a:pt x="11082" y="12107"/>
                  <a:pt x="11082" y="12102"/>
                </a:cubicBezTo>
                <a:cubicBezTo>
                  <a:pt x="11082" y="12096"/>
                  <a:pt x="11082" y="12097"/>
                  <a:pt x="11082" y="12097"/>
                </a:cubicBezTo>
                <a:cubicBezTo>
                  <a:pt x="11090" y="12089"/>
                  <a:pt x="11094" y="12086"/>
                  <a:pt x="11096" y="12084"/>
                </a:cubicBezTo>
                <a:cubicBezTo>
                  <a:pt x="11098" y="12082"/>
                  <a:pt x="11098" y="12081"/>
                  <a:pt x="11098" y="12081"/>
                </a:cubicBezTo>
                <a:cubicBezTo>
                  <a:pt x="11086" y="12059"/>
                  <a:pt x="11079" y="12049"/>
                  <a:pt x="11076" y="12043"/>
                </a:cubicBezTo>
                <a:cubicBezTo>
                  <a:pt x="11073" y="12038"/>
                  <a:pt x="11073" y="12038"/>
                  <a:pt x="11073" y="12038"/>
                </a:cubicBezTo>
                <a:cubicBezTo>
                  <a:pt x="11073" y="12038"/>
                  <a:pt x="11073" y="12027"/>
                  <a:pt x="11074" y="12014"/>
                </a:cubicBezTo>
                <a:cubicBezTo>
                  <a:pt x="11075" y="12001"/>
                  <a:pt x="11077" y="11986"/>
                  <a:pt x="11082" y="11979"/>
                </a:cubicBezTo>
                <a:cubicBezTo>
                  <a:pt x="11086" y="11979"/>
                  <a:pt x="11088" y="11972"/>
                  <a:pt x="11089" y="11964"/>
                </a:cubicBezTo>
                <a:cubicBezTo>
                  <a:pt x="11090" y="11957"/>
                  <a:pt x="11090" y="11950"/>
                  <a:pt x="11090" y="11950"/>
                </a:cubicBezTo>
                <a:cubicBezTo>
                  <a:pt x="11078" y="11950"/>
                  <a:pt x="11071" y="11950"/>
                  <a:pt x="11068" y="11950"/>
                </a:cubicBezTo>
                <a:cubicBezTo>
                  <a:pt x="11065" y="11950"/>
                  <a:pt x="11064" y="11950"/>
                  <a:pt x="11064" y="11950"/>
                </a:cubicBezTo>
                <a:cubicBezTo>
                  <a:pt x="11064" y="11950"/>
                  <a:pt x="11062" y="11950"/>
                  <a:pt x="11060" y="11946"/>
                </a:cubicBezTo>
                <a:cubicBezTo>
                  <a:pt x="11058" y="11942"/>
                  <a:pt x="11056" y="11935"/>
                  <a:pt x="11056" y="11920"/>
                </a:cubicBezTo>
                <a:cubicBezTo>
                  <a:pt x="11060" y="11905"/>
                  <a:pt x="11062" y="11895"/>
                  <a:pt x="11063" y="11887"/>
                </a:cubicBezTo>
                <a:cubicBezTo>
                  <a:pt x="11064" y="11880"/>
                  <a:pt x="11064" y="11876"/>
                  <a:pt x="11064" y="11876"/>
                </a:cubicBezTo>
                <a:cubicBezTo>
                  <a:pt x="11030" y="11876"/>
                  <a:pt x="11030" y="11876"/>
                  <a:pt x="11030" y="11876"/>
                </a:cubicBezTo>
                <a:cubicBezTo>
                  <a:pt x="11013" y="11876"/>
                  <a:pt x="11013" y="11876"/>
                  <a:pt x="11013" y="11876"/>
                </a:cubicBezTo>
                <a:cubicBezTo>
                  <a:pt x="11000" y="11854"/>
                  <a:pt x="10994" y="11843"/>
                  <a:pt x="10991" y="11837"/>
                </a:cubicBezTo>
                <a:cubicBezTo>
                  <a:pt x="10987" y="11832"/>
                  <a:pt x="10987" y="11832"/>
                  <a:pt x="10987" y="11832"/>
                </a:cubicBezTo>
                <a:cubicBezTo>
                  <a:pt x="10992" y="11810"/>
                  <a:pt x="10994" y="11799"/>
                  <a:pt x="10995" y="11793"/>
                </a:cubicBezTo>
                <a:cubicBezTo>
                  <a:pt x="10996" y="11787"/>
                  <a:pt x="10996" y="11787"/>
                  <a:pt x="10996" y="11787"/>
                </a:cubicBezTo>
                <a:cubicBezTo>
                  <a:pt x="11022" y="11780"/>
                  <a:pt x="11034" y="11777"/>
                  <a:pt x="11041" y="11775"/>
                </a:cubicBezTo>
                <a:cubicBezTo>
                  <a:pt x="11047" y="11773"/>
                  <a:pt x="11047" y="11773"/>
                  <a:pt x="11047" y="11773"/>
                </a:cubicBezTo>
                <a:cubicBezTo>
                  <a:pt x="11077" y="11751"/>
                  <a:pt x="11092" y="11740"/>
                  <a:pt x="11100" y="11735"/>
                </a:cubicBezTo>
                <a:cubicBezTo>
                  <a:pt x="11107" y="11729"/>
                  <a:pt x="11107" y="11728"/>
                  <a:pt x="11107" y="11728"/>
                </a:cubicBezTo>
                <a:cubicBezTo>
                  <a:pt x="11103" y="11714"/>
                  <a:pt x="11101" y="11707"/>
                  <a:pt x="11100" y="11703"/>
                </a:cubicBezTo>
                <a:cubicBezTo>
                  <a:pt x="11098" y="11699"/>
                  <a:pt x="11098" y="11699"/>
                  <a:pt x="11098" y="11699"/>
                </a:cubicBezTo>
                <a:cubicBezTo>
                  <a:pt x="11090" y="11706"/>
                  <a:pt x="11086" y="11710"/>
                  <a:pt x="11084" y="11712"/>
                </a:cubicBezTo>
                <a:cubicBezTo>
                  <a:pt x="11082" y="11713"/>
                  <a:pt x="11082" y="11713"/>
                  <a:pt x="11082" y="11713"/>
                </a:cubicBezTo>
                <a:lnTo>
                  <a:pt x="11073" y="11728"/>
                </a:lnTo>
                <a:cubicBezTo>
                  <a:pt x="11069" y="11728"/>
                  <a:pt x="11062" y="11728"/>
                  <a:pt x="11057" y="11728"/>
                </a:cubicBezTo>
                <a:cubicBezTo>
                  <a:pt x="11052" y="11728"/>
                  <a:pt x="11047" y="11728"/>
                  <a:pt x="11047" y="11728"/>
                </a:cubicBezTo>
                <a:cubicBezTo>
                  <a:pt x="11047" y="11714"/>
                  <a:pt x="11047" y="11707"/>
                  <a:pt x="11047" y="11703"/>
                </a:cubicBezTo>
                <a:cubicBezTo>
                  <a:pt x="11047" y="11699"/>
                  <a:pt x="11047" y="11699"/>
                  <a:pt x="11047" y="11699"/>
                </a:cubicBezTo>
                <a:cubicBezTo>
                  <a:pt x="11060" y="11699"/>
                  <a:pt x="11066" y="11699"/>
                  <a:pt x="11070" y="11699"/>
                </a:cubicBezTo>
                <a:cubicBezTo>
                  <a:pt x="11073" y="11699"/>
                  <a:pt x="11073" y="11699"/>
                  <a:pt x="11073" y="11699"/>
                </a:cubicBezTo>
                <a:cubicBezTo>
                  <a:pt x="11082" y="11692"/>
                  <a:pt x="11086" y="11688"/>
                  <a:pt x="11088" y="11686"/>
                </a:cubicBezTo>
                <a:cubicBezTo>
                  <a:pt x="11090" y="11684"/>
                  <a:pt x="11090" y="11684"/>
                  <a:pt x="11090" y="11684"/>
                </a:cubicBezTo>
                <a:cubicBezTo>
                  <a:pt x="11082" y="11676"/>
                  <a:pt x="11077" y="11673"/>
                  <a:pt x="11075" y="11671"/>
                </a:cubicBezTo>
                <a:cubicBezTo>
                  <a:pt x="11073" y="11669"/>
                  <a:pt x="11073" y="11670"/>
                  <a:pt x="11073" y="11670"/>
                </a:cubicBezTo>
                <a:cubicBezTo>
                  <a:pt x="11060" y="11640"/>
                  <a:pt x="11054" y="11626"/>
                  <a:pt x="11051" y="11618"/>
                </a:cubicBezTo>
                <a:cubicBezTo>
                  <a:pt x="11047" y="11611"/>
                  <a:pt x="11047" y="11611"/>
                  <a:pt x="11047" y="11611"/>
                </a:cubicBezTo>
                <a:cubicBezTo>
                  <a:pt x="11043" y="11589"/>
                  <a:pt x="11041" y="11578"/>
                  <a:pt x="11040" y="11572"/>
                </a:cubicBezTo>
                <a:cubicBezTo>
                  <a:pt x="11039" y="11567"/>
                  <a:pt x="11039" y="11566"/>
                  <a:pt x="11039" y="11566"/>
                </a:cubicBezTo>
                <a:cubicBezTo>
                  <a:pt x="11030" y="11559"/>
                  <a:pt x="11026" y="11555"/>
                  <a:pt x="11024" y="11553"/>
                </a:cubicBezTo>
                <a:cubicBezTo>
                  <a:pt x="11021" y="11552"/>
                  <a:pt x="11021" y="11552"/>
                  <a:pt x="11021" y="11552"/>
                </a:cubicBezTo>
                <a:cubicBezTo>
                  <a:pt x="11013" y="11538"/>
                  <a:pt x="11009" y="11530"/>
                  <a:pt x="11007" y="11526"/>
                </a:cubicBezTo>
                <a:cubicBezTo>
                  <a:pt x="11005" y="11522"/>
                  <a:pt x="11005" y="11522"/>
                  <a:pt x="11005" y="11522"/>
                </a:cubicBezTo>
                <a:cubicBezTo>
                  <a:pt x="11005" y="11500"/>
                  <a:pt x="11005" y="11489"/>
                  <a:pt x="11005" y="11484"/>
                </a:cubicBezTo>
                <a:cubicBezTo>
                  <a:pt x="11005" y="11478"/>
                  <a:pt x="11005" y="11478"/>
                  <a:pt x="11005" y="11478"/>
                </a:cubicBezTo>
                <a:cubicBezTo>
                  <a:pt x="11000" y="11419"/>
                  <a:pt x="10998" y="11390"/>
                  <a:pt x="10997" y="11375"/>
                </a:cubicBezTo>
                <a:cubicBezTo>
                  <a:pt x="10996" y="11360"/>
                  <a:pt x="10996" y="11360"/>
                  <a:pt x="10996" y="11360"/>
                </a:cubicBezTo>
                <a:cubicBezTo>
                  <a:pt x="11009" y="11360"/>
                  <a:pt x="11015" y="11360"/>
                  <a:pt x="11018" y="11360"/>
                </a:cubicBezTo>
                <a:cubicBezTo>
                  <a:pt x="11021" y="11360"/>
                  <a:pt x="11021" y="11360"/>
                  <a:pt x="11021" y="11360"/>
                </a:cubicBezTo>
                <a:cubicBezTo>
                  <a:pt x="11030" y="11353"/>
                  <a:pt x="11034" y="11349"/>
                  <a:pt x="11036" y="11348"/>
                </a:cubicBezTo>
                <a:cubicBezTo>
                  <a:pt x="11038" y="11346"/>
                  <a:pt x="11039" y="11346"/>
                  <a:pt x="11039" y="11346"/>
                </a:cubicBezTo>
                <a:cubicBezTo>
                  <a:pt x="11039" y="11346"/>
                  <a:pt x="11038" y="11346"/>
                  <a:pt x="11038" y="11346"/>
                </a:cubicBezTo>
                <a:cubicBezTo>
                  <a:pt x="11037" y="11345"/>
                  <a:pt x="11037" y="11345"/>
                  <a:pt x="11037" y="11345"/>
                </a:cubicBezTo>
                <a:cubicBezTo>
                  <a:pt x="11028" y="11352"/>
                  <a:pt x="11024" y="11356"/>
                  <a:pt x="11021" y="11357"/>
                </a:cubicBezTo>
                <a:cubicBezTo>
                  <a:pt x="11019" y="11359"/>
                  <a:pt x="11019" y="11359"/>
                  <a:pt x="11019" y="11359"/>
                </a:cubicBezTo>
                <a:cubicBezTo>
                  <a:pt x="11006" y="11359"/>
                  <a:pt x="11000" y="11359"/>
                  <a:pt x="10997" y="11359"/>
                </a:cubicBezTo>
                <a:cubicBezTo>
                  <a:pt x="10993" y="11359"/>
                  <a:pt x="10993" y="11359"/>
                  <a:pt x="10993" y="11359"/>
                </a:cubicBezTo>
                <a:cubicBezTo>
                  <a:pt x="10985" y="11352"/>
                  <a:pt x="10981" y="11348"/>
                  <a:pt x="10979" y="11346"/>
                </a:cubicBezTo>
                <a:cubicBezTo>
                  <a:pt x="10977" y="11345"/>
                  <a:pt x="10977" y="11345"/>
                  <a:pt x="10977" y="11345"/>
                </a:cubicBezTo>
                <a:cubicBezTo>
                  <a:pt x="10968" y="11323"/>
                  <a:pt x="10964" y="11311"/>
                  <a:pt x="10962" y="11306"/>
                </a:cubicBezTo>
                <a:cubicBezTo>
                  <a:pt x="10960" y="11300"/>
                  <a:pt x="10960" y="11300"/>
                  <a:pt x="10960" y="11300"/>
                </a:cubicBezTo>
                <a:lnTo>
                  <a:pt x="10951" y="11271"/>
                </a:lnTo>
                <a:lnTo>
                  <a:pt x="10977" y="11242"/>
                </a:lnTo>
                <a:cubicBezTo>
                  <a:pt x="10981" y="11242"/>
                  <a:pt x="10983" y="11238"/>
                  <a:pt x="10984" y="11234"/>
                </a:cubicBezTo>
                <a:cubicBezTo>
                  <a:pt x="10985" y="11231"/>
                  <a:pt x="10985" y="11227"/>
                  <a:pt x="10985" y="11227"/>
                </a:cubicBezTo>
                <a:cubicBezTo>
                  <a:pt x="10985" y="11198"/>
                  <a:pt x="10985" y="11183"/>
                  <a:pt x="10985" y="11175"/>
                </a:cubicBezTo>
                <a:cubicBezTo>
                  <a:pt x="10985" y="11168"/>
                  <a:pt x="10985" y="11167"/>
                  <a:pt x="10985" y="11167"/>
                </a:cubicBezTo>
                <a:lnTo>
                  <a:pt x="10985" y="11138"/>
                </a:lnTo>
                <a:cubicBezTo>
                  <a:pt x="10985" y="11130"/>
                  <a:pt x="10987" y="11123"/>
                  <a:pt x="10989" y="11118"/>
                </a:cubicBezTo>
                <a:cubicBezTo>
                  <a:pt x="10991" y="11112"/>
                  <a:pt x="10993" y="11109"/>
                  <a:pt x="10993" y="11109"/>
                </a:cubicBezTo>
                <a:cubicBezTo>
                  <a:pt x="10993" y="11109"/>
                  <a:pt x="10994" y="11097"/>
                  <a:pt x="10993" y="11084"/>
                </a:cubicBezTo>
                <a:cubicBezTo>
                  <a:pt x="10992" y="11071"/>
                  <a:pt x="10990" y="11057"/>
                  <a:pt x="10985" y="11049"/>
                </a:cubicBezTo>
                <a:cubicBezTo>
                  <a:pt x="10985" y="11035"/>
                  <a:pt x="10985" y="11020"/>
                  <a:pt x="10985" y="11009"/>
                </a:cubicBezTo>
                <a:cubicBezTo>
                  <a:pt x="10985" y="10998"/>
                  <a:pt x="10985" y="10991"/>
                  <a:pt x="10985" y="10991"/>
                </a:cubicBezTo>
                <a:cubicBezTo>
                  <a:pt x="10977" y="10969"/>
                  <a:pt x="10972" y="10958"/>
                  <a:pt x="10970" y="10952"/>
                </a:cubicBezTo>
                <a:cubicBezTo>
                  <a:pt x="10968" y="10947"/>
                  <a:pt x="10968" y="10947"/>
                  <a:pt x="10968" y="10947"/>
                </a:cubicBezTo>
                <a:cubicBezTo>
                  <a:pt x="10968" y="10947"/>
                  <a:pt x="10959" y="10947"/>
                  <a:pt x="10942" y="10932"/>
                </a:cubicBezTo>
                <a:cubicBezTo>
                  <a:pt x="10925" y="10917"/>
                  <a:pt x="10899" y="10903"/>
                  <a:pt x="10899" y="10903"/>
                </a:cubicBezTo>
                <a:cubicBezTo>
                  <a:pt x="10899" y="10881"/>
                  <a:pt x="10899" y="10869"/>
                  <a:pt x="10899" y="10863"/>
                </a:cubicBezTo>
                <a:cubicBezTo>
                  <a:pt x="10899" y="10858"/>
                  <a:pt x="10899" y="10858"/>
                  <a:pt x="10899" y="10858"/>
                </a:cubicBezTo>
                <a:cubicBezTo>
                  <a:pt x="10895" y="10850"/>
                  <a:pt x="10892" y="10847"/>
                  <a:pt x="10891" y="10845"/>
                </a:cubicBezTo>
                <a:cubicBezTo>
                  <a:pt x="10890" y="10844"/>
                  <a:pt x="10890" y="10843"/>
                  <a:pt x="10890" y="10843"/>
                </a:cubicBezTo>
                <a:cubicBezTo>
                  <a:pt x="10890" y="10843"/>
                  <a:pt x="10886" y="10844"/>
                  <a:pt x="10882" y="10845"/>
                </a:cubicBezTo>
                <a:cubicBezTo>
                  <a:pt x="10878" y="10847"/>
                  <a:pt x="10874" y="10850"/>
                  <a:pt x="10874" y="10858"/>
                </a:cubicBezTo>
                <a:lnTo>
                  <a:pt x="10874" y="10873"/>
                </a:lnTo>
                <a:cubicBezTo>
                  <a:pt x="10865" y="10866"/>
                  <a:pt x="10861" y="10862"/>
                  <a:pt x="10859" y="10860"/>
                </a:cubicBezTo>
                <a:cubicBezTo>
                  <a:pt x="10857" y="10858"/>
                  <a:pt x="10857" y="10858"/>
                  <a:pt x="10857" y="10858"/>
                </a:cubicBezTo>
                <a:cubicBezTo>
                  <a:pt x="10857" y="10858"/>
                  <a:pt x="10852" y="10847"/>
                  <a:pt x="10848" y="10834"/>
                </a:cubicBezTo>
                <a:cubicBezTo>
                  <a:pt x="10843" y="10821"/>
                  <a:pt x="10839" y="10807"/>
                  <a:pt x="10839" y="10799"/>
                </a:cubicBezTo>
                <a:cubicBezTo>
                  <a:pt x="10843" y="10799"/>
                  <a:pt x="10848" y="10796"/>
                  <a:pt x="10851" y="10790"/>
                </a:cubicBezTo>
                <a:cubicBezTo>
                  <a:pt x="10854" y="10785"/>
                  <a:pt x="10857" y="10777"/>
                  <a:pt x="10857" y="10769"/>
                </a:cubicBezTo>
                <a:cubicBezTo>
                  <a:pt x="10861" y="10762"/>
                  <a:pt x="10865" y="10751"/>
                  <a:pt x="10868" y="10740"/>
                </a:cubicBezTo>
                <a:cubicBezTo>
                  <a:pt x="10871" y="10729"/>
                  <a:pt x="10874" y="10718"/>
                  <a:pt x="10874" y="10711"/>
                </a:cubicBezTo>
                <a:lnTo>
                  <a:pt x="10874" y="10652"/>
                </a:lnTo>
                <a:cubicBezTo>
                  <a:pt x="10874" y="10652"/>
                  <a:pt x="10865" y="10638"/>
                  <a:pt x="10874" y="10638"/>
                </a:cubicBezTo>
                <a:cubicBezTo>
                  <a:pt x="10882" y="10638"/>
                  <a:pt x="10873" y="10638"/>
                  <a:pt x="10882" y="10638"/>
                </a:cubicBezTo>
                <a:cubicBezTo>
                  <a:pt x="10886" y="10631"/>
                  <a:pt x="10895" y="10619"/>
                  <a:pt x="10902" y="10610"/>
                </a:cubicBezTo>
                <a:cubicBezTo>
                  <a:pt x="10910" y="10601"/>
                  <a:pt x="10916" y="10593"/>
                  <a:pt x="10916" y="10593"/>
                </a:cubicBezTo>
                <a:cubicBezTo>
                  <a:pt x="10916" y="10579"/>
                  <a:pt x="10916" y="10571"/>
                  <a:pt x="10916" y="10567"/>
                </a:cubicBezTo>
                <a:cubicBezTo>
                  <a:pt x="10916" y="10564"/>
                  <a:pt x="10916" y="10564"/>
                  <a:pt x="10916" y="10564"/>
                </a:cubicBezTo>
                <a:cubicBezTo>
                  <a:pt x="10916" y="10564"/>
                  <a:pt x="10914" y="10556"/>
                  <a:pt x="10912" y="10547"/>
                </a:cubicBezTo>
                <a:cubicBezTo>
                  <a:pt x="10910" y="10537"/>
                  <a:pt x="10908" y="10527"/>
                  <a:pt x="10908" y="10519"/>
                </a:cubicBezTo>
                <a:cubicBezTo>
                  <a:pt x="10908" y="10519"/>
                  <a:pt x="10908" y="10520"/>
                  <a:pt x="10908" y="10505"/>
                </a:cubicBezTo>
                <a:cubicBezTo>
                  <a:pt x="10908" y="10476"/>
                  <a:pt x="10874" y="10417"/>
                  <a:pt x="10874" y="10417"/>
                </a:cubicBezTo>
                <a:cubicBezTo>
                  <a:pt x="10865" y="10417"/>
                  <a:pt x="10861" y="10417"/>
                  <a:pt x="10859" y="10417"/>
                </a:cubicBezTo>
                <a:cubicBezTo>
                  <a:pt x="10857" y="10417"/>
                  <a:pt x="10857" y="10417"/>
                  <a:pt x="10857" y="10417"/>
                </a:cubicBezTo>
                <a:cubicBezTo>
                  <a:pt x="10857" y="10417"/>
                  <a:pt x="10857" y="10413"/>
                  <a:pt x="10857" y="10407"/>
                </a:cubicBezTo>
                <a:cubicBezTo>
                  <a:pt x="10857" y="10402"/>
                  <a:pt x="10857" y="10395"/>
                  <a:pt x="10857" y="10387"/>
                </a:cubicBezTo>
                <a:lnTo>
                  <a:pt x="10857" y="10343"/>
                </a:lnTo>
                <a:cubicBezTo>
                  <a:pt x="10861" y="10313"/>
                  <a:pt x="10863" y="10298"/>
                  <a:pt x="10864" y="10291"/>
                </a:cubicBezTo>
                <a:cubicBezTo>
                  <a:pt x="10865" y="10284"/>
                  <a:pt x="10865" y="10284"/>
                  <a:pt x="10865" y="10284"/>
                </a:cubicBezTo>
                <a:cubicBezTo>
                  <a:pt x="10861" y="10233"/>
                  <a:pt x="10859" y="10206"/>
                  <a:pt x="10858" y="10193"/>
                </a:cubicBezTo>
                <a:cubicBezTo>
                  <a:pt x="10857" y="10180"/>
                  <a:pt x="10857" y="10180"/>
                  <a:pt x="10857" y="10180"/>
                </a:cubicBezTo>
                <a:cubicBezTo>
                  <a:pt x="10857" y="10143"/>
                  <a:pt x="10857" y="10125"/>
                  <a:pt x="10857" y="10116"/>
                </a:cubicBezTo>
                <a:cubicBezTo>
                  <a:pt x="10857" y="10107"/>
                  <a:pt x="10857" y="10107"/>
                  <a:pt x="10857" y="10107"/>
                </a:cubicBezTo>
                <a:cubicBezTo>
                  <a:pt x="10857" y="10107"/>
                  <a:pt x="10857" y="10092"/>
                  <a:pt x="10857" y="10076"/>
                </a:cubicBezTo>
                <a:cubicBezTo>
                  <a:pt x="10857" y="10059"/>
                  <a:pt x="10857" y="10041"/>
                  <a:pt x="10857" y="10033"/>
                </a:cubicBezTo>
                <a:lnTo>
                  <a:pt x="10874" y="9974"/>
                </a:lnTo>
                <a:cubicBezTo>
                  <a:pt x="10878" y="9959"/>
                  <a:pt x="10880" y="9952"/>
                  <a:pt x="10881" y="9949"/>
                </a:cubicBezTo>
                <a:cubicBezTo>
                  <a:pt x="10882" y="9945"/>
                  <a:pt x="10882" y="9945"/>
                  <a:pt x="10882" y="9945"/>
                </a:cubicBezTo>
                <a:cubicBezTo>
                  <a:pt x="10886" y="9967"/>
                  <a:pt x="10888" y="9979"/>
                  <a:pt x="10889" y="9984"/>
                </a:cubicBezTo>
                <a:cubicBezTo>
                  <a:pt x="10890" y="9990"/>
                  <a:pt x="10890" y="9990"/>
                  <a:pt x="10890" y="9990"/>
                </a:cubicBezTo>
                <a:cubicBezTo>
                  <a:pt x="10890" y="9990"/>
                  <a:pt x="10888" y="9994"/>
                  <a:pt x="10887" y="9999"/>
                </a:cubicBezTo>
                <a:cubicBezTo>
                  <a:pt x="10886" y="10005"/>
                  <a:pt x="10886" y="10012"/>
                  <a:pt x="10890" y="10019"/>
                </a:cubicBezTo>
                <a:cubicBezTo>
                  <a:pt x="10895" y="10019"/>
                  <a:pt x="10899" y="10019"/>
                  <a:pt x="10903" y="10019"/>
                </a:cubicBezTo>
                <a:cubicBezTo>
                  <a:pt x="10908" y="10019"/>
                  <a:pt x="10912" y="10019"/>
                  <a:pt x="10916" y="10019"/>
                </a:cubicBezTo>
                <a:lnTo>
                  <a:pt x="10925" y="10033"/>
                </a:lnTo>
                <a:cubicBezTo>
                  <a:pt x="10938" y="10048"/>
                  <a:pt x="10944" y="10055"/>
                  <a:pt x="10948" y="10059"/>
                </a:cubicBezTo>
                <a:cubicBezTo>
                  <a:pt x="10951" y="10062"/>
                  <a:pt x="10951" y="10063"/>
                  <a:pt x="10951" y="10063"/>
                </a:cubicBezTo>
                <a:cubicBezTo>
                  <a:pt x="10959" y="10077"/>
                  <a:pt x="10964" y="10085"/>
                  <a:pt x="10966" y="10089"/>
                </a:cubicBezTo>
                <a:cubicBezTo>
                  <a:pt x="10968" y="10092"/>
                  <a:pt x="10968" y="10092"/>
                  <a:pt x="10968" y="10092"/>
                </a:cubicBezTo>
                <a:cubicBezTo>
                  <a:pt x="10977" y="10099"/>
                  <a:pt x="10981" y="10104"/>
                  <a:pt x="10983" y="10105"/>
                </a:cubicBezTo>
                <a:cubicBezTo>
                  <a:pt x="10985" y="10107"/>
                  <a:pt x="10985" y="10107"/>
                  <a:pt x="10985" y="10107"/>
                </a:cubicBezTo>
                <a:cubicBezTo>
                  <a:pt x="10994" y="10107"/>
                  <a:pt x="10998" y="10107"/>
                  <a:pt x="11000" y="10107"/>
                </a:cubicBezTo>
                <a:cubicBezTo>
                  <a:pt x="11002" y="10107"/>
                  <a:pt x="11002" y="10107"/>
                  <a:pt x="11002" y="10107"/>
                </a:cubicBezTo>
                <a:cubicBezTo>
                  <a:pt x="11006" y="10100"/>
                  <a:pt x="11008" y="10096"/>
                  <a:pt x="11010" y="10094"/>
                </a:cubicBezTo>
                <a:cubicBezTo>
                  <a:pt x="11011" y="10092"/>
                  <a:pt x="11011" y="10092"/>
                  <a:pt x="11011" y="10092"/>
                </a:cubicBezTo>
                <a:lnTo>
                  <a:pt x="11011" y="10078"/>
                </a:lnTo>
                <a:lnTo>
                  <a:pt x="11002" y="10048"/>
                </a:lnTo>
                <a:cubicBezTo>
                  <a:pt x="11002" y="10041"/>
                  <a:pt x="11000" y="10034"/>
                  <a:pt x="10998" y="10028"/>
                </a:cubicBezTo>
                <a:cubicBezTo>
                  <a:pt x="10995" y="10023"/>
                  <a:pt x="10993" y="10019"/>
                  <a:pt x="10993" y="10019"/>
                </a:cubicBezTo>
                <a:cubicBezTo>
                  <a:pt x="11006" y="10004"/>
                  <a:pt x="11013" y="9997"/>
                  <a:pt x="11016" y="9993"/>
                </a:cubicBezTo>
                <a:cubicBezTo>
                  <a:pt x="11019" y="9990"/>
                  <a:pt x="11019" y="9990"/>
                  <a:pt x="11019" y="9990"/>
                </a:cubicBezTo>
                <a:cubicBezTo>
                  <a:pt x="11024" y="9975"/>
                  <a:pt x="11026" y="9968"/>
                  <a:pt x="11027" y="9964"/>
                </a:cubicBezTo>
                <a:cubicBezTo>
                  <a:pt x="11028" y="9960"/>
                  <a:pt x="11028" y="9959"/>
                  <a:pt x="11028" y="9959"/>
                </a:cubicBezTo>
                <a:cubicBezTo>
                  <a:pt x="11028" y="9959"/>
                  <a:pt x="11028" y="9945"/>
                  <a:pt x="11019" y="9945"/>
                </a:cubicBezTo>
                <a:cubicBezTo>
                  <a:pt x="11011" y="9945"/>
                  <a:pt x="10993" y="9945"/>
                  <a:pt x="10993" y="9945"/>
                </a:cubicBezTo>
                <a:lnTo>
                  <a:pt x="10985" y="9930"/>
                </a:lnTo>
                <a:lnTo>
                  <a:pt x="10977" y="9900"/>
                </a:lnTo>
                <a:cubicBezTo>
                  <a:pt x="10977" y="9900"/>
                  <a:pt x="10977" y="9893"/>
                  <a:pt x="10978" y="9886"/>
                </a:cubicBezTo>
                <a:cubicBezTo>
                  <a:pt x="10979" y="9878"/>
                  <a:pt x="10981" y="9871"/>
                  <a:pt x="10985" y="9871"/>
                </a:cubicBezTo>
                <a:cubicBezTo>
                  <a:pt x="10985" y="9864"/>
                  <a:pt x="10987" y="9849"/>
                  <a:pt x="10989" y="9836"/>
                </a:cubicBezTo>
                <a:cubicBezTo>
                  <a:pt x="10991" y="9823"/>
                  <a:pt x="10993" y="9812"/>
                  <a:pt x="10993" y="9812"/>
                </a:cubicBezTo>
                <a:cubicBezTo>
                  <a:pt x="10993" y="9812"/>
                  <a:pt x="10985" y="9783"/>
                  <a:pt x="11002" y="9783"/>
                </a:cubicBezTo>
                <a:cubicBezTo>
                  <a:pt x="11019" y="9783"/>
                  <a:pt x="11028" y="9783"/>
                  <a:pt x="11028" y="9783"/>
                </a:cubicBezTo>
                <a:cubicBezTo>
                  <a:pt x="11028" y="9783"/>
                  <a:pt x="11030" y="9776"/>
                  <a:pt x="11033" y="9768"/>
                </a:cubicBezTo>
                <a:cubicBezTo>
                  <a:pt x="11037" y="9761"/>
                  <a:pt x="11041" y="9753"/>
                  <a:pt x="11045" y="9753"/>
                </a:cubicBezTo>
                <a:cubicBezTo>
                  <a:pt x="11045" y="9753"/>
                  <a:pt x="11047" y="9750"/>
                  <a:pt x="11050" y="9748"/>
                </a:cubicBezTo>
                <a:cubicBezTo>
                  <a:pt x="11052" y="9746"/>
                  <a:pt x="11054" y="9746"/>
                  <a:pt x="11054" y="9753"/>
                </a:cubicBezTo>
                <a:cubicBezTo>
                  <a:pt x="11058" y="9753"/>
                  <a:pt x="11058" y="9765"/>
                  <a:pt x="11057" y="9776"/>
                </a:cubicBezTo>
                <a:cubicBezTo>
                  <a:pt x="11056" y="9787"/>
                  <a:pt x="11054" y="9798"/>
                  <a:pt x="11054" y="9798"/>
                </a:cubicBezTo>
                <a:cubicBezTo>
                  <a:pt x="11045" y="9813"/>
                  <a:pt x="11041" y="9820"/>
                  <a:pt x="11039" y="9824"/>
                </a:cubicBezTo>
                <a:cubicBezTo>
                  <a:pt x="11037" y="9827"/>
                  <a:pt x="11037" y="9827"/>
                  <a:pt x="11037" y="9827"/>
                </a:cubicBezTo>
                <a:cubicBezTo>
                  <a:pt x="11037" y="9827"/>
                  <a:pt x="11045" y="9842"/>
                  <a:pt x="11045" y="9857"/>
                </a:cubicBezTo>
                <a:cubicBezTo>
                  <a:pt x="11045" y="9871"/>
                  <a:pt x="11045" y="9886"/>
                  <a:pt x="11045" y="9886"/>
                </a:cubicBezTo>
                <a:cubicBezTo>
                  <a:pt x="11036" y="9909"/>
                  <a:pt x="11032" y="9919"/>
                  <a:pt x="11030" y="9924"/>
                </a:cubicBezTo>
                <a:cubicBezTo>
                  <a:pt x="11028" y="9930"/>
                  <a:pt x="11028" y="9930"/>
                  <a:pt x="11028" y="9930"/>
                </a:cubicBezTo>
                <a:lnTo>
                  <a:pt x="11037" y="9930"/>
                </a:lnTo>
                <a:cubicBezTo>
                  <a:pt x="11037" y="9937"/>
                  <a:pt x="11037" y="9944"/>
                  <a:pt x="11037" y="9950"/>
                </a:cubicBezTo>
                <a:cubicBezTo>
                  <a:pt x="11037" y="9955"/>
                  <a:pt x="11037" y="9959"/>
                  <a:pt x="11037" y="9959"/>
                </a:cubicBezTo>
                <a:cubicBezTo>
                  <a:pt x="11049" y="9952"/>
                  <a:pt x="11056" y="9949"/>
                  <a:pt x="11059" y="9947"/>
                </a:cubicBezTo>
                <a:cubicBezTo>
                  <a:pt x="11062" y="9945"/>
                  <a:pt x="11063" y="9945"/>
                  <a:pt x="11063" y="9945"/>
                </a:cubicBezTo>
                <a:lnTo>
                  <a:pt x="11054" y="9930"/>
                </a:lnTo>
                <a:cubicBezTo>
                  <a:pt x="11054" y="9930"/>
                  <a:pt x="11045" y="9915"/>
                  <a:pt x="11054" y="9900"/>
                </a:cubicBezTo>
                <a:cubicBezTo>
                  <a:pt x="11062" y="9885"/>
                  <a:pt x="11062" y="9871"/>
                  <a:pt x="11071" y="9871"/>
                </a:cubicBezTo>
                <a:cubicBezTo>
                  <a:pt x="11071" y="9856"/>
                  <a:pt x="11071" y="9857"/>
                  <a:pt x="11088" y="9857"/>
                </a:cubicBezTo>
                <a:cubicBezTo>
                  <a:pt x="11097" y="9857"/>
                  <a:pt x="11114" y="9886"/>
                  <a:pt x="11114" y="9886"/>
                </a:cubicBezTo>
                <a:cubicBezTo>
                  <a:pt x="11114" y="9886"/>
                  <a:pt x="11116" y="9890"/>
                  <a:pt x="11117" y="9893"/>
                </a:cubicBezTo>
                <a:cubicBezTo>
                  <a:pt x="11118" y="9897"/>
                  <a:pt x="11118" y="9900"/>
                  <a:pt x="11114" y="9900"/>
                </a:cubicBezTo>
                <a:cubicBezTo>
                  <a:pt x="11114" y="9908"/>
                  <a:pt x="11112" y="9915"/>
                  <a:pt x="11109" y="9921"/>
                </a:cubicBezTo>
                <a:cubicBezTo>
                  <a:pt x="11107" y="9926"/>
                  <a:pt x="11105" y="9930"/>
                  <a:pt x="11105" y="9930"/>
                </a:cubicBezTo>
                <a:cubicBezTo>
                  <a:pt x="11114" y="9952"/>
                  <a:pt x="11118" y="9963"/>
                  <a:pt x="11120" y="9969"/>
                </a:cubicBezTo>
                <a:cubicBezTo>
                  <a:pt x="11122" y="9974"/>
                  <a:pt x="11122" y="9974"/>
                  <a:pt x="11122" y="9974"/>
                </a:cubicBezTo>
                <a:cubicBezTo>
                  <a:pt x="11122" y="9974"/>
                  <a:pt x="11120" y="9975"/>
                  <a:pt x="11117" y="9977"/>
                </a:cubicBezTo>
                <a:cubicBezTo>
                  <a:pt x="11114" y="9979"/>
                  <a:pt x="11109" y="9982"/>
                  <a:pt x="11105" y="9990"/>
                </a:cubicBezTo>
                <a:lnTo>
                  <a:pt x="11105" y="10004"/>
                </a:lnTo>
                <a:cubicBezTo>
                  <a:pt x="11105" y="10019"/>
                  <a:pt x="11079" y="10033"/>
                  <a:pt x="11105" y="10033"/>
                </a:cubicBezTo>
                <a:cubicBezTo>
                  <a:pt x="11122" y="10033"/>
                  <a:pt x="11122" y="10034"/>
                  <a:pt x="11122" y="10019"/>
                </a:cubicBezTo>
                <a:lnTo>
                  <a:pt x="11122" y="9990"/>
                </a:lnTo>
                <a:lnTo>
                  <a:pt x="11131" y="9990"/>
                </a:lnTo>
                <a:cubicBezTo>
                  <a:pt x="11135" y="9990"/>
                  <a:pt x="11140" y="9990"/>
                  <a:pt x="11143" y="9990"/>
                </a:cubicBezTo>
                <a:cubicBezTo>
                  <a:pt x="11146" y="9990"/>
                  <a:pt x="11148" y="9990"/>
                  <a:pt x="11148" y="9990"/>
                </a:cubicBezTo>
                <a:cubicBezTo>
                  <a:pt x="11153" y="9997"/>
                  <a:pt x="11155" y="10001"/>
                  <a:pt x="11156" y="10002"/>
                </a:cubicBezTo>
                <a:cubicBezTo>
                  <a:pt x="11157" y="10004"/>
                  <a:pt x="11157" y="10004"/>
                  <a:pt x="11157" y="10004"/>
                </a:cubicBezTo>
                <a:cubicBezTo>
                  <a:pt x="11157" y="10004"/>
                  <a:pt x="11157" y="10007"/>
                  <a:pt x="11157" y="10013"/>
                </a:cubicBezTo>
                <a:cubicBezTo>
                  <a:pt x="11157" y="10018"/>
                  <a:pt x="11157" y="10026"/>
                  <a:pt x="11157" y="10033"/>
                </a:cubicBezTo>
                <a:lnTo>
                  <a:pt x="11157" y="10048"/>
                </a:lnTo>
                <a:cubicBezTo>
                  <a:pt x="11157" y="10048"/>
                  <a:pt x="11174" y="10077"/>
                  <a:pt x="11174" y="10063"/>
                </a:cubicBezTo>
                <a:cubicBezTo>
                  <a:pt x="11174" y="10048"/>
                  <a:pt x="11183" y="10063"/>
                  <a:pt x="11174" y="10033"/>
                </a:cubicBezTo>
                <a:cubicBezTo>
                  <a:pt x="11170" y="10026"/>
                  <a:pt x="11168" y="10015"/>
                  <a:pt x="11167" y="10006"/>
                </a:cubicBezTo>
                <a:cubicBezTo>
                  <a:pt x="11166" y="9997"/>
                  <a:pt x="11166" y="9990"/>
                  <a:pt x="11166" y="9990"/>
                </a:cubicBezTo>
                <a:cubicBezTo>
                  <a:pt x="11166" y="9990"/>
                  <a:pt x="11166" y="9990"/>
                  <a:pt x="11166" y="9988"/>
                </a:cubicBezTo>
                <a:cubicBezTo>
                  <a:pt x="11166" y="9986"/>
                  <a:pt x="11166" y="9982"/>
                  <a:pt x="11166" y="9974"/>
                </a:cubicBezTo>
                <a:lnTo>
                  <a:pt x="11166" y="9959"/>
                </a:lnTo>
                <a:cubicBezTo>
                  <a:pt x="11161" y="9952"/>
                  <a:pt x="11157" y="9948"/>
                  <a:pt x="11154" y="9944"/>
                </a:cubicBezTo>
                <a:cubicBezTo>
                  <a:pt x="11150" y="9941"/>
                  <a:pt x="11148" y="9937"/>
                  <a:pt x="11148" y="9930"/>
                </a:cubicBezTo>
                <a:lnTo>
                  <a:pt x="11122" y="9886"/>
                </a:lnTo>
                <a:cubicBezTo>
                  <a:pt x="11122" y="9886"/>
                  <a:pt x="11122" y="9871"/>
                  <a:pt x="11122" y="9857"/>
                </a:cubicBezTo>
                <a:cubicBezTo>
                  <a:pt x="11122" y="9827"/>
                  <a:pt x="11122" y="9813"/>
                  <a:pt x="11122" y="9798"/>
                </a:cubicBezTo>
                <a:lnTo>
                  <a:pt x="11131" y="9768"/>
                </a:lnTo>
                <a:cubicBezTo>
                  <a:pt x="11131" y="9768"/>
                  <a:pt x="11131" y="9761"/>
                  <a:pt x="11132" y="9751"/>
                </a:cubicBezTo>
                <a:cubicBezTo>
                  <a:pt x="11133" y="9742"/>
                  <a:pt x="11135" y="9731"/>
                  <a:pt x="11140" y="9724"/>
                </a:cubicBezTo>
                <a:cubicBezTo>
                  <a:pt x="11144" y="9724"/>
                  <a:pt x="11144" y="9720"/>
                  <a:pt x="11144" y="9717"/>
                </a:cubicBezTo>
                <a:cubicBezTo>
                  <a:pt x="11144" y="9713"/>
                  <a:pt x="11144" y="9710"/>
                  <a:pt x="11148" y="9710"/>
                </a:cubicBezTo>
                <a:cubicBezTo>
                  <a:pt x="11166" y="9695"/>
                  <a:pt x="11157" y="9694"/>
                  <a:pt x="11174" y="9694"/>
                </a:cubicBezTo>
                <a:cubicBezTo>
                  <a:pt x="11183" y="9694"/>
                  <a:pt x="11200" y="9710"/>
                  <a:pt x="11208" y="9710"/>
                </a:cubicBezTo>
                <a:lnTo>
                  <a:pt x="11225" y="9650"/>
                </a:lnTo>
                <a:cubicBezTo>
                  <a:pt x="11217" y="9665"/>
                  <a:pt x="11217" y="9665"/>
                  <a:pt x="11200" y="9665"/>
                </a:cubicBezTo>
                <a:cubicBezTo>
                  <a:pt x="11183" y="9665"/>
                  <a:pt x="11183" y="9666"/>
                  <a:pt x="11174" y="9680"/>
                </a:cubicBezTo>
                <a:cubicBezTo>
                  <a:pt x="11165" y="9695"/>
                  <a:pt x="11157" y="9694"/>
                  <a:pt x="11157" y="9694"/>
                </a:cubicBezTo>
                <a:cubicBezTo>
                  <a:pt x="11153" y="9694"/>
                  <a:pt x="11151" y="9694"/>
                  <a:pt x="11149" y="9694"/>
                </a:cubicBezTo>
                <a:cubicBezTo>
                  <a:pt x="11148" y="9694"/>
                  <a:pt x="11148" y="9694"/>
                  <a:pt x="11148" y="9694"/>
                </a:cubicBezTo>
                <a:cubicBezTo>
                  <a:pt x="11148" y="9694"/>
                  <a:pt x="11146" y="9694"/>
                  <a:pt x="11143" y="9694"/>
                </a:cubicBezTo>
                <a:cubicBezTo>
                  <a:pt x="11140" y="9694"/>
                  <a:pt x="11135" y="9694"/>
                  <a:pt x="11131" y="9694"/>
                </a:cubicBezTo>
                <a:lnTo>
                  <a:pt x="11122" y="9680"/>
                </a:lnTo>
                <a:cubicBezTo>
                  <a:pt x="11122" y="9680"/>
                  <a:pt x="11122" y="9680"/>
                  <a:pt x="11114" y="9680"/>
                </a:cubicBezTo>
                <a:cubicBezTo>
                  <a:pt x="11105" y="9680"/>
                  <a:pt x="11097" y="9694"/>
                  <a:pt x="11097" y="9694"/>
                </a:cubicBezTo>
                <a:cubicBezTo>
                  <a:pt x="11088" y="9694"/>
                  <a:pt x="11084" y="9694"/>
                  <a:pt x="11082" y="9694"/>
                </a:cubicBezTo>
                <a:cubicBezTo>
                  <a:pt x="11080" y="9694"/>
                  <a:pt x="11080" y="9694"/>
                  <a:pt x="11080" y="9694"/>
                </a:cubicBezTo>
                <a:cubicBezTo>
                  <a:pt x="11080" y="9694"/>
                  <a:pt x="11077" y="9694"/>
                  <a:pt x="11074" y="9694"/>
                </a:cubicBezTo>
                <a:cubicBezTo>
                  <a:pt x="11071" y="9694"/>
                  <a:pt x="11067" y="9694"/>
                  <a:pt x="11063" y="9694"/>
                </a:cubicBezTo>
                <a:cubicBezTo>
                  <a:pt x="11063" y="9702"/>
                  <a:pt x="11058" y="9706"/>
                  <a:pt x="11054" y="9708"/>
                </a:cubicBezTo>
                <a:cubicBezTo>
                  <a:pt x="11050" y="9710"/>
                  <a:pt x="11045" y="9710"/>
                  <a:pt x="11045" y="9710"/>
                </a:cubicBezTo>
                <a:cubicBezTo>
                  <a:pt x="11045" y="9710"/>
                  <a:pt x="11045" y="9710"/>
                  <a:pt x="11044" y="9710"/>
                </a:cubicBezTo>
                <a:cubicBezTo>
                  <a:pt x="11043" y="9710"/>
                  <a:pt x="11041" y="9710"/>
                  <a:pt x="11037" y="9710"/>
                </a:cubicBezTo>
                <a:cubicBezTo>
                  <a:pt x="11037" y="9717"/>
                  <a:pt x="11039" y="9721"/>
                  <a:pt x="11040" y="9725"/>
                </a:cubicBezTo>
                <a:cubicBezTo>
                  <a:pt x="11041" y="9728"/>
                  <a:pt x="11041" y="9732"/>
                  <a:pt x="11037" y="9739"/>
                </a:cubicBezTo>
                <a:cubicBezTo>
                  <a:pt x="11032" y="9739"/>
                  <a:pt x="11026" y="9739"/>
                  <a:pt x="11020" y="9739"/>
                </a:cubicBezTo>
                <a:cubicBezTo>
                  <a:pt x="11015" y="9739"/>
                  <a:pt x="11011" y="9739"/>
                  <a:pt x="11011" y="9739"/>
                </a:cubicBezTo>
                <a:cubicBezTo>
                  <a:pt x="11006" y="9746"/>
                  <a:pt x="11004" y="9750"/>
                  <a:pt x="11003" y="9751"/>
                </a:cubicBezTo>
                <a:cubicBezTo>
                  <a:pt x="11002" y="9753"/>
                  <a:pt x="11002" y="9753"/>
                  <a:pt x="11002" y="9753"/>
                </a:cubicBezTo>
                <a:cubicBezTo>
                  <a:pt x="10998" y="9768"/>
                  <a:pt x="10996" y="9775"/>
                  <a:pt x="10994" y="9779"/>
                </a:cubicBezTo>
                <a:cubicBezTo>
                  <a:pt x="10993" y="9782"/>
                  <a:pt x="10993" y="9783"/>
                  <a:pt x="10993" y="9783"/>
                </a:cubicBezTo>
                <a:cubicBezTo>
                  <a:pt x="10989" y="9783"/>
                  <a:pt x="10987" y="9783"/>
                  <a:pt x="10986" y="9783"/>
                </a:cubicBezTo>
                <a:cubicBezTo>
                  <a:pt x="10985" y="9783"/>
                  <a:pt x="10985" y="9783"/>
                  <a:pt x="10985" y="9783"/>
                </a:cubicBezTo>
                <a:cubicBezTo>
                  <a:pt x="10981" y="9805"/>
                  <a:pt x="10979" y="9816"/>
                  <a:pt x="10978" y="9822"/>
                </a:cubicBezTo>
                <a:cubicBezTo>
                  <a:pt x="10977" y="9827"/>
                  <a:pt x="10977" y="9827"/>
                  <a:pt x="10977" y="9827"/>
                </a:cubicBezTo>
                <a:cubicBezTo>
                  <a:pt x="10977" y="9835"/>
                  <a:pt x="10977" y="9838"/>
                  <a:pt x="10977" y="9840"/>
                </a:cubicBezTo>
                <a:cubicBezTo>
                  <a:pt x="10977" y="9841"/>
                  <a:pt x="10977" y="9842"/>
                  <a:pt x="10977" y="9842"/>
                </a:cubicBezTo>
                <a:cubicBezTo>
                  <a:pt x="10968" y="9856"/>
                  <a:pt x="10964" y="9864"/>
                  <a:pt x="10962" y="9867"/>
                </a:cubicBezTo>
                <a:cubicBezTo>
                  <a:pt x="10960" y="9871"/>
                  <a:pt x="10960" y="9871"/>
                  <a:pt x="10960" y="9871"/>
                </a:cubicBezTo>
                <a:cubicBezTo>
                  <a:pt x="10955" y="9878"/>
                  <a:pt x="10953" y="9882"/>
                  <a:pt x="10952" y="9884"/>
                </a:cubicBezTo>
                <a:cubicBezTo>
                  <a:pt x="10951" y="9886"/>
                  <a:pt x="10951" y="9886"/>
                  <a:pt x="10951" y="9886"/>
                </a:cubicBezTo>
                <a:cubicBezTo>
                  <a:pt x="10951" y="9886"/>
                  <a:pt x="10951" y="9886"/>
                  <a:pt x="10952" y="9888"/>
                </a:cubicBezTo>
                <a:cubicBezTo>
                  <a:pt x="10953" y="9889"/>
                  <a:pt x="10955" y="9893"/>
                  <a:pt x="10960" y="9900"/>
                </a:cubicBezTo>
                <a:lnTo>
                  <a:pt x="10960" y="9916"/>
                </a:lnTo>
                <a:cubicBezTo>
                  <a:pt x="10955" y="9923"/>
                  <a:pt x="10953" y="9926"/>
                  <a:pt x="10952" y="9928"/>
                </a:cubicBezTo>
                <a:cubicBezTo>
                  <a:pt x="10951" y="9930"/>
                  <a:pt x="10951" y="9930"/>
                  <a:pt x="10951" y="9930"/>
                </a:cubicBezTo>
                <a:cubicBezTo>
                  <a:pt x="10955" y="9945"/>
                  <a:pt x="10957" y="9952"/>
                  <a:pt x="10958" y="9956"/>
                </a:cubicBezTo>
                <a:cubicBezTo>
                  <a:pt x="10959" y="9959"/>
                  <a:pt x="10960" y="9959"/>
                  <a:pt x="10960" y="9959"/>
                </a:cubicBezTo>
                <a:cubicBezTo>
                  <a:pt x="10968" y="9952"/>
                  <a:pt x="10973" y="9949"/>
                  <a:pt x="10975" y="9947"/>
                </a:cubicBezTo>
                <a:cubicBezTo>
                  <a:pt x="10977" y="9945"/>
                  <a:pt x="10977" y="9945"/>
                  <a:pt x="10977" y="9945"/>
                </a:cubicBezTo>
                <a:cubicBezTo>
                  <a:pt x="10981" y="9960"/>
                  <a:pt x="10983" y="9967"/>
                  <a:pt x="10984" y="9970"/>
                </a:cubicBezTo>
                <a:cubicBezTo>
                  <a:pt x="10985" y="9974"/>
                  <a:pt x="10985" y="9974"/>
                  <a:pt x="10985" y="9974"/>
                </a:cubicBezTo>
                <a:cubicBezTo>
                  <a:pt x="10981" y="9989"/>
                  <a:pt x="10979" y="9997"/>
                  <a:pt x="10978" y="10000"/>
                </a:cubicBezTo>
                <a:cubicBezTo>
                  <a:pt x="10977" y="10004"/>
                  <a:pt x="10977" y="10004"/>
                  <a:pt x="10977" y="10004"/>
                </a:cubicBezTo>
                <a:cubicBezTo>
                  <a:pt x="10977" y="10004"/>
                  <a:pt x="10974" y="10008"/>
                  <a:pt x="10971" y="10012"/>
                </a:cubicBezTo>
                <a:cubicBezTo>
                  <a:pt x="10968" y="10015"/>
                  <a:pt x="10964" y="10019"/>
                  <a:pt x="10960" y="10019"/>
                </a:cubicBezTo>
                <a:lnTo>
                  <a:pt x="10951" y="10004"/>
                </a:lnTo>
                <a:cubicBezTo>
                  <a:pt x="10947" y="9989"/>
                  <a:pt x="10945" y="9982"/>
                  <a:pt x="10943" y="9978"/>
                </a:cubicBezTo>
                <a:cubicBezTo>
                  <a:pt x="10942" y="9974"/>
                  <a:pt x="10942" y="9974"/>
                  <a:pt x="10942" y="9974"/>
                </a:cubicBezTo>
                <a:cubicBezTo>
                  <a:pt x="10942" y="9967"/>
                  <a:pt x="10942" y="9963"/>
                  <a:pt x="10942" y="9961"/>
                </a:cubicBezTo>
                <a:cubicBezTo>
                  <a:pt x="10942" y="9959"/>
                  <a:pt x="10942" y="9959"/>
                  <a:pt x="10942" y="9959"/>
                </a:cubicBezTo>
                <a:cubicBezTo>
                  <a:pt x="10942" y="9952"/>
                  <a:pt x="10942" y="9949"/>
                  <a:pt x="10942" y="9947"/>
                </a:cubicBezTo>
                <a:cubicBezTo>
                  <a:pt x="10942" y="9945"/>
                  <a:pt x="10942" y="9945"/>
                  <a:pt x="10942" y="9945"/>
                </a:cubicBezTo>
                <a:cubicBezTo>
                  <a:pt x="10929" y="9952"/>
                  <a:pt x="10923" y="9956"/>
                  <a:pt x="10920" y="9957"/>
                </a:cubicBezTo>
                <a:cubicBezTo>
                  <a:pt x="10916" y="9959"/>
                  <a:pt x="10916" y="9959"/>
                  <a:pt x="10916" y="9959"/>
                </a:cubicBezTo>
                <a:cubicBezTo>
                  <a:pt x="10916" y="9952"/>
                  <a:pt x="10916" y="9949"/>
                  <a:pt x="10916" y="9947"/>
                </a:cubicBezTo>
                <a:cubicBezTo>
                  <a:pt x="10916" y="9945"/>
                  <a:pt x="10916" y="9945"/>
                  <a:pt x="10916" y="9945"/>
                </a:cubicBezTo>
                <a:lnTo>
                  <a:pt x="10908" y="9930"/>
                </a:lnTo>
                <a:cubicBezTo>
                  <a:pt x="10908" y="9923"/>
                  <a:pt x="10905" y="9915"/>
                  <a:pt x="10903" y="9910"/>
                </a:cubicBezTo>
                <a:cubicBezTo>
                  <a:pt x="10901" y="9904"/>
                  <a:pt x="10899" y="9900"/>
                  <a:pt x="10899" y="9900"/>
                </a:cubicBezTo>
                <a:cubicBezTo>
                  <a:pt x="10891" y="9878"/>
                  <a:pt x="10886" y="9868"/>
                  <a:pt x="10884" y="9862"/>
                </a:cubicBezTo>
                <a:cubicBezTo>
                  <a:pt x="10882" y="9857"/>
                  <a:pt x="10882" y="9857"/>
                  <a:pt x="10882" y="9857"/>
                </a:cubicBezTo>
                <a:cubicBezTo>
                  <a:pt x="10882" y="9857"/>
                  <a:pt x="10882" y="9857"/>
                  <a:pt x="10883" y="9857"/>
                </a:cubicBezTo>
                <a:cubicBezTo>
                  <a:pt x="10884" y="9857"/>
                  <a:pt x="10886" y="9857"/>
                  <a:pt x="10890" y="9857"/>
                </a:cubicBezTo>
                <a:cubicBezTo>
                  <a:pt x="10890" y="9849"/>
                  <a:pt x="10890" y="9846"/>
                  <a:pt x="10891" y="9842"/>
                </a:cubicBezTo>
                <a:cubicBezTo>
                  <a:pt x="10892" y="9839"/>
                  <a:pt x="10895" y="9835"/>
                  <a:pt x="10899" y="9827"/>
                </a:cubicBezTo>
                <a:cubicBezTo>
                  <a:pt x="10899" y="9820"/>
                  <a:pt x="10903" y="9809"/>
                  <a:pt x="10908" y="9799"/>
                </a:cubicBezTo>
                <a:cubicBezTo>
                  <a:pt x="10912" y="9790"/>
                  <a:pt x="10916" y="9783"/>
                  <a:pt x="10916" y="9783"/>
                </a:cubicBezTo>
                <a:cubicBezTo>
                  <a:pt x="10921" y="9760"/>
                  <a:pt x="10923" y="9750"/>
                  <a:pt x="10924" y="9745"/>
                </a:cubicBezTo>
                <a:cubicBezTo>
                  <a:pt x="10925" y="9739"/>
                  <a:pt x="10925" y="9739"/>
                  <a:pt x="10925" y="9739"/>
                </a:cubicBezTo>
                <a:cubicBezTo>
                  <a:pt x="10933" y="9724"/>
                  <a:pt x="10938" y="9717"/>
                  <a:pt x="10940" y="9713"/>
                </a:cubicBezTo>
                <a:cubicBezTo>
                  <a:pt x="10942" y="9710"/>
                  <a:pt x="10942" y="9710"/>
                  <a:pt x="10942" y="9710"/>
                </a:cubicBezTo>
                <a:cubicBezTo>
                  <a:pt x="10946" y="9695"/>
                  <a:pt x="10949" y="9688"/>
                  <a:pt x="10950" y="9684"/>
                </a:cubicBezTo>
                <a:cubicBezTo>
                  <a:pt x="10951" y="9681"/>
                  <a:pt x="10951" y="9680"/>
                  <a:pt x="10951" y="9680"/>
                </a:cubicBezTo>
                <a:cubicBezTo>
                  <a:pt x="10959" y="9658"/>
                  <a:pt x="10964" y="9647"/>
                  <a:pt x="10966" y="9641"/>
                </a:cubicBezTo>
                <a:cubicBezTo>
                  <a:pt x="10968" y="9636"/>
                  <a:pt x="10968" y="9636"/>
                  <a:pt x="10968" y="9636"/>
                </a:cubicBezTo>
                <a:cubicBezTo>
                  <a:pt x="10977" y="9621"/>
                  <a:pt x="10981" y="9613"/>
                  <a:pt x="10983" y="9610"/>
                </a:cubicBezTo>
                <a:cubicBezTo>
                  <a:pt x="10985" y="9606"/>
                  <a:pt x="10985" y="9606"/>
                  <a:pt x="10985" y="9606"/>
                </a:cubicBezTo>
                <a:cubicBezTo>
                  <a:pt x="10998" y="9606"/>
                  <a:pt x="11005" y="9606"/>
                  <a:pt x="11008" y="9606"/>
                </a:cubicBezTo>
                <a:cubicBezTo>
                  <a:pt x="11011" y="9606"/>
                  <a:pt x="11011" y="9606"/>
                  <a:pt x="11011" y="9606"/>
                </a:cubicBezTo>
                <a:lnTo>
                  <a:pt x="11028" y="9620"/>
                </a:lnTo>
                <a:cubicBezTo>
                  <a:pt x="11032" y="9613"/>
                  <a:pt x="11037" y="9606"/>
                  <a:pt x="11040" y="9600"/>
                </a:cubicBezTo>
                <a:cubicBezTo>
                  <a:pt x="11043" y="9595"/>
                  <a:pt x="11045" y="9591"/>
                  <a:pt x="11045" y="9591"/>
                </a:cubicBezTo>
                <a:cubicBezTo>
                  <a:pt x="11062" y="9584"/>
                  <a:pt x="11071" y="9580"/>
                  <a:pt x="11075" y="9578"/>
                </a:cubicBezTo>
                <a:cubicBezTo>
                  <a:pt x="11080" y="9577"/>
                  <a:pt x="11080" y="9577"/>
                  <a:pt x="11080" y="9577"/>
                </a:cubicBezTo>
                <a:cubicBezTo>
                  <a:pt x="11084" y="9577"/>
                  <a:pt x="11086" y="9577"/>
                  <a:pt x="11087" y="9577"/>
                </a:cubicBezTo>
                <a:cubicBezTo>
                  <a:pt x="11088" y="9577"/>
                  <a:pt x="11088" y="9577"/>
                  <a:pt x="11088" y="9577"/>
                </a:cubicBezTo>
                <a:cubicBezTo>
                  <a:pt x="11101" y="9584"/>
                  <a:pt x="11108" y="9588"/>
                  <a:pt x="11111" y="9590"/>
                </a:cubicBezTo>
                <a:cubicBezTo>
                  <a:pt x="11114" y="9591"/>
                  <a:pt x="11114" y="9591"/>
                  <a:pt x="11114" y="9591"/>
                </a:cubicBezTo>
                <a:cubicBezTo>
                  <a:pt x="11131" y="9591"/>
                  <a:pt x="11131" y="9591"/>
                  <a:pt x="11131" y="9591"/>
                </a:cubicBezTo>
                <a:cubicBezTo>
                  <a:pt x="11165" y="9591"/>
                  <a:pt x="11166" y="9591"/>
                  <a:pt x="11166" y="9591"/>
                </a:cubicBezTo>
                <a:cubicBezTo>
                  <a:pt x="11191" y="9569"/>
                  <a:pt x="11204" y="9558"/>
                  <a:pt x="11210" y="9552"/>
                </a:cubicBezTo>
                <a:cubicBezTo>
                  <a:pt x="11217" y="9547"/>
                  <a:pt x="11217" y="9547"/>
                  <a:pt x="11217" y="9547"/>
                </a:cubicBezTo>
                <a:cubicBezTo>
                  <a:pt x="11239" y="9468"/>
                  <a:pt x="11264" y="9391"/>
                  <a:pt x="11292" y="9316"/>
                </a:cubicBezTo>
                <a:cubicBezTo>
                  <a:pt x="11293" y="9315"/>
                  <a:pt x="11294" y="9313"/>
                  <a:pt x="11294" y="9311"/>
                </a:cubicBezTo>
                <a:cubicBezTo>
                  <a:pt x="11303" y="9274"/>
                  <a:pt x="11307" y="9256"/>
                  <a:pt x="11309" y="9247"/>
                </a:cubicBezTo>
                <a:cubicBezTo>
                  <a:pt x="11312" y="9238"/>
                  <a:pt x="11312" y="9238"/>
                  <a:pt x="11312" y="9238"/>
                </a:cubicBezTo>
                <a:cubicBezTo>
                  <a:pt x="11338" y="9223"/>
                  <a:pt x="11350" y="9216"/>
                  <a:pt x="11357" y="9212"/>
                </a:cubicBezTo>
                <a:cubicBezTo>
                  <a:pt x="11363" y="9208"/>
                  <a:pt x="11363" y="9209"/>
                  <a:pt x="11363" y="9209"/>
                </a:cubicBezTo>
                <a:cubicBezTo>
                  <a:pt x="11363" y="9209"/>
                  <a:pt x="11371" y="9205"/>
                  <a:pt x="11381" y="9201"/>
                </a:cubicBezTo>
                <a:cubicBezTo>
                  <a:pt x="11391" y="9197"/>
                  <a:pt x="11402" y="9193"/>
                  <a:pt x="11406" y="9193"/>
                </a:cubicBezTo>
                <a:cubicBezTo>
                  <a:pt x="11410" y="9186"/>
                  <a:pt x="11425" y="9164"/>
                  <a:pt x="11439" y="9143"/>
                </a:cubicBezTo>
                <a:cubicBezTo>
                  <a:pt x="11453" y="9123"/>
                  <a:pt x="11466" y="9105"/>
                  <a:pt x="11466" y="9105"/>
                </a:cubicBezTo>
                <a:cubicBezTo>
                  <a:pt x="11470" y="9105"/>
                  <a:pt x="11473" y="9105"/>
                  <a:pt x="11474" y="9105"/>
                </a:cubicBezTo>
                <a:cubicBezTo>
                  <a:pt x="11475" y="9105"/>
                  <a:pt x="11475" y="9105"/>
                  <a:pt x="11475" y="9105"/>
                </a:cubicBezTo>
                <a:cubicBezTo>
                  <a:pt x="11462" y="9142"/>
                  <a:pt x="11455" y="9160"/>
                  <a:pt x="11452" y="9170"/>
                </a:cubicBezTo>
                <a:cubicBezTo>
                  <a:pt x="11449" y="9179"/>
                  <a:pt x="11449" y="9179"/>
                  <a:pt x="11449" y="9179"/>
                </a:cubicBezTo>
                <a:cubicBezTo>
                  <a:pt x="11449" y="9201"/>
                  <a:pt x="11449" y="9212"/>
                  <a:pt x="11449" y="9218"/>
                </a:cubicBezTo>
                <a:cubicBezTo>
                  <a:pt x="11449" y="9223"/>
                  <a:pt x="11449" y="9223"/>
                  <a:pt x="11449" y="9223"/>
                </a:cubicBezTo>
                <a:cubicBezTo>
                  <a:pt x="11449" y="9237"/>
                  <a:pt x="11449" y="9245"/>
                  <a:pt x="11449" y="9249"/>
                </a:cubicBezTo>
                <a:cubicBezTo>
                  <a:pt x="11449" y="9252"/>
                  <a:pt x="11449" y="9252"/>
                  <a:pt x="11449" y="9252"/>
                </a:cubicBezTo>
                <a:cubicBezTo>
                  <a:pt x="11453" y="9282"/>
                  <a:pt x="11455" y="9296"/>
                  <a:pt x="11456" y="9303"/>
                </a:cubicBezTo>
                <a:cubicBezTo>
                  <a:pt x="11457" y="9311"/>
                  <a:pt x="11457" y="9311"/>
                  <a:pt x="11457" y="9311"/>
                </a:cubicBezTo>
                <a:cubicBezTo>
                  <a:pt x="11462" y="9318"/>
                  <a:pt x="11464" y="9322"/>
                  <a:pt x="11465" y="9324"/>
                </a:cubicBezTo>
                <a:cubicBezTo>
                  <a:pt x="11466" y="9326"/>
                  <a:pt x="11466" y="9326"/>
                  <a:pt x="11466" y="9326"/>
                </a:cubicBezTo>
                <a:lnTo>
                  <a:pt x="11217" y="10888"/>
                </a:lnTo>
                <a:cubicBezTo>
                  <a:pt x="11221" y="10896"/>
                  <a:pt x="11223" y="10900"/>
                  <a:pt x="11224" y="10901"/>
                </a:cubicBezTo>
                <a:cubicBezTo>
                  <a:pt x="11225" y="10903"/>
                  <a:pt x="11225" y="10903"/>
                  <a:pt x="11225" y="10903"/>
                </a:cubicBezTo>
                <a:lnTo>
                  <a:pt x="11217" y="11153"/>
                </a:lnTo>
                <a:cubicBezTo>
                  <a:pt x="11212" y="11168"/>
                  <a:pt x="11210" y="11175"/>
                  <a:pt x="11209" y="11179"/>
                </a:cubicBezTo>
                <a:cubicBezTo>
                  <a:pt x="11208" y="11183"/>
                  <a:pt x="11208" y="11183"/>
                  <a:pt x="11208" y="11183"/>
                </a:cubicBezTo>
                <a:cubicBezTo>
                  <a:pt x="11217" y="11190"/>
                  <a:pt x="11221" y="11194"/>
                  <a:pt x="11223" y="11196"/>
                </a:cubicBezTo>
                <a:cubicBezTo>
                  <a:pt x="11225" y="11198"/>
                  <a:pt x="11225" y="11198"/>
                  <a:pt x="11225" y="11198"/>
                </a:cubicBezTo>
                <a:lnTo>
                  <a:pt x="11225" y="11227"/>
                </a:lnTo>
                <a:cubicBezTo>
                  <a:pt x="11225" y="11235"/>
                  <a:pt x="11223" y="11242"/>
                  <a:pt x="11221" y="11248"/>
                </a:cubicBezTo>
                <a:cubicBezTo>
                  <a:pt x="11219" y="11253"/>
                  <a:pt x="11217" y="11257"/>
                  <a:pt x="11217" y="11257"/>
                </a:cubicBezTo>
                <a:lnTo>
                  <a:pt x="11810" y="9328"/>
                </a:lnTo>
                <a:cubicBezTo>
                  <a:pt x="11810" y="9328"/>
                  <a:pt x="11810" y="9283"/>
                  <a:pt x="11810" y="9269"/>
                </a:cubicBezTo>
                <a:cubicBezTo>
                  <a:pt x="11810" y="9239"/>
                  <a:pt x="11810" y="9225"/>
                  <a:pt x="11810" y="9225"/>
                </a:cubicBezTo>
                <a:cubicBezTo>
                  <a:pt x="11810" y="9225"/>
                  <a:pt x="11805" y="9225"/>
                  <a:pt x="11800" y="9225"/>
                </a:cubicBezTo>
                <a:cubicBezTo>
                  <a:pt x="11795" y="9225"/>
                  <a:pt x="11789" y="9225"/>
                  <a:pt x="11784" y="9225"/>
                </a:cubicBezTo>
                <a:cubicBezTo>
                  <a:pt x="11780" y="9218"/>
                  <a:pt x="11780" y="9206"/>
                  <a:pt x="11781" y="9197"/>
                </a:cubicBezTo>
                <a:cubicBezTo>
                  <a:pt x="11782" y="9188"/>
                  <a:pt x="11784" y="9180"/>
                  <a:pt x="11784" y="9180"/>
                </a:cubicBezTo>
                <a:cubicBezTo>
                  <a:pt x="11784" y="9180"/>
                  <a:pt x="11785" y="9176"/>
                  <a:pt x="11786" y="9170"/>
                </a:cubicBezTo>
                <a:cubicBezTo>
                  <a:pt x="11788" y="9164"/>
                  <a:pt x="11789" y="9157"/>
                  <a:pt x="11790" y="9150"/>
                </a:cubicBezTo>
                <a:cubicBezTo>
                  <a:pt x="11787" y="9150"/>
                  <a:pt x="11766" y="9149"/>
                  <a:pt x="11758" y="9135"/>
                </a:cubicBezTo>
                <a:cubicBezTo>
                  <a:pt x="11750" y="9121"/>
                  <a:pt x="11758" y="9092"/>
                  <a:pt x="11758" y="9092"/>
                </a:cubicBezTo>
                <a:cubicBezTo>
                  <a:pt x="11758" y="9092"/>
                  <a:pt x="11765" y="9084"/>
                  <a:pt x="11771" y="9075"/>
                </a:cubicBezTo>
                <a:cubicBezTo>
                  <a:pt x="11778" y="9066"/>
                  <a:pt x="11784" y="9055"/>
                  <a:pt x="11784" y="9048"/>
                </a:cubicBezTo>
                <a:cubicBezTo>
                  <a:pt x="11789" y="9048"/>
                  <a:pt x="11784" y="9044"/>
                  <a:pt x="11778" y="9038"/>
                </a:cubicBezTo>
                <a:cubicBezTo>
                  <a:pt x="11771" y="9033"/>
                  <a:pt x="11763" y="9025"/>
                  <a:pt x="11758" y="9018"/>
                </a:cubicBezTo>
                <a:cubicBezTo>
                  <a:pt x="11750" y="9010"/>
                  <a:pt x="11752" y="8996"/>
                  <a:pt x="11756" y="8983"/>
                </a:cubicBezTo>
                <a:cubicBezTo>
                  <a:pt x="11761" y="8970"/>
                  <a:pt x="11767" y="8959"/>
                  <a:pt x="11767" y="8959"/>
                </a:cubicBezTo>
                <a:cubicBezTo>
                  <a:pt x="11767" y="8959"/>
                  <a:pt x="11767" y="8930"/>
                  <a:pt x="11776" y="8916"/>
                </a:cubicBezTo>
                <a:cubicBezTo>
                  <a:pt x="11784" y="8901"/>
                  <a:pt x="11741" y="8930"/>
                  <a:pt x="11732" y="8916"/>
                </a:cubicBezTo>
                <a:cubicBezTo>
                  <a:pt x="11732" y="8901"/>
                  <a:pt x="11739" y="8883"/>
                  <a:pt x="11745" y="8868"/>
                </a:cubicBezTo>
                <a:cubicBezTo>
                  <a:pt x="11752" y="8853"/>
                  <a:pt x="11758" y="8842"/>
                  <a:pt x="11758" y="8842"/>
                </a:cubicBezTo>
                <a:cubicBezTo>
                  <a:pt x="11758" y="8834"/>
                  <a:pt x="11758" y="8827"/>
                  <a:pt x="11758" y="8821"/>
                </a:cubicBezTo>
                <a:cubicBezTo>
                  <a:pt x="11758" y="8816"/>
                  <a:pt x="11758" y="8812"/>
                  <a:pt x="11758" y="8812"/>
                </a:cubicBezTo>
                <a:lnTo>
                  <a:pt x="11724" y="8857"/>
                </a:lnTo>
                <a:cubicBezTo>
                  <a:pt x="11720" y="8849"/>
                  <a:pt x="11713" y="8835"/>
                  <a:pt x="11708" y="8822"/>
                </a:cubicBezTo>
                <a:cubicBezTo>
                  <a:pt x="11703" y="8809"/>
                  <a:pt x="11699" y="8798"/>
                  <a:pt x="11699" y="8798"/>
                </a:cubicBezTo>
                <a:cubicBezTo>
                  <a:pt x="11699" y="8798"/>
                  <a:pt x="11699" y="8798"/>
                  <a:pt x="11703" y="8789"/>
                </a:cubicBezTo>
                <a:cubicBezTo>
                  <a:pt x="11707" y="8779"/>
                  <a:pt x="11715" y="8761"/>
                  <a:pt x="11732" y="8724"/>
                </a:cubicBezTo>
                <a:cubicBezTo>
                  <a:pt x="11732" y="8724"/>
                  <a:pt x="11733" y="8724"/>
                  <a:pt x="11730" y="8722"/>
                </a:cubicBezTo>
                <a:cubicBezTo>
                  <a:pt x="11726" y="8721"/>
                  <a:pt x="11720" y="8717"/>
                  <a:pt x="11707" y="8710"/>
                </a:cubicBezTo>
                <a:cubicBezTo>
                  <a:pt x="11707" y="8710"/>
                  <a:pt x="11707" y="8710"/>
                  <a:pt x="11706" y="8708"/>
                </a:cubicBezTo>
                <a:cubicBezTo>
                  <a:pt x="11705" y="8706"/>
                  <a:pt x="11703" y="8702"/>
                  <a:pt x="11699" y="8694"/>
                </a:cubicBezTo>
                <a:cubicBezTo>
                  <a:pt x="11699" y="8694"/>
                  <a:pt x="11698" y="8695"/>
                  <a:pt x="11700" y="8687"/>
                </a:cubicBezTo>
                <a:cubicBezTo>
                  <a:pt x="11702" y="8680"/>
                  <a:pt x="11707" y="8665"/>
                  <a:pt x="11715" y="8636"/>
                </a:cubicBezTo>
                <a:cubicBezTo>
                  <a:pt x="11715" y="8636"/>
                  <a:pt x="11715" y="8636"/>
                  <a:pt x="11716" y="8631"/>
                </a:cubicBezTo>
                <a:cubicBezTo>
                  <a:pt x="11717" y="8625"/>
                  <a:pt x="11720" y="8614"/>
                  <a:pt x="11724" y="8592"/>
                </a:cubicBezTo>
                <a:cubicBezTo>
                  <a:pt x="11724" y="8592"/>
                  <a:pt x="11720" y="8600"/>
                  <a:pt x="11714" y="8607"/>
                </a:cubicBezTo>
                <a:cubicBezTo>
                  <a:pt x="11709" y="8614"/>
                  <a:pt x="11703" y="8621"/>
                  <a:pt x="11699" y="8621"/>
                </a:cubicBezTo>
                <a:cubicBezTo>
                  <a:pt x="11699" y="8621"/>
                  <a:pt x="11699" y="8621"/>
                  <a:pt x="11695" y="8614"/>
                </a:cubicBezTo>
                <a:cubicBezTo>
                  <a:pt x="11692" y="8607"/>
                  <a:pt x="11685" y="8592"/>
                  <a:pt x="11673" y="8563"/>
                </a:cubicBezTo>
                <a:cubicBezTo>
                  <a:pt x="11673" y="8563"/>
                  <a:pt x="11673" y="8563"/>
                  <a:pt x="11674" y="8568"/>
                </a:cubicBezTo>
                <a:cubicBezTo>
                  <a:pt x="11675" y="8573"/>
                  <a:pt x="11677" y="8584"/>
                  <a:pt x="11681" y="8606"/>
                </a:cubicBezTo>
                <a:cubicBezTo>
                  <a:pt x="11681" y="8606"/>
                  <a:pt x="11681" y="8606"/>
                  <a:pt x="11677" y="8608"/>
                </a:cubicBezTo>
                <a:cubicBezTo>
                  <a:pt x="11672" y="8610"/>
                  <a:pt x="11664" y="8614"/>
                  <a:pt x="11647" y="8621"/>
                </a:cubicBezTo>
                <a:cubicBezTo>
                  <a:pt x="11647" y="8621"/>
                  <a:pt x="11645" y="8606"/>
                  <a:pt x="11642" y="8590"/>
                </a:cubicBezTo>
                <a:cubicBezTo>
                  <a:pt x="11640" y="8573"/>
                  <a:pt x="11638" y="8555"/>
                  <a:pt x="11638" y="8547"/>
                </a:cubicBezTo>
                <a:lnTo>
                  <a:pt x="11622" y="8473"/>
                </a:lnTo>
                <a:cubicBezTo>
                  <a:pt x="11622" y="8473"/>
                  <a:pt x="11621" y="8474"/>
                  <a:pt x="11622" y="8461"/>
                </a:cubicBezTo>
                <a:cubicBezTo>
                  <a:pt x="11623" y="8448"/>
                  <a:pt x="11625" y="8422"/>
                  <a:pt x="11629" y="8371"/>
                </a:cubicBezTo>
                <a:cubicBezTo>
                  <a:pt x="11629" y="8371"/>
                  <a:pt x="11621" y="8268"/>
                  <a:pt x="11613" y="8253"/>
                </a:cubicBezTo>
                <a:cubicBezTo>
                  <a:pt x="11604" y="8238"/>
                  <a:pt x="11596" y="8179"/>
                  <a:pt x="11596" y="8179"/>
                </a:cubicBezTo>
                <a:cubicBezTo>
                  <a:pt x="11596" y="8179"/>
                  <a:pt x="11596" y="8171"/>
                  <a:pt x="11598" y="8157"/>
                </a:cubicBezTo>
                <a:cubicBezTo>
                  <a:pt x="11599" y="8144"/>
                  <a:pt x="11601" y="8124"/>
                  <a:pt x="11602" y="8104"/>
                </a:cubicBezTo>
                <a:cubicBezTo>
                  <a:pt x="11594" y="8097"/>
                  <a:pt x="11586" y="8090"/>
                  <a:pt x="11579" y="8084"/>
                </a:cubicBezTo>
                <a:cubicBezTo>
                  <a:pt x="11573" y="8079"/>
                  <a:pt x="11569" y="8076"/>
                  <a:pt x="11569" y="8076"/>
                </a:cubicBezTo>
                <a:cubicBezTo>
                  <a:pt x="11569" y="8061"/>
                  <a:pt x="11560" y="8035"/>
                  <a:pt x="11551" y="8005"/>
                </a:cubicBezTo>
                <a:cubicBezTo>
                  <a:pt x="11541" y="7976"/>
                  <a:pt x="11530" y="7943"/>
                  <a:pt x="11526" y="7913"/>
                </a:cubicBezTo>
                <a:cubicBezTo>
                  <a:pt x="11517" y="7891"/>
                  <a:pt x="11504" y="7891"/>
                  <a:pt x="11494" y="7896"/>
                </a:cubicBezTo>
                <a:cubicBezTo>
                  <a:pt x="11483" y="7902"/>
                  <a:pt x="11475" y="7913"/>
                  <a:pt x="11475" y="7913"/>
                </a:cubicBezTo>
                <a:cubicBezTo>
                  <a:pt x="11475" y="7913"/>
                  <a:pt x="11468" y="7939"/>
                  <a:pt x="11460" y="7965"/>
                </a:cubicBezTo>
                <a:cubicBezTo>
                  <a:pt x="11451" y="7991"/>
                  <a:pt x="11440" y="8017"/>
                  <a:pt x="11431" y="8017"/>
                </a:cubicBezTo>
                <a:cubicBezTo>
                  <a:pt x="11423" y="8024"/>
                  <a:pt x="11412" y="8039"/>
                  <a:pt x="11404" y="8052"/>
                </a:cubicBezTo>
                <a:cubicBezTo>
                  <a:pt x="11395" y="8065"/>
                  <a:pt x="11389" y="8076"/>
                  <a:pt x="11389" y="8076"/>
                </a:cubicBezTo>
                <a:cubicBezTo>
                  <a:pt x="11389" y="8076"/>
                  <a:pt x="11378" y="8098"/>
                  <a:pt x="11364" y="8124"/>
                </a:cubicBezTo>
                <a:cubicBezTo>
                  <a:pt x="11350" y="8149"/>
                  <a:pt x="11333" y="8179"/>
                  <a:pt x="11320" y="8193"/>
                </a:cubicBezTo>
                <a:cubicBezTo>
                  <a:pt x="11312" y="8208"/>
                  <a:pt x="11309" y="8200"/>
                  <a:pt x="11308" y="8182"/>
                </a:cubicBezTo>
                <a:cubicBezTo>
                  <a:pt x="11307" y="8164"/>
                  <a:pt x="11307" y="8134"/>
                  <a:pt x="11303" y="8105"/>
                </a:cubicBezTo>
                <a:cubicBezTo>
                  <a:pt x="11303" y="8076"/>
                  <a:pt x="11297" y="8065"/>
                  <a:pt x="11290" y="8066"/>
                </a:cubicBezTo>
                <a:cubicBezTo>
                  <a:pt x="11284" y="8068"/>
                  <a:pt x="11277" y="8083"/>
                  <a:pt x="11277" y="8105"/>
                </a:cubicBezTo>
                <a:cubicBezTo>
                  <a:pt x="11286" y="8134"/>
                  <a:pt x="11226" y="8178"/>
                  <a:pt x="11209" y="8178"/>
                </a:cubicBezTo>
                <a:cubicBezTo>
                  <a:pt x="11183" y="8178"/>
                  <a:pt x="11149" y="8252"/>
                  <a:pt x="11149" y="8252"/>
                </a:cubicBezTo>
                <a:cubicBezTo>
                  <a:pt x="11149" y="8252"/>
                  <a:pt x="11149" y="8252"/>
                  <a:pt x="11146" y="8270"/>
                </a:cubicBezTo>
                <a:cubicBezTo>
                  <a:pt x="11142" y="8289"/>
                  <a:pt x="11136" y="8326"/>
                  <a:pt x="11123" y="8399"/>
                </a:cubicBezTo>
                <a:cubicBezTo>
                  <a:pt x="11123" y="8399"/>
                  <a:pt x="11123" y="8399"/>
                  <a:pt x="11114" y="8425"/>
                </a:cubicBezTo>
                <a:cubicBezTo>
                  <a:pt x="11106" y="8450"/>
                  <a:pt x="11089" y="8502"/>
                  <a:pt x="11055" y="8605"/>
                </a:cubicBezTo>
                <a:cubicBezTo>
                  <a:pt x="11055" y="8605"/>
                  <a:pt x="11029" y="8631"/>
                  <a:pt x="11002" y="8657"/>
                </a:cubicBezTo>
                <a:cubicBezTo>
                  <a:pt x="10975" y="8683"/>
                  <a:pt x="10947" y="8709"/>
                  <a:pt x="10943" y="8709"/>
                </a:cubicBezTo>
                <a:cubicBezTo>
                  <a:pt x="10938" y="8716"/>
                  <a:pt x="10932" y="8727"/>
                  <a:pt x="10925" y="8740"/>
                </a:cubicBezTo>
                <a:cubicBezTo>
                  <a:pt x="10917" y="8752"/>
                  <a:pt x="10909" y="8767"/>
                  <a:pt x="10900" y="8781"/>
                </a:cubicBezTo>
                <a:cubicBezTo>
                  <a:pt x="10883" y="8825"/>
                  <a:pt x="10866" y="8826"/>
                  <a:pt x="10857" y="8826"/>
                </a:cubicBezTo>
                <a:cubicBezTo>
                  <a:pt x="10840" y="8826"/>
                  <a:pt x="10849" y="8796"/>
                  <a:pt x="10823" y="8781"/>
                </a:cubicBezTo>
                <a:cubicBezTo>
                  <a:pt x="10815" y="8774"/>
                  <a:pt x="10804" y="8789"/>
                  <a:pt x="10795" y="8806"/>
                </a:cubicBezTo>
                <a:cubicBezTo>
                  <a:pt x="10786" y="8822"/>
                  <a:pt x="10780" y="8840"/>
                  <a:pt x="10780" y="8840"/>
                </a:cubicBezTo>
                <a:cubicBezTo>
                  <a:pt x="10780" y="8840"/>
                  <a:pt x="10780" y="8840"/>
                  <a:pt x="10775" y="8844"/>
                </a:cubicBezTo>
                <a:cubicBezTo>
                  <a:pt x="10769" y="8848"/>
                  <a:pt x="10759" y="8855"/>
                  <a:pt x="10737" y="8870"/>
                </a:cubicBezTo>
                <a:lnTo>
                  <a:pt x="10686" y="8885"/>
                </a:lnTo>
                <a:cubicBezTo>
                  <a:pt x="10681" y="8885"/>
                  <a:pt x="10671" y="8878"/>
                  <a:pt x="10660" y="8872"/>
                </a:cubicBezTo>
                <a:cubicBezTo>
                  <a:pt x="10649" y="8867"/>
                  <a:pt x="10639" y="8862"/>
                  <a:pt x="10634" y="8870"/>
                </a:cubicBezTo>
                <a:cubicBezTo>
                  <a:pt x="10634" y="8870"/>
                  <a:pt x="10608" y="8900"/>
                  <a:pt x="10608" y="8885"/>
                </a:cubicBezTo>
                <a:cubicBezTo>
                  <a:pt x="10608" y="8871"/>
                  <a:pt x="10591" y="8855"/>
                  <a:pt x="10591" y="8855"/>
                </a:cubicBezTo>
                <a:cubicBezTo>
                  <a:pt x="10591" y="8855"/>
                  <a:pt x="10472" y="8812"/>
                  <a:pt x="10454" y="8797"/>
                </a:cubicBezTo>
                <a:cubicBezTo>
                  <a:pt x="10437" y="8782"/>
                  <a:pt x="10480" y="8723"/>
                  <a:pt x="10480" y="8723"/>
                </a:cubicBezTo>
                <a:cubicBezTo>
                  <a:pt x="10480" y="8723"/>
                  <a:pt x="10489" y="8712"/>
                  <a:pt x="10496" y="8701"/>
                </a:cubicBezTo>
                <a:cubicBezTo>
                  <a:pt x="10504" y="8690"/>
                  <a:pt x="10510" y="8679"/>
                  <a:pt x="10505" y="8679"/>
                </a:cubicBezTo>
                <a:cubicBezTo>
                  <a:pt x="10505" y="8672"/>
                  <a:pt x="10497" y="8668"/>
                  <a:pt x="10485" y="8664"/>
                </a:cubicBezTo>
                <a:cubicBezTo>
                  <a:pt x="10474" y="8661"/>
                  <a:pt x="10458" y="8657"/>
                  <a:pt x="10446" y="8650"/>
                </a:cubicBezTo>
                <a:cubicBezTo>
                  <a:pt x="10433" y="8650"/>
                  <a:pt x="10422" y="8646"/>
                  <a:pt x="10415" y="8642"/>
                </a:cubicBezTo>
                <a:cubicBezTo>
                  <a:pt x="10407" y="8638"/>
                  <a:pt x="10403" y="8634"/>
                  <a:pt x="10403" y="8634"/>
                </a:cubicBezTo>
                <a:cubicBezTo>
                  <a:pt x="10403" y="8634"/>
                  <a:pt x="10403" y="8634"/>
                  <a:pt x="10399" y="8627"/>
                </a:cubicBezTo>
                <a:cubicBezTo>
                  <a:pt x="10395" y="8620"/>
                  <a:pt x="10386" y="8605"/>
                  <a:pt x="10369" y="8575"/>
                </a:cubicBezTo>
                <a:cubicBezTo>
                  <a:pt x="10369" y="8575"/>
                  <a:pt x="10369" y="8576"/>
                  <a:pt x="10368" y="8572"/>
                </a:cubicBezTo>
                <a:cubicBezTo>
                  <a:pt x="10366" y="8569"/>
                  <a:pt x="10364" y="8561"/>
                  <a:pt x="10360" y="8546"/>
                </a:cubicBezTo>
                <a:cubicBezTo>
                  <a:pt x="10360" y="8517"/>
                  <a:pt x="10343" y="8517"/>
                  <a:pt x="10317" y="8488"/>
                </a:cubicBezTo>
                <a:cubicBezTo>
                  <a:pt x="10292" y="8458"/>
                  <a:pt x="10274" y="8414"/>
                  <a:pt x="10274" y="8399"/>
                </a:cubicBezTo>
                <a:cubicBezTo>
                  <a:pt x="10274" y="8399"/>
                  <a:pt x="10240" y="8296"/>
                  <a:pt x="10232" y="8266"/>
                </a:cubicBezTo>
                <a:cubicBezTo>
                  <a:pt x="10223" y="8237"/>
                  <a:pt x="10232" y="8208"/>
                  <a:pt x="10232" y="8208"/>
                </a:cubicBezTo>
                <a:cubicBezTo>
                  <a:pt x="10232" y="8208"/>
                  <a:pt x="10238" y="8189"/>
                  <a:pt x="10245" y="8167"/>
                </a:cubicBezTo>
                <a:cubicBezTo>
                  <a:pt x="10253" y="8145"/>
                  <a:pt x="10261" y="8120"/>
                  <a:pt x="10266" y="8105"/>
                </a:cubicBezTo>
                <a:cubicBezTo>
                  <a:pt x="10266" y="8076"/>
                  <a:pt x="10274" y="8090"/>
                  <a:pt x="10283" y="8090"/>
                </a:cubicBezTo>
                <a:cubicBezTo>
                  <a:pt x="10291" y="8090"/>
                  <a:pt x="10334" y="8076"/>
                  <a:pt x="10334" y="8076"/>
                </a:cubicBezTo>
                <a:cubicBezTo>
                  <a:pt x="10338" y="8076"/>
                  <a:pt x="10334" y="8061"/>
                  <a:pt x="10329" y="8046"/>
                </a:cubicBezTo>
                <a:cubicBezTo>
                  <a:pt x="10324" y="8032"/>
                  <a:pt x="10317" y="8017"/>
                  <a:pt x="10317" y="8017"/>
                </a:cubicBezTo>
                <a:cubicBezTo>
                  <a:pt x="10317" y="8017"/>
                  <a:pt x="10317" y="8017"/>
                  <a:pt x="10320" y="8010"/>
                </a:cubicBezTo>
                <a:cubicBezTo>
                  <a:pt x="10324" y="8002"/>
                  <a:pt x="10330" y="7988"/>
                  <a:pt x="10343" y="7958"/>
                </a:cubicBezTo>
                <a:cubicBezTo>
                  <a:pt x="10343" y="7958"/>
                  <a:pt x="10347" y="7939"/>
                  <a:pt x="10350" y="7921"/>
                </a:cubicBezTo>
                <a:cubicBezTo>
                  <a:pt x="10354" y="7902"/>
                  <a:pt x="10356" y="7884"/>
                  <a:pt x="10351" y="7884"/>
                </a:cubicBezTo>
                <a:cubicBezTo>
                  <a:pt x="10347" y="7877"/>
                  <a:pt x="10345" y="7869"/>
                  <a:pt x="10344" y="7862"/>
                </a:cubicBezTo>
                <a:cubicBezTo>
                  <a:pt x="10343" y="7855"/>
                  <a:pt x="10343" y="7848"/>
                  <a:pt x="10343" y="7840"/>
                </a:cubicBezTo>
                <a:cubicBezTo>
                  <a:pt x="10334" y="7826"/>
                  <a:pt x="10317" y="7811"/>
                  <a:pt x="10309" y="7811"/>
                </a:cubicBezTo>
                <a:cubicBezTo>
                  <a:pt x="10292" y="7811"/>
                  <a:pt x="10266" y="7840"/>
                  <a:pt x="10266" y="7840"/>
                </a:cubicBezTo>
                <a:cubicBezTo>
                  <a:pt x="10266" y="7840"/>
                  <a:pt x="10261" y="7844"/>
                  <a:pt x="10255" y="7850"/>
                </a:cubicBezTo>
                <a:cubicBezTo>
                  <a:pt x="10249" y="7855"/>
                  <a:pt x="10240" y="7862"/>
                  <a:pt x="10232" y="7870"/>
                </a:cubicBezTo>
                <a:cubicBezTo>
                  <a:pt x="10227" y="7877"/>
                  <a:pt x="10225" y="7877"/>
                  <a:pt x="10222" y="7875"/>
                </a:cubicBezTo>
                <a:cubicBezTo>
                  <a:pt x="10219" y="7873"/>
                  <a:pt x="10214" y="7870"/>
                  <a:pt x="10206" y="7870"/>
                </a:cubicBezTo>
                <a:cubicBezTo>
                  <a:pt x="10189" y="7855"/>
                  <a:pt x="10197" y="7825"/>
                  <a:pt x="10197" y="7796"/>
                </a:cubicBezTo>
                <a:cubicBezTo>
                  <a:pt x="10197" y="7781"/>
                  <a:pt x="10222" y="7752"/>
                  <a:pt x="10240" y="7723"/>
                </a:cubicBezTo>
                <a:cubicBezTo>
                  <a:pt x="10244" y="7701"/>
                  <a:pt x="10238" y="7689"/>
                  <a:pt x="10230" y="7684"/>
                </a:cubicBezTo>
                <a:cubicBezTo>
                  <a:pt x="10223" y="7678"/>
                  <a:pt x="10214" y="7678"/>
                  <a:pt x="10214" y="7678"/>
                </a:cubicBezTo>
                <a:cubicBezTo>
                  <a:pt x="10214" y="7678"/>
                  <a:pt x="10214" y="7678"/>
                  <a:pt x="10209" y="7673"/>
                </a:cubicBezTo>
                <a:cubicBezTo>
                  <a:pt x="10204" y="7668"/>
                  <a:pt x="10192" y="7657"/>
                  <a:pt x="10171" y="7635"/>
                </a:cubicBezTo>
                <a:cubicBezTo>
                  <a:pt x="10171" y="7635"/>
                  <a:pt x="10171" y="7634"/>
                  <a:pt x="10175" y="7623"/>
                </a:cubicBezTo>
                <a:cubicBezTo>
                  <a:pt x="10178" y="7612"/>
                  <a:pt x="10184" y="7590"/>
                  <a:pt x="10197" y="7546"/>
                </a:cubicBezTo>
                <a:cubicBezTo>
                  <a:pt x="10197" y="7546"/>
                  <a:pt x="10197" y="7546"/>
                  <a:pt x="10196" y="7541"/>
                </a:cubicBezTo>
                <a:cubicBezTo>
                  <a:pt x="10195" y="7535"/>
                  <a:pt x="10193" y="7523"/>
                  <a:pt x="10189" y="7501"/>
                </a:cubicBezTo>
                <a:cubicBezTo>
                  <a:pt x="10189" y="7501"/>
                  <a:pt x="10223" y="7472"/>
                  <a:pt x="10223" y="7458"/>
                </a:cubicBezTo>
                <a:cubicBezTo>
                  <a:pt x="10223" y="7428"/>
                  <a:pt x="10206" y="7429"/>
                  <a:pt x="10206" y="7429"/>
                </a:cubicBezTo>
                <a:lnTo>
                  <a:pt x="10180" y="7369"/>
                </a:lnTo>
                <a:cubicBezTo>
                  <a:pt x="10180" y="7361"/>
                  <a:pt x="10186" y="7354"/>
                  <a:pt x="10193" y="7347"/>
                </a:cubicBezTo>
                <a:cubicBezTo>
                  <a:pt x="10199" y="7340"/>
                  <a:pt x="10206" y="7333"/>
                  <a:pt x="10206" y="7325"/>
                </a:cubicBezTo>
                <a:cubicBezTo>
                  <a:pt x="10210" y="7325"/>
                  <a:pt x="10217" y="7314"/>
                  <a:pt x="10222" y="7303"/>
                </a:cubicBezTo>
                <a:cubicBezTo>
                  <a:pt x="10227" y="7292"/>
                  <a:pt x="10232" y="7280"/>
                  <a:pt x="10232" y="7280"/>
                </a:cubicBezTo>
                <a:cubicBezTo>
                  <a:pt x="10232" y="7273"/>
                  <a:pt x="10225" y="7266"/>
                  <a:pt x="10217" y="7262"/>
                </a:cubicBezTo>
                <a:cubicBezTo>
                  <a:pt x="10210" y="7259"/>
                  <a:pt x="10201" y="7259"/>
                  <a:pt x="10197" y="7266"/>
                </a:cubicBezTo>
                <a:cubicBezTo>
                  <a:pt x="10193" y="7266"/>
                  <a:pt x="10186" y="7274"/>
                  <a:pt x="10181" y="7281"/>
                </a:cubicBezTo>
                <a:cubicBezTo>
                  <a:pt x="10175" y="7288"/>
                  <a:pt x="10171" y="7295"/>
                  <a:pt x="10171" y="7295"/>
                </a:cubicBezTo>
                <a:cubicBezTo>
                  <a:pt x="10171" y="7295"/>
                  <a:pt x="10171" y="7296"/>
                  <a:pt x="10166" y="7285"/>
                </a:cubicBezTo>
                <a:cubicBezTo>
                  <a:pt x="10161" y="7274"/>
                  <a:pt x="10150" y="7252"/>
                  <a:pt x="10129" y="7208"/>
                </a:cubicBezTo>
                <a:cubicBezTo>
                  <a:pt x="10129" y="7208"/>
                  <a:pt x="10137" y="7185"/>
                  <a:pt x="10147" y="7161"/>
                </a:cubicBezTo>
                <a:cubicBezTo>
                  <a:pt x="10156" y="7137"/>
                  <a:pt x="10167" y="7111"/>
                  <a:pt x="10171" y="7104"/>
                </a:cubicBezTo>
                <a:cubicBezTo>
                  <a:pt x="10171" y="7089"/>
                  <a:pt x="10175" y="7086"/>
                  <a:pt x="10182" y="7086"/>
                </a:cubicBezTo>
                <a:cubicBezTo>
                  <a:pt x="10188" y="7086"/>
                  <a:pt x="10197" y="7090"/>
                  <a:pt x="10206" y="7090"/>
                </a:cubicBezTo>
                <a:cubicBezTo>
                  <a:pt x="10219" y="7083"/>
                  <a:pt x="10225" y="7075"/>
                  <a:pt x="10228" y="7069"/>
                </a:cubicBezTo>
                <a:cubicBezTo>
                  <a:pt x="10232" y="7064"/>
                  <a:pt x="10232" y="7060"/>
                  <a:pt x="10232" y="7060"/>
                </a:cubicBezTo>
                <a:cubicBezTo>
                  <a:pt x="10232" y="7053"/>
                  <a:pt x="10221" y="7049"/>
                  <a:pt x="10208" y="7047"/>
                </a:cubicBezTo>
                <a:cubicBezTo>
                  <a:pt x="10195" y="7045"/>
                  <a:pt x="10180" y="7045"/>
                  <a:pt x="10171" y="7045"/>
                </a:cubicBezTo>
                <a:cubicBezTo>
                  <a:pt x="10167" y="7038"/>
                  <a:pt x="10163" y="7030"/>
                  <a:pt x="10157" y="7021"/>
                </a:cubicBezTo>
                <a:cubicBezTo>
                  <a:pt x="10152" y="7012"/>
                  <a:pt x="10146" y="7001"/>
                  <a:pt x="10137" y="6986"/>
                </a:cubicBezTo>
                <a:cubicBezTo>
                  <a:pt x="10120" y="6942"/>
                  <a:pt x="10154" y="6928"/>
                  <a:pt x="10154" y="6913"/>
                </a:cubicBezTo>
                <a:cubicBezTo>
                  <a:pt x="10154" y="6899"/>
                  <a:pt x="10154" y="6839"/>
                  <a:pt x="10154" y="6839"/>
                </a:cubicBezTo>
                <a:cubicBezTo>
                  <a:pt x="10154" y="6839"/>
                  <a:pt x="10154" y="6839"/>
                  <a:pt x="10156" y="6824"/>
                </a:cubicBezTo>
                <a:cubicBezTo>
                  <a:pt x="10158" y="6810"/>
                  <a:pt x="10162" y="6781"/>
                  <a:pt x="10171" y="6722"/>
                </a:cubicBezTo>
                <a:cubicBezTo>
                  <a:pt x="10171" y="6722"/>
                  <a:pt x="10176" y="6715"/>
                  <a:pt x="10179" y="6705"/>
                </a:cubicBezTo>
                <a:cubicBezTo>
                  <a:pt x="10182" y="6696"/>
                  <a:pt x="10184" y="6685"/>
                  <a:pt x="10180" y="6678"/>
                </a:cubicBezTo>
                <a:cubicBezTo>
                  <a:pt x="10180" y="6671"/>
                  <a:pt x="10175" y="6656"/>
                  <a:pt x="10170" y="6640"/>
                </a:cubicBezTo>
                <a:cubicBezTo>
                  <a:pt x="10165" y="6623"/>
                  <a:pt x="10158" y="6604"/>
                  <a:pt x="10154" y="6590"/>
                </a:cubicBezTo>
                <a:cubicBezTo>
                  <a:pt x="10154" y="6582"/>
                  <a:pt x="10154" y="6572"/>
                  <a:pt x="10154" y="6560"/>
                </a:cubicBezTo>
                <a:cubicBezTo>
                  <a:pt x="10154" y="6549"/>
                  <a:pt x="10154" y="6539"/>
                  <a:pt x="10154" y="6531"/>
                </a:cubicBezTo>
                <a:cubicBezTo>
                  <a:pt x="10158" y="6524"/>
                  <a:pt x="10165" y="6516"/>
                  <a:pt x="10172" y="6509"/>
                </a:cubicBezTo>
                <a:cubicBezTo>
                  <a:pt x="10180" y="6501"/>
                  <a:pt x="10188" y="6494"/>
                  <a:pt x="10197" y="6486"/>
                </a:cubicBezTo>
                <a:cubicBezTo>
                  <a:pt x="10201" y="6486"/>
                  <a:pt x="10201" y="6476"/>
                  <a:pt x="10200" y="6465"/>
                </a:cubicBezTo>
                <a:cubicBezTo>
                  <a:pt x="10199" y="6454"/>
                  <a:pt x="10197" y="6443"/>
                  <a:pt x="10197" y="6443"/>
                </a:cubicBezTo>
                <a:cubicBezTo>
                  <a:pt x="10197" y="6443"/>
                  <a:pt x="10248" y="6354"/>
                  <a:pt x="10248" y="6339"/>
                </a:cubicBezTo>
                <a:cubicBezTo>
                  <a:pt x="10248" y="6324"/>
                  <a:pt x="10257" y="6280"/>
                  <a:pt x="10257" y="6280"/>
                </a:cubicBezTo>
                <a:cubicBezTo>
                  <a:pt x="10257" y="6280"/>
                  <a:pt x="10257" y="6280"/>
                  <a:pt x="10248" y="6282"/>
                </a:cubicBezTo>
                <a:cubicBezTo>
                  <a:pt x="10240" y="6283"/>
                  <a:pt x="10223" y="6287"/>
                  <a:pt x="10189" y="6295"/>
                </a:cubicBezTo>
                <a:cubicBezTo>
                  <a:pt x="10189" y="6295"/>
                  <a:pt x="10188" y="6295"/>
                  <a:pt x="10180" y="6295"/>
                </a:cubicBezTo>
                <a:cubicBezTo>
                  <a:pt x="10171" y="6295"/>
                  <a:pt x="10163" y="6281"/>
                  <a:pt x="10163" y="6251"/>
                </a:cubicBezTo>
                <a:cubicBezTo>
                  <a:pt x="10163" y="6207"/>
                  <a:pt x="10171" y="6221"/>
                  <a:pt x="10189" y="6206"/>
                </a:cubicBezTo>
                <a:cubicBezTo>
                  <a:pt x="10206" y="6192"/>
                  <a:pt x="10206" y="6177"/>
                  <a:pt x="10206" y="6147"/>
                </a:cubicBezTo>
                <a:cubicBezTo>
                  <a:pt x="10206" y="6118"/>
                  <a:pt x="10223" y="6104"/>
                  <a:pt x="10232" y="6104"/>
                </a:cubicBezTo>
                <a:cubicBezTo>
                  <a:pt x="10236" y="6096"/>
                  <a:pt x="10249" y="6078"/>
                  <a:pt x="10261" y="6060"/>
                </a:cubicBezTo>
                <a:cubicBezTo>
                  <a:pt x="10274" y="6041"/>
                  <a:pt x="10287" y="6023"/>
                  <a:pt x="10292" y="6016"/>
                </a:cubicBezTo>
                <a:cubicBezTo>
                  <a:pt x="10292" y="6001"/>
                  <a:pt x="10285" y="5994"/>
                  <a:pt x="10275" y="5988"/>
                </a:cubicBezTo>
                <a:cubicBezTo>
                  <a:pt x="10265" y="5982"/>
                  <a:pt x="10252" y="5979"/>
                  <a:pt x="10240" y="5971"/>
                </a:cubicBezTo>
                <a:cubicBezTo>
                  <a:pt x="10231" y="5964"/>
                  <a:pt x="10223" y="5945"/>
                  <a:pt x="10217" y="5925"/>
                </a:cubicBezTo>
                <a:cubicBezTo>
                  <a:pt x="10212" y="5905"/>
                  <a:pt x="10210" y="5883"/>
                  <a:pt x="10214" y="5869"/>
                </a:cubicBezTo>
                <a:cubicBezTo>
                  <a:pt x="10219" y="5861"/>
                  <a:pt x="10223" y="5850"/>
                  <a:pt x="10227" y="5841"/>
                </a:cubicBezTo>
                <a:cubicBezTo>
                  <a:pt x="10231" y="5831"/>
                  <a:pt x="10235" y="5824"/>
                  <a:pt x="10240" y="5824"/>
                </a:cubicBezTo>
                <a:cubicBezTo>
                  <a:pt x="10244" y="5816"/>
                  <a:pt x="10248" y="5806"/>
                  <a:pt x="10252" y="5797"/>
                </a:cubicBezTo>
                <a:cubicBezTo>
                  <a:pt x="10255" y="5788"/>
                  <a:pt x="10257" y="5780"/>
                  <a:pt x="10257" y="5780"/>
                </a:cubicBezTo>
                <a:cubicBezTo>
                  <a:pt x="10257" y="5780"/>
                  <a:pt x="10246" y="5777"/>
                  <a:pt x="10235" y="5773"/>
                </a:cubicBezTo>
                <a:cubicBezTo>
                  <a:pt x="10223" y="5769"/>
                  <a:pt x="10210" y="5765"/>
                  <a:pt x="10206" y="5765"/>
                </a:cubicBezTo>
                <a:cubicBezTo>
                  <a:pt x="10197" y="5780"/>
                  <a:pt x="10189" y="5736"/>
                  <a:pt x="10189" y="5722"/>
                </a:cubicBezTo>
                <a:cubicBezTo>
                  <a:pt x="10189" y="5707"/>
                  <a:pt x="10197" y="5692"/>
                  <a:pt x="10206" y="5692"/>
                </a:cubicBezTo>
                <a:cubicBezTo>
                  <a:pt x="10206" y="5678"/>
                  <a:pt x="10232" y="5662"/>
                  <a:pt x="10232" y="5648"/>
                </a:cubicBezTo>
                <a:cubicBezTo>
                  <a:pt x="10232" y="5633"/>
                  <a:pt x="10223" y="5604"/>
                  <a:pt x="10223" y="5604"/>
                </a:cubicBezTo>
                <a:lnTo>
                  <a:pt x="10248" y="5575"/>
                </a:lnTo>
                <a:cubicBezTo>
                  <a:pt x="10253" y="5575"/>
                  <a:pt x="10257" y="5582"/>
                  <a:pt x="10261" y="5587"/>
                </a:cubicBezTo>
                <a:cubicBezTo>
                  <a:pt x="10266" y="5593"/>
                  <a:pt x="10270" y="5596"/>
                  <a:pt x="10274" y="5589"/>
                </a:cubicBezTo>
                <a:cubicBezTo>
                  <a:pt x="10278" y="5589"/>
                  <a:pt x="10283" y="5578"/>
                  <a:pt x="10286" y="5567"/>
                </a:cubicBezTo>
                <a:cubicBezTo>
                  <a:pt x="10289" y="5556"/>
                  <a:pt x="10292" y="5545"/>
                  <a:pt x="10292" y="5545"/>
                </a:cubicBezTo>
                <a:cubicBezTo>
                  <a:pt x="10292" y="5545"/>
                  <a:pt x="10291" y="5545"/>
                  <a:pt x="10290" y="5545"/>
                </a:cubicBezTo>
                <a:cubicBezTo>
                  <a:pt x="10289" y="5545"/>
                  <a:pt x="10287" y="5545"/>
                  <a:pt x="10283" y="5545"/>
                </a:cubicBezTo>
                <a:cubicBezTo>
                  <a:pt x="10283" y="5545"/>
                  <a:pt x="10278" y="5538"/>
                  <a:pt x="10273" y="5527"/>
                </a:cubicBezTo>
                <a:cubicBezTo>
                  <a:pt x="10268" y="5516"/>
                  <a:pt x="10261" y="5501"/>
                  <a:pt x="10257" y="5486"/>
                </a:cubicBezTo>
                <a:cubicBezTo>
                  <a:pt x="10248" y="5472"/>
                  <a:pt x="10257" y="5442"/>
                  <a:pt x="10257" y="5427"/>
                </a:cubicBezTo>
                <a:cubicBezTo>
                  <a:pt x="10257" y="5398"/>
                  <a:pt x="10274" y="5427"/>
                  <a:pt x="10300" y="5442"/>
                </a:cubicBezTo>
                <a:cubicBezTo>
                  <a:pt x="10326" y="5456"/>
                  <a:pt x="10317" y="5456"/>
                  <a:pt x="10325" y="5471"/>
                </a:cubicBezTo>
                <a:cubicBezTo>
                  <a:pt x="10330" y="5486"/>
                  <a:pt x="10336" y="5497"/>
                  <a:pt x="10342" y="5505"/>
                </a:cubicBezTo>
                <a:cubicBezTo>
                  <a:pt x="10347" y="5512"/>
                  <a:pt x="10351" y="5516"/>
                  <a:pt x="10351" y="5516"/>
                </a:cubicBezTo>
                <a:cubicBezTo>
                  <a:pt x="10356" y="5516"/>
                  <a:pt x="10360" y="5508"/>
                  <a:pt x="10363" y="5501"/>
                </a:cubicBezTo>
                <a:cubicBezTo>
                  <a:pt x="10366" y="5493"/>
                  <a:pt x="10369" y="5486"/>
                  <a:pt x="10369" y="5486"/>
                </a:cubicBezTo>
                <a:cubicBezTo>
                  <a:pt x="10369" y="5486"/>
                  <a:pt x="10368" y="5486"/>
                  <a:pt x="10365" y="5483"/>
                </a:cubicBezTo>
                <a:cubicBezTo>
                  <a:pt x="10362" y="5479"/>
                  <a:pt x="10355" y="5472"/>
                  <a:pt x="10343" y="5457"/>
                </a:cubicBezTo>
                <a:cubicBezTo>
                  <a:pt x="10343" y="5457"/>
                  <a:pt x="10351" y="5397"/>
                  <a:pt x="10351" y="5338"/>
                </a:cubicBezTo>
                <a:cubicBezTo>
                  <a:pt x="10351" y="5294"/>
                  <a:pt x="10377" y="5338"/>
                  <a:pt x="10377" y="5338"/>
                </a:cubicBezTo>
                <a:cubicBezTo>
                  <a:pt x="10377" y="5338"/>
                  <a:pt x="10386" y="5349"/>
                  <a:pt x="10396" y="5358"/>
                </a:cubicBezTo>
                <a:cubicBezTo>
                  <a:pt x="10407" y="5367"/>
                  <a:pt x="10420" y="5375"/>
                  <a:pt x="10428" y="5368"/>
                </a:cubicBezTo>
                <a:cubicBezTo>
                  <a:pt x="10433" y="5368"/>
                  <a:pt x="10433" y="5367"/>
                  <a:pt x="10433" y="5360"/>
                </a:cubicBezTo>
                <a:cubicBezTo>
                  <a:pt x="10433" y="5353"/>
                  <a:pt x="10433" y="5338"/>
                  <a:pt x="10437" y="5308"/>
                </a:cubicBezTo>
                <a:cubicBezTo>
                  <a:pt x="10446" y="5279"/>
                  <a:pt x="10450" y="5272"/>
                  <a:pt x="10452" y="5271"/>
                </a:cubicBezTo>
                <a:cubicBezTo>
                  <a:pt x="10454" y="5269"/>
                  <a:pt x="10454" y="5272"/>
                  <a:pt x="10454" y="5265"/>
                </a:cubicBezTo>
                <a:cubicBezTo>
                  <a:pt x="10459" y="5258"/>
                  <a:pt x="10472" y="5250"/>
                  <a:pt x="10483" y="5243"/>
                </a:cubicBezTo>
                <a:cubicBezTo>
                  <a:pt x="10495" y="5235"/>
                  <a:pt x="10505" y="5228"/>
                  <a:pt x="10505" y="5221"/>
                </a:cubicBezTo>
                <a:cubicBezTo>
                  <a:pt x="10514" y="5206"/>
                  <a:pt x="10497" y="5176"/>
                  <a:pt x="10497" y="5162"/>
                </a:cubicBezTo>
                <a:cubicBezTo>
                  <a:pt x="10497" y="5147"/>
                  <a:pt x="10506" y="5117"/>
                  <a:pt x="10514" y="5103"/>
                </a:cubicBezTo>
                <a:cubicBezTo>
                  <a:pt x="10523" y="5088"/>
                  <a:pt x="10549" y="5162"/>
                  <a:pt x="10557" y="5162"/>
                </a:cubicBezTo>
                <a:cubicBezTo>
                  <a:pt x="10562" y="5169"/>
                  <a:pt x="10570" y="5169"/>
                  <a:pt x="10577" y="5167"/>
                </a:cubicBezTo>
                <a:cubicBezTo>
                  <a:pt x="10585" y="5165"/>
                  <a:pt x="10591" y="5162"/>
                  <a:pt x="10591" y="5162"/>
                </a:cubicBezTo>
                <a:cubicBezTo>
                  <a:pt x="10591" y="5162"/>
                  <a:pt x="10617" y="5088"/>
                  <a:pt x="10626" y="5073"/>
                </a:cubicBezTo>
                <a:cubicBezTo>
                  <a:pt x="10635" y="5059"/>
                  <a:pt x="10668" y="5103"/>
                  <a:pt x="10677" y="5118"/>
                </a:cubicBezTo>
                <a:cubicBezTo>
                  <a:pt x="10681" y="5118"/>
                  <a:pt x="10692" y="5129"/>
                  <a:pt x="10704" y="5132"/>
                </a:cubicBezTo>
                <a:cubicBezTo>
                  <a:pt x="10716" y="5136"/>
                  <a:pt x="10729" y="5132"/>
                  <a:pt x="10737" y="5103"/>
                </a:cubicBezTo>
                <a:cubicBezTo>
                  <a:pt x="10746" y="5080"/>
                  <a:pt x="10746" y="5066"/>
                  <a:pt x="10744" y="5057"/>
                </a:cubicBezTo>
                <a:cubicBezTo>
                  <a:pt x="10742" y="5048"/>
                  <a:pt x="10737" y="5044"/>
                  <a:pt x="10737" y="5044"/>
                </a:cubicBezTo>
                <a:cubicBezTo>
                  <a:pt x="10737" y="5044"/>
                  <a:pt x="10726" y="5040"/>
                  <a:pt x="10714" y="5031"/>
                </a:cubicBezTo>
                <a:cubicBezTo>
                  <a:pt x="10701" y="5022"/>
                  <a:pt x="10686" y="5007"/>
                  <a:pt x="10677" y="4985"/>
                </a:cubicBezTo>
                <a:cubicBezTo>
                  <a:pt x="10664" y="4963"/>
                  <a:pt x="10664" y="4952"/>
                  <a:pt x="10670" y="4943"/>
                </a:cubicBezTo>
                <a:cubicBezTo>
                  <a:pt x="10675" y="4934"/>
                  <a:pt x="10686" y="4927"/>
                  <a:pt x="10694" y="4912"/>
                </a:cubicBezTo>
                <a:cubicBezTo>
                  <a:pt x="10698" y="4897"/>
                  <a:pt x="10701" y="4886"/>
                  <a:pt x="10703" y="4877"/>
                </a:cubicBezTo>
                <a:cubicBezTo>
                  <a:pt x="10705" y="4868"/>
                  <a:pt x="10707" y="4861"/>
                  <a:pt x="10711" y="4854"/>
                </a:cubicBezTo>
                <a:cubicBezTo>
                  <a:pt x="10720" y="4846"/>
                  <a:pt x="10739" y="4846"/>
                  <a:pt x="10756" y="4846"/>
                </a:cubicBezTo>
                <a:cubicBezTo>
                  <a:pt x="10774" y="4845"/>
                  <a:pt x="10789" y="4845"/>
                  <a:pt x="10789" y="4838"/>
                </a:cubicBezTo>
                <a:cubicBezTo>
                  <a:pt x="10793" y="4838"/>
                  <a:pt x="10803" y="4827"/>
                  <a:pt x="10813" y="4816"/>
                </a:cubicBezTo>
                <a:cubicBezTo>
                  <a:pt x="10823" y="4805"/>
                  <a:pt x="10831" y="4795"/>
                  <a:pt x="10831" y="4795"/>
                </a:cubicBezTo>
                <a:cubicBezTo>
                  <a:pt x="10831" y="4795"/>
                  <a:pt x="10831" y="4794"/>
                  <a:pt x="10836" y="4799"/>
                </a:cubicBezTo>
                <a:cubicBezTo>
                  <a:pt x="10840" y="4805"/>
                  <a:pt x="10849" y="4816"/>
                  <a:pt x="10866" y="4838"/>
                </a:cubicBezTo>
                <a:cubicBezTo>
                  <a:pt x="10866" y="4838"/>
                  <a:pt x="10917" y="4883"/>
                  <a:pt x="10934" y="4912"/>
                </a:cubicBezTo>
                <a:cubicBezTo>
                  <a:pt x="10951" y="4942"/>
                  <a:pt x="10952" y="4883"/>
                  <a:pt x="10952" y="4883"/>
                </a:cubicBezTo>
                <a:lnTo>
                  <a:pt x="10934" y="4809"/>
                </a:lnTo>
                <a:cubicBezTo>
                  <a:pt x="10934" y="4801"/>
                  <a:pt x="10936" y="4791"/>
                  <a:pt x="10940" y="4780"/>
                </a:cubicBezTo>
                <a:cubicBezTo>
                  <a:pt x="10943" y="4769"/>
                  <a:pt x="10947" y="4757"/>
                  <a:pt x="10952" y="4750"/>
                </a:cubicBezTo>
                <a:cubicBezTo>
                  <a:pt x="10956" y="4750"/>
                  <a:pt x="10956" y="4739"/>
                  <a:pt x="10955" y="4726"/>
                </a:cubicBezTo>
                <a:cubicBezTo>
                  <a:pt x="10954" y="4713"/>
                  <a:pt x="10952" y="4699"/>
                  <a:pt x="10952" y="4691"/>
                </a:cubicBezTo>
                <a:cubicBezTo>
                  <a:pt x="10956" y="4676"/>
                  <a:pt x="10969" y="4669"/>
                  <a:pt x="10980" y="4665"/>
                </a:cubicBezTo>
                <a:cubicBezTo>
                  <a:pt x="10992" y="4661"/>
                  <a:pt x="11002" y="4661"/>
                  <a:pt x="11002" y="4661"/>
                </a:cubicBezTo>
                <a:cubicBezTo>
                  <a:pt x="11002" y="4661"/>
                  <a:pt x="11009" y="4654"/>
                  <a:pt x="11014" y="4643"/>
                </a:cubicBezTo>
                <a:cubicBezTo>
                  <a:pt x="11020" y="4632"/>
                  <a:pt x="11024" y="4618"/>
                  <a:pt x="11020" y="4603"/>
                </a:cubicBezTo>
                <a:cubicBezTo>
                  <a:pt x="11020" y="4595"/>
                  <a:pt x="11016" y="4585"/>
                  <a:pt x="11011" y="4575"/>
                </a:cubicBezTo>
                <a:cubicBezTo>
                  <a:pt x="11007" y="4566"/>
                  <a:pt x="11002" y="4559"/>
                  <a:pt x="11002" y="4559"/>
                </a:cubicBezTo>
                <a:cubicBezTo>
                  <a:pt x="11003" y="4559"/>
                  <a:pt x="10994" y="4552"/>
                  <a:pt x="10986" y="4541"/>
                </a:cubicBezTo>
                <a:cubicBezTo>
                  <a:pt x="10977" y="4530"/>
                  <a:pt x="10969" y="4515"/>
                  <a:pt x="10969" y="4500"/>
                </a:cubicBezTo>
                <a:cubicBezTo>
                  <a:pt x="10964" y="4485"/>
                  <a:pt x="10969" y="4478"/>
                  <a:pt x="10974" y="4475"/>
                </a:cubicBezTo>
                <a:cubicBezTo>
                  <a:pt x="10980" y="4471"/>
                  <a:pt x="10986" y="4471"/>
                  <a:pt x="10986" y="4471"/>
                </a:cubicBezTo>
                <a:cubicBezTo>
                  <a:pt x="10986" y="4471"/>
                  <a:pt x="10986" y="4471"/>
                  <a:pt x="10987" y="4456"/>
                </a:cubicBezTo>
                <a:cubicBezTo>
                  <a:pt x="10988" y="4441"/>
                  <a:pt x="10990" y="4411"/>
                  <a:pt x="10995" y="4352"/>
                </a:cubicBezTo>
                <a:cubicBezTo>
                  <a:pt x="10995" y="4352"/>
                  <a:pt x="11005" y="4345"/>
                  <a:pt x="11017" y="4338"/>
                </a:cubicBezTo>
                <a:cubicBezTo>
                  <a:pt x="11029" y="4330"/>
                  <a:pt x="11041" y="4323"/>
                  <a:pt x="11046" y="4323"/>
                </a:cubicBezTo>
                <a:cubicBezTo>
                  <a:pt x="11063" y="4308"/>
                  <a:pt x="11080" y="4367"/>
                  <a:pt x="11088" y="4382"/>
                </a:cubicBezTo>
                <a:cubicBezTo>
                  <a:pt x="11097" y="4397"/>
                  <a:pt x="11088" y="4397"/>
                  <a:pt x="11097" y="4426"/>
                </a:cubicBezTo>
                <a:cubicBezTo>
                  <a:pt x="11097" y="4441"/>
                  <a:pt x="11115" y="4442"/>
                  <a:pt x="11123" y="4442"/>
                </a:cubicBezTo>
                <a:cubicBezTo>
                  <a:pt x="11140" y="4442"/>
                  <a:pt x="11192" y="4442"/>
                  <a:pt x="11200" y="4442"/>
                </a:cubicBezTo>
                <a:cubicBezTo>
                  <a:pt x="11209" y="4442"/>
                  <a:pt x="11217" y="4382"/>
                  <a:pt x="11217" y="4382"/>
                </a:cubicBezTo>
                <a:cubicBezTo>
                  <a:pt x="11217" y="4382"/>
                  <a:pt x="11217" y="4382"/>
                  <a:pt x="11219" y="4380"/>
                </a:cubicBezTo>
                <a:cubicBezTo>
                  <a:pt x="11222" y="4378"/>
                  <a:pt x="11226" y="4375"/>
                  <a:pt x="11235" y="4368"/>
                </a:cubicBezTo>
                <a:cubicBezTo>
                  <a:pt x="11235" y="4368"/>
                  <a:pt x="11235" y="4368"/>
                  <a:pt x="11244" y="4375"/>
                </a:cubicBezTo>
                <a:cubicBezTo>
                  <a:pt x="11254" y="4382"/>
                  <a:pt x="11273" y="4397"/>
                  <a:pt x="11312" y="4426"/>
                </a:cubicBezTo>
                <a:cubicBezTo>
                  <a:pt x="11312" y="4426"/>
                  <a:pt x="11316" y="4438"/>
                  <a:pt x="11321" y="4454"/>
                </a:cubicBezTo>
                <a:cubicBezTo>
                  <a:pt x="11327" y="4471"/>
                  <a:pt x="11333" y="4492"/>
                  <a:pt x="11338" y="4514"/>
                </a:cubicBezTo>
                <a:cubicBezTo>
                  <a:pt x="11355" y="4573"/>
                  <a:pt x="11372" y="4530"/>
                  <a:pt x="11380" y="4530"/>
                </a:cubicBezTo>
                <a:cubicBezTo>
                  <a:pt x="11397" y="4530"/>
                  <a:pt x="11406" y="4515"/>
                  <a:pt x="11431" y="4471"/>
                </a:cubicBezTo>
                <a:cubicBezTo>
                  <a:pt x="11449" y="4442"/>
                  <a:pt x="11440" y="4442"/>
                  <a:pt x="11466" y="4442"/>
                </a:cubicBezTo>
                <a:cubicBezTo>
                  <a:pt x="11483" y="4442"/>
                  <a:pt x="11501" y="4397"/>
                  <a:pt x="11501" y="4397"/>
                </a:cubicBezTo>
                <a:cubicBezTo>
                  <a:pt x="11501" y="4397"/>
                  <a:pt x="11500" y="4397"/>
                  <a:pt x="11498" y="4389"/>
                </a:cubicBezTo>
                <a:cubicBezTo>
                  <a:pt x="11496" y="4382"/>
                  <a:pt x="11492" y="4368"/>
                  <a:pt x="11483" y="4338"/>
                </a:cubicBezTo>
                <a:cubicBezTo>
                  <a:pt x="11483" y="4338"/>
                  <a:pt x="11483" y="4338"/>
                  <a:pt x="11480" y="4342"/>
                </a:cubicBezTo>
                <a:cubicBezTo>
                  <a:pt x="11477" y="4345"/>
                  <a:pt x="11470" y="4353"/>
                  <a:pt x="11457" y="4368"/>
                </a:cubicBezTo>
                <a:cubicBezTo>
                  <a:pt x="11457" y="4368"/>
                  <a:pt x="11457" y="4368"/>
                  <a:pt x="11452" y="4375"/>
                </a:cubicBezTo>
                <a:cubicBezTo>
                  <a:pt x="11447" y="4382"/>
                  <a:pt x="11436" y="4397"/>
                  <a:pt x="11415" y="4426"/>
                </a:cubicBezTo>
                <a:cubicBezTo>
                  <a:pt x="11415" y="4426"/>
                  <a:pt x="11338" y="4426"/>
                  <a:pt x="11329" y="4426"/>
                </a:cubicBezTo>
                <a:cubicBezTo>
                  <a:pt x="11321" y="4426"/>
                  <a:pt x="11329" y="4338"/>
                  <a:pt x="11329" y="4338"/>
                </a:cubicBezTo>
                <a:cubicBezTo>
                  <a:pt x="11329" y="4338"/>
                  <a:pt x="11322" y="4338"/>
                  <a:pt x="11310" y="4336"/>
                </a:cubicBezTo>
                <a:cubicBezTo>
                  <a:pt x="11299" y="4334"/>
                  <a:pt x="11281" y="4330"/>
                  <a:pt x="11260" y="4323"/>
                </a:cubicBezTo>
                <a:cubicBezTo>
                  <a:pt x="11243" y="4315"/>
                  <a:pt x="11247" y="4290"/>
                  <a:pt x="11256" y="4266"/>
                </a:cubicBezTo>
                <a:cubicBezTo>
                  <a:pt x="11264" y="4242"/>
                  <a:pt x="11277" y="4221"/>
                  <a:pt x="11277" y="4221"/>
                </a:cubicBezTo>
                <a:cubicBezTo>
                  <a:pt x="11277" y="4221"/>
                  <a:pt x="11277" y="4221"/>
                  <a:pt x="11281" y="4217"/>
                </a:cubicBezTo>
                <a:cubicBezTo>
                  <a:pt x="11284" y="4213"/>
                  <a:pt x="11290" y="4206"/>
                  <a:pt x="11303" y="4191"/>
                </a:cubicBezTo>
                <a:cubicBezTo>
                  <a:pt x="11303" y="4191"/>
                  <a:pt x="11303" y="4191"/>
                  <a:pt x="11310" y="4183"/>
                </a:cubicBezTo>
                <a:cubicBezTo>
                  <a:pt x="11318" y="4176"/>
                  <a:pt x="11333" y="4162"/>
                  <a:pt x="11363" y="4132"/>
                </a:cubicBezTo>
                <a:cubicBezTo>
                  <a:pt x="11363" y="4132"/>
                  <a:pt x="11363" y="4132"/>
                  <a:pt x="11359" y="4125"/>
                </a:cubicBezTo>
                <a:cubicBezTo>
                  <a:pt x="11355" y="4118"/>
                  <a:pt x="11346" y="4103"/>
                  <a:pt x="11329" y="4073"/>
                </a:cubicBezTo>
                <a:cubicBezTo>
                  <a:pt x="11329" y="4073"/>
                  <a:pt x="11329" y="4073"/>
                  <a:pt x="11338" y="4044"/>
                </a:cubicBezTo>
                <a:cubicBezTo>
                  <a:pt x="11346" y="4015"/>
                  <a:pt x="11354" y="3970"/>
                  <a:pt x="11354" y="3970"/>
                </a:cubicBezTo>
                <a:cubicBezTo>
                  <a:pt x="11354" y="3970"/>
                  <a:pt x="11361" y="3959"/>
                  <a:pt x="11370" y="3946"/>
                </a:cubicBezTo>
                <a:cubicBezTo>
                  <a:pt x="11378" y="3933"/>
                  <a:pt x="11389" y="3918"/>
                  <a:pt x="11398" y="3911"/>
                </a:cubicBezTo>
                <a:cubicBezTo>
                  <a:pt x="11423" y="3881"/>
                  <a:pt x="11423" y="3853"/>
                  <a:pt x="11423" y="3838"/>
                </a:cubicBezTo>
                <a:cubicBezTo>
                  <a:pt x="11423" y="3823"/>
                  <a:pt x="11440" y="3750"/>
                  <a:pt x="11475" y="3691"/>
                </a:cubicBezTo>
                <a:cubicBezTo>
                  <a:pt x="11492" y="3669"/>
                  <a:pt x="11502" y="3662"/>
                  <a:pt x="11509" y="3660"/>
                </a:cubicBezTo>
                <a:cubicBezTo>
                  <a:pt x="11515" y="3658"/>
                  <a:pt x="11517" y="3661"/>
                  <a:pt x="11517" y="3661"/>
                </a:cubicBezTo>
                <a:cubicBezTo>
                  <a:pt x="11517" y="3661"/>
                  <a:pt x="11517" y="3661"/>
                  <a:pt x="11521" y="3656"/>
                </a:cubicBezTo>
                <a:cubicBezTo>
                  <a:pt x="11526" y="3650"/>
                  <a:pt x="11534" y="3639"/>
                  <a:pt x="11552" y="3617"/>
                </a:cubicBezTo>
                <a:cubicBezTo>
                  <a:pt x="11552" y="3617"/>
                  <a:pt x="11594" y="3676"/>
                  <a:pt x="11603" y="3676"/>
                </a:cubicBezTo>
                <a:cubicBezTo>
                  <a:pt x="11620" y="3676"/>
                  <a:pt x="11646" y="3662"/>
                  <a:pt x="11637" y="3603"/>
                </a:cubicBezTo>
                <a:cubicBezTo>
                  <a:pt x="11637" y="3581"/>
                  <a:pt x="11633" y="3574"/>
                  <a:pt x="11629" y="3572"/>
                </a:cubicBezTo>
                <a:cubicBezTo>
                  <a:pt x="11624" y="3570"/>
                  <a:pt x="11620" y="3574"/>
                  <a:pt x="11620" y="3574"/>
                </a:cubicBezTo>
                <a:cubicBezTo>
                  <a:pt x="11620" y="3574"/>
                  <a:pt x="11620" y="3574"/>
                  <a:pt x="11613" y="3577"/>
                </a:cubicBezTo>
                <a:cubicBezTo>
                  <a:pt x="11605" y="3581"/>
                  <a:pt x="11590" y="3588"/>
                  <a:pt x="11560" y="3603"/>
                </a:cubicBezTo>
                <a:cubicBezTo>
                  <a:pt x="11560" y="3603"/>
                  <a:pt x="11569" y="3559"/>
                  <a:pt x="11569" y="3515"/>
                </a:cubicBezTo>
                <a:cubicBezTo>
                  <a:pt x="11569" y="3470"/>
                  <a:pt x="11594" y="3471"/>
                  <a:pt x="11611" y="3456"/>
                </a:cubicBezTo>
                <a:cubicBezTo>
                  <a:pt x="11620" y="3441"/>
                  <a:pt x="11638" y="3441"/>
                  <a:pt x="11655" y="3411"/>
                </a:cubicBezTo>
                <a:cubicBezTo>
                  <a:pt x="11672" y="3382"/>
                  <a:pt x="11646" y="3382"/>
                  <a:pt x="11637" y="3382"/>
                </a:cubicBezTo>
                <a:cubicBezTo>
                  <a:pt x="11629" y="3382"/>
                  <a:pt x="11595" y="3411"/>
                  <a:pt x="11578" y="3426"/>
                </a:cubicBezTo>
                <a:cubicBezTo>
                  <a:pt x="11569" y="3426"/>
                  <a:pt x="11560" y="3426"/>
                  <a:pt x="11543" y="3426"/>
                </a:cubicBezTo>
                <a:cubicBezTo>
                  <a:pt x="11517" y="3426"/>
                  <a:pt x="11543" y="3381"/>
                  <a:pt x="11534" y="3366"/>
                </a:cubicBezTo>
                <a:lnTo>
                  <a:pt x="11586" y="3307"/>
                </a:lnTo>
                <a:cubicBezTo>
                  <a:pt x="11586" y="3307"/>
                  <a:pt x="11586" y="3307"/>
                  <a:pt x="11593" y="3307"/>
                </a:cubicBezTo>
                <a:cubicBezTo>
                  <a:pt x="11601" y="3307"/>
                  <a:pt x="11616" y="3307"/>
                  <a:pt x="11646" y="3307"/>
                </a:cubicBezTo>
                <a:cubicBezTo>
                  <a:pt x="11646" y="3307"/>
                  <a:pt x="11646" y="3308"/>
                  <a:pt x="11648" y="3300"/>
                </a:cubicBezTo>
                <a:cubicBezTo>
                  <a:pt x="11650" y="3293"/>
                  <a:pt x="11655" y="3278"/>
                  <a:pt x="11663" y="3249"/>
                </a:cubicBezTo>
                <a:cubicBezTo>
                  <a:pt x="11663" y="3249"/>
                  <a:pt x="11663" y="3249"/>
                  <a:pt x="11663" y="3241"/>
                </a:cubicBezTo>
                <a:cubicBezTo>
                  <a:pt x="11663" y="3234"/>
                  <a:pt x="11663" y="3219"/>
                  <a:pt x="11663" y="3190"/>
                </a:cubicBezTo>
                <a:cubicBezTo>
                  <a:pt x="11663" y="3190"/>
                  <a:pt x="11663" y="3190"/>
                  <a:pt x="11667" y="3188"/>
                </a:cubicBezTo>
                <a:cubicBezTo>
                  <a:pt x="11671" y="3187"/>
                  <a:pt x="11680" y="3183"/>
                  <a:pt x="11697" y="3176"/>
                </a:cubicBezTo>
                <a:cubicBezTo>
                  <a:pt x="11697" y="3176"/>
                  <a:pt x="11740" y="3234"/>
                  <a:pt x="11740" y="3220"/>
                </a:cubicBezTo>
                <a:cubicBezTo>
                  <a:pt x="11740" y="3205"/>
                  <a:pt x="11740" y="3131"/>
                  <a:pt x="11740" y="3131"/>
                </a:cubicBezTo>
                <a:cubicBezTo>
                  <a:pt x="11740" y="3131"/>
                  <a:pt x="11783" y="3088"/>
                  <a:pt x="11783" y="3058"/>
                </a:cubicBezTo>
                <a:cubicBezTo>
                  <a:pt x="11783" y="3044"/>
                  <a:pt x="11774" y="3043"/>
                  <a:pt x="11774" y="3043"/>
                </a:cubicBezTo>
                <a:cubicBezTo>
                  <a:pt x="11774" y="3043"/>
                  <a:pt x="11774" y="3043"/>
                  <a:pt x="11772" y="3034"/>
                </a:cubicBezTo>
                <a:cubicBezTo>
                  <a:pt x="11770" y="3025"/>
                  <a:pt x="11766" y="3007"/>
                  <a:pt x="11758" y="2970"/>
                </a:cubicBezTo>
                <a:cubicBezTo>
                  <a:pt x="11758" y="2970"/>
                  <a:pt x="11758" y="2970"/>
                  <a:pt x="11765" y="2963"/>
                </a:cubicBezTo>
                <a:cubicBezTo>
                  <a:pt x="11772" y="2955"/>
                  <a:pt x="11787" y="2940"/>
                  <a:pt x="11817" y="2911"/>
                </a:cubicBezTo>
                <a:cubicBezTo>
                  <a:pt x="11817" y="2911"/>
                  <a:pt x="11813" y="2893"/>
                  <a:pt x="11808" y="2872"/>
                </a:cubicBezTo>
                <a:cubicBezTo>
                  <a:pt x="11803" y="2852"/>
                  <a:pt x="11796" y="2831"/>
                  <a:pt x="11792" y="2823"/>
                </a:cubicBezTo>
                <a:cubicBezTo>
                  <a:pt x="11792" y="2808"/>
                  <a:pt x="11809" y="2734"/>
                  <a:pt x="11817" y="2705"/>
                </a:cubicBezTo>
                <a:cubicBezTo>
                  <a:pt x="11826" y="2676"/>
                  <a:pt x="11843" y="2617"/>
                  <a:pt x="11843" y="2617"/>
                </a:cubicBezTo>
                <a:cubicBezTo>
                  <a:pt x="11843" y="2617"/>
                  <a:pt x="11843" y="2573"/>
                  <a:pt x="11843" y="2543"/>
                </a:cubicBezTo>
                <a:cubicBezTo>
                  <a:pt x="11843" y="2528"/>
                  <a:pt x="11843" y="2484"/>
                  <a:pt x="11843" y="2470"/>
                </a:cubicBezTo>
                <a:cubicBezTo>
                  <a:pt x="11843" y="2440"/>
                  <a:pt x="11852" y="2470"/>
                  <a:pt x="11869" y="2455"/>
                </a:cubicBezTo>
                <a:cubicBezTo>
                  <a:pt x="11873" y="2455"/>
                  <a:pt x="11875" y="2444"/>
                  <a:pt x="11876" y="2433"/>
                </a:cubicBezTo>
                <a:cubicBezTo>
                  <a:pt x="11877" y="2422"/>
                  <a:pt x="11878" y="2411"/>
                  <a:pt x="11878" y="2411"/>
                </a:cubicBezTo>
                <a:cubicBezTo>
                  <a:pt x="11878" y="2411"/>
                  <a:pt x="11888" y="2393"/>
                  <a:pt x="11900" y="2372"/>
                </a:cubicBezTo>
                <a:cubicBezTo>
                  <a:pt x="11912" y="2352"/>
                  <a:pt x="11925" y="2329"/>
                  <a:pt x="11929" y="2322"/>
                </a:cubicBezTo>
                <a:cubicBezTo>
                  <a:pt x="11934" y="2322"/>
                  <a:pt x="11942" y="2329"/>
                  <a:pt x="11949" y="2337"/>
                </a:cubicBezTo>
                <a:cubicBezTo>
                  <a:pt x="11957" y="2344"/>
                  <a:pt x="11963" y="2351"/>
                  <a:pt x="11963" y="2351"/>
                </a:cubicBezTo>
                <a:cubicBezTo>
                  <a:pt x="11963" y="2351"/>
                  <a:pt x="11976" y="2348"/>
                  <a:pt x="11990" y="2344"/>
                </a:cubicBezTo>
                <a:cubicBezTo>
                  <a:pt x="12004" y="2341"/>
                  <a:pt x="12019" y="2337"/>
                  <a:pt x="12023" y="2337"/>
                </a:cubicBezTo>
                <a:cubicBezTo>
                  <a:pt x="12027" y="2330"/>
                  <a:pt x="12031" y="2308"/>
                  <a:pt x="12035" y="2287"/>
                </a:cubicBezTo>
                <a:cubicBezTo>
                  <a:pt x="12038" y="2267"/>
                  <a:pt x="12040" y="2249"/>
                  <a:pt x="12040" y="2249"/>
                </a:cubicBezTo>
                <a:cubicBezTo>
                  <a:pt x="12040" y="2249"/>
                  <a:pt x="12034" y="2241"/>
                  <a:pt x="12025" y="2234"/>
                </a:cubicBezTo>
                <a:cubicBezTo>
                  <a:pt x="12017" y="2227"/>
                  <a:pt x="12006" y="2220"/>
                  <a:pt x="11998" y="2220"/>
                </a:cubicBezTo>
                <a:cubicBezTo>
                  <a:pt x="11993" y="2212"/>
                  <a:pt x="11980" y="2215"/>
                  <a:pt x="11969" y="2221"/>
                </a:cubicBezTo>
                <a:cubicBezTo>
                  <a:pt x="11957" y="2226"/>
                  <a:pt x="11946" y="2233"/>
                  <a:pt x="11946" y="2233"/>
                </a:cubicBezTo>
                <a:cubicBezTo>
                  <a:pt x="11941" y="2233"/>
                  <a:pt x="11933" y="2219"/>
                  <a:pt x="11926" y="2204"/>
                </a:cubicBezTo>
                <a:cubicBezTo>
                  <a:pt x="11918" y="2189"/>
                  <a:pt x="11912" y="2175"/>
                  <a:pt x="11912" y="2175"/>
                </a:cubicBezTo>
                <a:cubicBezTo>
                  <a:pt x="11912" y="2175"/>
                  <a:pt x="11914" y="2149"/>
                  <a:pt x="11915" y="2120"/>
                </a:cubicBezTo>
                <a:cubicBezTo>
                  <a:pt x="11916" y="2091"/>
                  <a:pt x="11916" y="2058"/>
                  <a:pt x="11912" y="2043"/>
                </a:cubicBezTo>
                <a:cubicBezTo>
                  <a:pt x="11912" y="2021"/>
                  <a:pt x="11916" y="2006"/>
                  <a:pt x="11920" y="1997"/>
                </a:cubicBezTo>
                <a:cubicBezTo>
                  <a:pt x="11925" y="1988"/>
                  <a:pt x="11929" y="1984"/>
                  <a:pt x="11929" y="1984"/>
                </a:cubicBezTo>
                <a:cubicBezTo>
                  <a:pt x="11934" y="1984"/>
                  <a:pt x="11940" y="1973"/>
                  <a:pt x="11944" y="1958"/>
                </a:cubicBezTo>
                <a:cubicBezTo>
                  <a:pt x="11948" y="1943"/>
                  <a:pt x="11950" y="1924"/>
                  <a:pt x="11946" y="1910"/>
                </a:cubicBezTo>
                <a:cubicBezTo>
                  <a:pt x="11946" y="1888"/>
                  <a:pt x="11950" y="1873"/>
                  <a:pt x="11955" y="1864"/>
                </a:cubicBezTo>
                <a:cubicBezTo>
                  <a:pt x="11959" y="1855"/>
                  <a:pt x="11963" y="1851"/>
                  <a:pt x="11963" y="1851"/>
                </a:cubicBezTo>
                <a:cubicBezTo>
                  <a:pt x="11967" y="1844"/>
                  <a:pt x="11974" y="1837"/>
                  <a:pt x="11982" y="1829"/>
                </a:cubicBezTo>
                <a:cubicBezTo>
                  <a:pt x="11989" y="1822"/>
                  <a:pt x="11998" y="1815"/>
                  <a:pt x="12006" y="1808"/>
                </a:cubicBezTo>
                <a:cubicBezTo>
                  <a:pt x="12015" y="1793"/>
                  <a:pt x="12013" y="1778"/>
                  <a:pt x="12008" y="1767"/>
                </a:cubicBezTo>
                <a:cubicBezTo>
                  <a:pt x="12004" y="1756"/>
                  <a:pt x="11998" y="1749"/>
                  <a:pt x="11998" y="1749"/>
                </a:cubicBezTo>
                <a:cubicBezTo>
                  <a:pt x="11998" y="1741"/>
                  <a:pt x="11995" y="1727"/>
                  <a:pt x="11993" y="1714"/>
                </a:cubicBezTo>
                <a:cubicBezTo>
                  <a:pt x="11991" y="1701"/>
                  <a:pt x="11989" y="1690"/>
                  <a:pt x="11989" y="1690"/>
                </a:cubicBezTo>
                <a:cubicBezTo>
                  <a:pt x="11989" y="1690"/>
                  <a:pt x="11989" y="1690"/>
                  <a:pt x="11996" y="1683"/>
                </a:cubicBezTo>
                <a:cubicBezTo>
                  <a:pt x="12004" y="1675"/>
                  <a:pt x="12019" y="1660"/>
                  <a:pt x="12049" y="1631"/>
                </a:cubicBezTo>
                <a:cubicBezTo>
                  <a:pt x="12049" y="1631"/>
                  <a:pt x="12057" y="1624"/>
                  <a:pt x="12065" y="1617"/>
                </a:cubicBezTo>
                <a:cubicBezTo>
                  <a:pt x="12072" y="1609"/>
                  <a:pt x="12079" y="1602"/>
                  <a:pt x="12075" y="1602"/>
                </a:cubicBezTo>
                <a:cubicBezTo>
                  <a:pt x="12075" y="1594"/>
                  <a:pt x="12079" y="1587"/>
                  <a:pt x="12084" y="1582"/>
                </a:cubicBezTo>
                <a:cubicBezTo>
                  <a:pt x="12088" y="1576"/>
                  <a:pt x="12092" y="1572"/>
                  <a:pt x="12092" y="1572"/>
                </a:cubicBezTo>
                <a:cubicBezTo>
                  <a:pt x="12092" y="1572"/>
                  <a:pt x="12092" y="1572"/>
                  <a:pt x="12096" y="1565"/>
                </a:cubicBezTo>
                <a:cubicBezTo>
                  <a:pt x="12100" y="1558"/>
                  <a:pt x="12109" y="1543"/>
                  <a:pt x="12126" y="1513"/>
                </a:cubicBezTo>
                <a:cubicBezTo>
                  <a:pt x="12126" y="1513"/>
                  <a:pt x="12126" y="1513"/>
                  <a:pt x="12127" y="1510"/>
                </a:cubicBezTo>
                <a:cubicBezTo>
                  <a:pt x="12128" y="1506"/>
                  <a:pt x="12130" y="1499"/>
                  <a:pt x="12135" y="1484"/>
                </a:cubicBezTo>
                <a:cubicBezTo>
                  <a:pt x="12135" y="1484"/>
                  <a:pt x="12109" y="1440"/>
                  <a:pt x="12109" y="1425"/>
                </a:cubicBezTo>
                <a:cubicBezTo>
                  <a:pt x="12109" y="1396"/>
                  <a:pt x="12117" y="1366"/>
                  <a:pt x="12117" y="1351"/>
                </a:cubicBezTo>
                <a:cubicBezTo>
                  <a:pt x="12122" y="1344"/>
                  <a:pt x="12128" y="1340"/>
                  <a:pt x="12135" y="1338"/>
                </a:cubicBezTo>
                <a:cubicBezTo>
                  <a:pt x="12141" y="1336"/>
                  <a:pt x="12147" y="1336"/>
                  <a:pt x="12152" y="1336"/>
                </a:cubicBezTo>
                <a:lnTo>
                  <a:pt x="12169" y="1292"/>
                </a:lnTo>
                <a:cubicBezTo>
                  <a:pt x="12169" y="1285"/>
                  <a:pt x="12171" y="1274"/>
                  <a:pt x="12174" y="1263"/>
                </a:cubicBezTo>
                <a:cubicBezTo>
                  <a:pt x="12176" y="1252"/>
                  <a:pt x="12178" y="1241"/>
                  <a:pt x="12178" y="1233"/>
                </a:cubicBezTo>
                <a:cubicBezTo>
                  <a:pt x="12173" y="1233"/>
                  <a:pt x="12188" y="1237"/>
                  <a:pt x="12204" y="1241"/>
                </a:cubicBezTo>
                <a:cubicBezTo>
                  <a:pt x="12221" y="1244"/>
                  <a:pt x="12238" y="1248"/>
                  <a:pt x="12238" y="1248"/>
                </a:cubicBezTo>
                <a:lnTo>
                  <a:pt x="12315" y="1233"/>
                </a:lnTo>
                <a:cubicBezTo>
                  <a:pt x="12319" y="1226"/>
                  <a:pt x="12308" y="1222"/>
                  <a:pt x="12297" y="1220"/>
                </a:cubicBezTo>
                <a:cubicBezTo>
                  <a:pt x="12285" y="1218"/>
                  <a:pt x="12272" y="1218"/>
                  <a:pt x="12272" y="1218"/>
                </a:cubicBezTo>
                <a:cubicBezTo>
                  <a:pt x="12268" y="1218"/>
                  <a:pt x="12257" y="1214"/>
                  <a:pt x="12247" y="1211"/>
                </a:cubicBezTo>
                <a:cubicBezTo>
                  <a:pt x="12238" y="1207"/>
                  <a:pt x="12229" y="1204"/>
                  <a:pt x="12229" y="1204"/>
                </a:cubicBezTo>
                <a:cubicBezTo>
                  <a:pt x="12229" y="1204"/>
                  <a:pt x="12229" y="1204"/>
                  <a:pt x="12231" y="1197"/>
                </a:cubicBezTo>
                <a:cubicBezTo>
                  <a:pt x="12233" y="1189"/>
                  <a:pt x="12238" y="1175"/>
                  <a:pt x="12246" y="1146"/>
                </a:cubicBezTo>
                <a:cubicBezTo>
                  <a:pt x="12246" y="1146"/>
                  <a:pt x="12255" y="1134"/>
                  <a:pt x="12263" y="1121"/>
                </a:cubicBezTo>
                <a:cubicBezTo>
                  <a:pt x="12272" y="1108"/>
                  <a:pt x="12280" y="1094"/>
                  <a:pt x="12280" y="1086"/>
                </a:cubicBezTo>
                <a:cubicBezTo>
                  <a:pt x="12284" y="1079"/>
                  <a:pt x="12285" y="1068"/>
                  <a:pt x="12283" y="1058"/>
                </a:cubicBezTo>
                <a:cubicBezTo>
                  <a:pt x="12281" y="1049"/>
                  <a:pt x="12277" y="1042"/>
                  <a:pt x="12272" y="1042"/>
                </a:cubicBezTo>
                <a:cubicBezTo>
                  <a:pt x="12272" y="1034"/>
                  <a:pt x="12259" y="1038"/>
                  <a:pt x="12245" y="1044"/>
                </a:cubicBezTo>
                <a:cubicBezTo>
                  <a:pt x="12231" y="1050"/>
                  <a:pt x="12216" y="1057"/>
                  <a:pt x="12212" y="1057"/>
                </a:cubicBezTo>
                <a:lnTo>
                  <a:pt x="12187" y="998"/>
                </a:lnTo>
                <a:cubicBezTo>
                  <a:pt x="12187" y="998"/>
                  <a:pt x="12186" y="999"/>
                  <a:pt x="12190" y="988"/>
                </a:cubicBezTo>
                <a:cubicBezTo>
                  <a:pt x="12195" y="977"/>
                  <a:pt x="12203" y="954"/>
                  <a:pt x="12220" y="910"/>
                </a:cubicBezTo>
                <a:lnTo>
                  <a:pt x="12297" y="895"/>
                </a:lnTo>
                <a:cubicBezTo>
                  <a:pt x="12302" y="895"/>
                  <a:pt x="12306" y="891"/>
                  <a:pt x="12309" y="888"/>
                </a:cubicBezTo>
                <a:cubicBezTo>
                  <a:pt x="12313" y="884"/>
                  <a:pt x="12315" y="880"/>
                  <a:pt x="12315" y="880"/>
                </a:cubicBezTo>
                <a:cubicBezTo>
                  <a:pt x="12315" y="880"/>
                  <a:pt x="12315" y="880"/>
                  <a:pt x="12319" y="877"/>
                </a:cubicBezTo>
                <a:cubicBezTo>
                  <a:pt x="12323" y="873"/>
                  <a:pt x="12332" y="866"/>
                  <a:pt x="12349" y="851"/>
                </a:cubicBezTo>
                <a:cubicBezTo>
                  <a:pt x="12349" y="851"/>
                  <a:pt x="12349" y="851"/>
                  <a:pt x="12356" y="852"/>
                </a:cubicBezTo>
                <a:cubicBezTo>
                  <a:pt x="12362" y="854"/>
                  <a:pt x="12375" y="858"/>
                  <a:pt x="12400" y="866"/>
                </a:cubicBezTo>
                <a:cubicBezTo>
                  <a:pt x="12400" y="866"/>
                  <a:pt x="12401" y="865"/>
                  <a:pt x="12405" y="864"/>
                </a:cubicBezTo>
                <a:cubicBezTo>
                  <a:pt x="12409" y="862"/>
                  <a:pt x="12418" y="859"/>
                  <a:pt x="12435" y="851"/>
                </a:cubicBezTo>
                <a:cubicBezTo>
                  <a:pt x="12435" y="851"/>
                  <a:pt x="12435" y="851"/>
                  <a:pt x="12436" y="848"/>
                </a:cubicBezTo>
                <a:cubicBezTo>
                  <a:pt x="12437" y="844"/>
                  <a:pt x="12439" y="837"/>
                  <a:pt x="12444" y="822"/>
                </a:cubicBezTo>
                <a:cubicBezTo>
                  <a:pt x="12444" y="822"/>
                  <a:pt x="12444" y="814"/>
                  <a:pt x="12438" y="803"/>
                </a:cubicBezTo>
                <a:cubicBezTo>
                  <a:pt x="12433" y="792"/>
                  <a:pt x="12422" y="778"/>
                  <a:pt x="12400" y="763"/>
                </a:cubicBezTo>
                <a:cubicBezTo>
                  <a:pt x="12375" y="748"/>
                  <a:pt x="12370" y="752"/>
                  <a:pt x="12370" y="763"/>
                </a:cubicBezTo>
                <a:cubicBezTo>
                  <a:pt x="12370" y="774"/>
                  <a:pt x="12374" y="792"/>
                  <a:pt x="12366" y="806"/>
                </a:cubicBezTo>
                <a:cubicBezTo>
                  <a:pt x="12340" y="821"/>
                  <a:pt x="12323" y="836"/>
                  <a:pt x="12315" y="836"/>
                </a:cubicBezTo>
                <a:cubicBezTo>
                  <a:pt x="12306" y="836"/>
                  <a:pt x="12307" y="822"/>
                  <a:pt x="12272" y="792"/>
                </a:cubicBezTo>
                <a:cubicBezTo>
                  <a:pt x="12259" y="777"/>
                  <a:pt x="12268" y="766"/>
                  <a:pt x="12279" y="757"/>
                </a:cubicBezTo>
                <a:cubicBezTo>
                  <a:pt x="12291" y="748"/>
                  <a:pt x="12306" y="741"/>
                  <a:pt x="12306" y="734"/>
                </a:cubicBezTo>
                <a:cubicBezTo>
                  <a:pt x="12302" y="726"/>
                  <a:pt x="12283" y="704"/>
                  <a:pt x="12262" y="686"/>
                </a:cubicBezTo>
                <a:cubicBezTo>
                  <a:pt x="12242" y="667"/>
                  <a:pt x="12220" y="652"/>
                  <a:pt x="12212" y="660"/>
                </a:cubicBezTo>
                <a:cubicBezTo>
                  <a:pt x="12207" y="667"/>
                  <a:pt x="12197" y="671"/>
                  <a:pt x="12183" y="673"/>
                </a:cubicBezTo>
                <a:cubicBezTo>
                  <a:pt x="12169" y="675"/>
                  <a:pt x="12152" y="675"/>
                  <a:pt x="12135" y="675"/>
                </a:cubicBezTo>
                <a:cubicBezTo>
                  <a:pt x="12100" y="689"/>
                  <a:pt x="12109" y="675"/>
                  <a:pt x="12092" y="675"/>
                </a:cubicBezTo>
                <a:cubicBezTo>
                  <a:pt x="12083" y="675"/>
                  <a:pt x="12049" y="748"/>
                  <a:pt x="12023" y="748"/>
                </a:cubicBezTo>
                <a:cubicBezTo>
                  <a:pt x="11997" y="763"/>
                  <a:pt x="11971" y="806"/>
                  <a:pt x="11946" y="806"/>
                </a:cubicBezTo>
                <a:cubicBezTo>
                  <a:pt x="11929" y="806"/>
                  <a:pt x="11912" y="836"/>
                  <a:pt x="11912" y="836"/>
                </a:cubicBezTo>
                <a:cubicBezTo>
                  <a:pt x="11912" y="836"/>
                  <a:pt x="11912" y="854"/>
                  <a:pt x="11910" y="878"/>
                </a:cubicBezTo>
                <a:cubicBezTo>
                  <a:pt x="11908" y="902"/>
                  <a:pt x="11903" y="931"/>
                  <a:pt x="11895" y="953"/>
                </a:cubicBezTo>
                <a:cubicBezTo>
                  <a:pt x="11878" y="1012"/>
                  <a:pt x="11852" y="998"/>
                  <a:pt x="11835" y="983"/>
                </a:cubicBezTo>
                <a:cubicBezTo>
                  <a:pt x="11818" y="968"/>
                  <a:pt x="11852" y="939"/>
                  <a:pt x="11852" y="924"/>
                </a:cubicBezTo>
                <a:cubicBezTo>
                  <a:pt x="11852" y="909"/>
                  <a:pt x="11852" y="866"/>
                  <a:pt x="11852" y="866"/>
                </a:cubicBezTo>
                <a:cubicBezTo>
                  <a:pt x="11852" y="866"/>
                  <a:pt x="11871" y="836"/>
                  <a:pt x="11890" y="803"/>
                </a:cubicBezTo>
                <a:cubicBezTo>
                  <a:pt x="11910" y="770"/>
                  <a:pt x="11929" y="733"/>
                  <a:pt x="11929" y="718"/>
                </a:cubicBezTo>
                <a:cubicBezTo>
                  <a:pt x="11934" y="696"/>
                  <a:pt x="11942" y="678"/>
                  <a:pt x="11952" y="663"/>
                </a:cubicBezTo>
                <a:cubicBezTo>
                  <a:pt x="11961" y="649"/>
                  <a:pt x="11972" y="637"/>
                  <a:pt x="11981" y="630"/>
                </a:cubicBezTo>
                <a:cubicBezTo>
                  <a:pt x="11985" y="630"/>
                  <a:pt x="11995" y="612"/>
                  <a:pt x="12005" y="594"/>
                </a:cubicBezTo>
                <a:cubicBezTo>
                  <a:pt x="12014" y="575"/>
                  <a:pt x="12023" y="557"/>
                  <a:pt x="12023" y="557"/>
                </a:cubicBezTo>
                <a:cubicBezTo>
                  <a:pt x="12023" y="557"/>
                  <a:pt x="12023" y="557"/>
                  <a:pt x="12032" y="557"/>
                </a:cubicBezTo>
                <a:cubicBezTo>
                  <a:pt x="12041" y="557"/>
                  <a:pt x="12058" y="557"/>
                  <a:pt x="12092" y="557"/>
                </a:cubicBezTo>
                <a:cubicBezTo>
                  <a:pt x="12092" y="557"/>
                  <a:pt x="12109" y="553"/>
                  <a:pt x="12130" y="546"/>
                </a:cubicBezTo>
                <a:cubicBezTo>
                  <a:pt x="12150" y="538"/>
                  <a:pt x="12174" y="527"/>
                  <a:pt x="12187" y="512"/>
                </a:cubicBezTo>
                <a:cubicBezTo>
                  <a:pt x="12195" y="497"/>
                  <a:pt x="12195" y="487"/>
                  <a:pt x="12193" y="480"/>
                </a:cubicBezTo>
                <a:cubicBezTo>
                  <a:pt x="12191" y="473"/>
                  <a:pt x="12187" y="469"/>
                  <a:pt x="12187" y="469"/>
                </a:cubicBezTo>
                <a:cubicBezTo>
                  <a:pt x="12187" y="469"/>
                  <a:pt x="12143" y="454"/>
                  <a:pt x="12143" y="410"/>
                </a:cubicBezTo>
                <a:cubicBezTo>
                  <a:pt x="12143" y="366"/>
                  <a:pt x="12135" y="380"/>
                  <a:pt x="12135" y="380"/>
                </a:cubicBezTo>
                <a:cubicBezTo>
                  <a:pt x="12135" y="380"/>
                  <a:pt x="12109" y="336"/>
                  <a:pt x="12101" y="307"/>
                </a:cubicBezTo>
                <a:cubicBezTo>
                  <a:pt x="12092" y="277"/>
                  <a:pt x="12126" y="174"/>
                  <a:pt x="12126" y="174"/>
                </a:cubicBezTo>
                <a:cubicBezTo>
                  <a:pt x="12126" y="174"/>
                  <a:pt x="12141" y="137"/>
                  <a:pt x="12158" y="95"/>
                </a:cubicBezTo>
                <a:cubicBezTo>
                  <a:pt x="12173" y="59"/>
                  <a:pt x="12187" y="25"/>
                  <a:pt x="12196" y="0"/>
                </a:cubicBezTo>
                <a:lnTo>
                  <a:pt x="0" y="0"/>
                </a:lnTo>
                <a:close/>
                <a:moveTo>
                  <a:pt x="10010" y="13298"/>
                </a:moveTo>
                <a:cubicBezTo>
                  <a:pt x="10019" y="13320"/>
                  <a:pt x="10023" y="13331"/>
                  <a:pt x="10026" y="13337"/>
                </a:cubicBezTo>
                <a:cubicBezTo>
                  <a:pt x="10028" y="13343"/>
                  <a:pt x="10028" y="13342"/>
                  <a:pt x="10028" y="13342"/>
                </a:cubicBezTo>
                <a:cubicBezTo>
                  <a:pt x="10028" y="13342"/>
                  <a:pt x="10030" y="13342"/>
                  <a:pt x="10033" y="13342"/>
                </a:cubicBezTo>
                <a:cubicBezTo>
                  <a:pt x="10036" y="13342"/>
                  <a:pt x="10041" y="13342"/>
                  <a:pt x="10045" y="13342"/>
                </a:cubicBezTo>
                <a:lnTo>
                  <a:pt x="10061" y="13357"/>
                </a:lnTo>
                <a:cubicBezTo>
                  <a:pt x="10061" y="13357"/>
                  <a:pt x="10062" y="13357"/>
                  <a:pt x="10063" y="13359"/>
                </a:cubicBezTo>
                <a:cubicBezTo>
                  <a:pt x="10064" y="13361"/>
                  <a:pt x="10066" y="13364"/>
                  <a:pt x="10070" y="13372"/>
                </a:cubicBezTo>
                <a:cubicBezTo>
                  <a:pt x="10074" y="13372"/>
                  <a:pt x="10081" y="13376"/>
                  <a:pt x="10086" y="13379"/>
                </a:cubicBezTo>
                <a:cubicBezTo>
                  <a:pt x="10092" y="13383"/>
                  <a:pt x="10096" y="13386"/>
                  <a:pt x="10096" y="13386"/>
                </a:cubicBezTo>
                <a:cubicBezTo>
                  <a:pt x="10096" y="13386"/>
                  <a:pt x="10096" y="13386"/>
                  <a:pt x="10097" y="13386"/>
                </a:cubicBezTo>
                <a:cubicBezTo>
                  <a:pt x="10098" y="13386"/>
                  <a:pt x="10100" y="13386"/>
                  <a:pt x="10105" y="13386"/>
                </a:cubicBezTo>
                <a:cubicBezTo>
                  <a:pt x="10105" y="13371"/>
                  <a:pt x="10105" y="13386"/>
                  <a:pt x="10113" y="13386"/>
                </a:cubicBezTo>
                <a:cubicBezTo>
                  <a:pt x="10122" y="13386"/>
                  <a:pt x="10130" y="13357"/>
                  <a:pt x="10130" y="13357"/>
                </a:cubicBezTo>
                <a:cubicBezTo>
                  <a:pt x="10130" y="13357"/>
                  <a:pt x="10130" y="13357"/>
                  <a:pt x="10131" y="13357"/>
                </a:cubicBezTo>
                <a:cubicBezTo>
                  <a:pt x="10132" y="13357"/>
                  <a:pt x="10134" y="13357"/>
                  <a:pt x="10139" y="13357"/>
                </a:cubicBezTo>
                <a:cubicBezTo>
                  <a:pt x="10139" y="13357"/>
                  <a:pt x="10141" y="13357"/>
                  <a:pt x="10143" y="13355"/>
                </a:cubicBezTo>
                <a:cubicBezTo>
                  <a:pt x="10145" y="13353"/>
                  <a:pt x="10147" y="13350"/>
                  <a:pt x="10147" y="13342"/>
                </a:cubicBezTo>
                <a:cubicBezTo>
                  <a:pt x="10147" y="13342"/>
                  <a:pt x="10147" y="13342"/>
                  <a:pt x="10148" y="13342"/>
                </a:cubicBezTo>
                <a:cubicBezTo>
                  <a:pt x="10149" y="13342"/>
                  <a:pt x="10152" y="13342"/>
                  <a:pt x="10156" y="13342"/>
                </a:cubicBezTo>
                <a:cubicBezTo>
                  <a:pt x="10156" y="13335"/>
                  <a:pt x="10156" y="13331"/>
                  <a:pt x="10156" y="13329"/>
                </a:cubicBezTo>
                <a:cubicBezTo>
                  <a:pt x="10156" y="13327"/>
                  <a:pt x="10156" y="13328"/>
                  <a:pt x="10156" y="13328"/>
                </a:cubicBezTo>
                <a:cubicBezTo>
                  <a:pt x="10160" y="13320"/>
                  <a:pt x="10165" y="13316"/>
                  <a:pt x="10168" y="13314"/>
                </a:cubicBezTo>
                <a:cubicBezTo>
                  <a:pt x="10171" y="13313"/>
                  <a:pt x="10173" y="13313"/>
                  <a:pt x="10173" y="13313"/>
                </a:cubicBezTo>
                <a:cubicBezTo>
                  <a:pt x="10177" y="13306"/>
                  <a:pt x="10179" y="13302"/>
                  <a:pt x="10181" y="13298"/>
                </a:cubicBezTo>
                <a:cubicBezTo>
                  <a:pt x="10182" y="13295"/>
                  <a:pt x="10182" y="13291"/>
                  <a:pt x="10182" y="13284"/>
                </a:cubicBezTo>
                <a:cubicBezTo>
                  <a:pt x="10182" y="13284"/>
                  <a:pt x="10180" y="13284"/>
                  <a:pt x="10177" y="13285"/>
                </a:cubicBezTo>
                <a:cubicBezTo>
                  <a:pt x="10175" y="13287"/>
                  <a:pt x="10173" y="13290"/>
                  <a:pt x="10173" y="13298"/>
                </a:cubicBezTo>
                <a:cubicBezTo>
                  <a:pt x="10169" y="13298"/>
                  <a:pt x="10164" y="13298"/>
                  <a:pt x="10161" y="13298"/>
                </a:cubicBezTo>
                <a:cubicBezTo>
                  <a:pt x="10158" y="13298"/>
                  <a:pt x="10156" y="13298"/>
                  <a:pt x="10156" y="13298"/>
                </a:cubicBezTo>
                <a:cubicBezTo>
                  <a:pt x="10156" y="13305"/>
                  <a:pt x="10154" y="13309"/>
                  <a:pt x="10152" y="13311"/>
                </a:cubicBezTo>
                <a:cubicBezTo>
                  <a:pt x="10150" y="13313"/>
                  <a:pt x="10147" y="13313"/>
                  <a:pt x="10147" y="13313"/>
                </a:cubicBezTo>
                <a:cubicBezTo>
                  <a:pt x="10143" y="13313"/>
                  <a:pt x="10139" y="13317"/>
                  <a:pt x="10134" y="13320"/>
                </a:cubicBezTo>
                <a:cubicBezTo>
                  <a:pt x="10130" y="13324"/>
                  <a:pt x="10126" y="13328"/>
                  <a:pt x="10122" y="13328"/>
                </a:cubicBezTo>
                <a:cubicBezTo>
                  <a:pt x="10122" y="13328"/>
                  <a:pt x="10122" y="13331"/>
                  <a:pt x="10121" y="13336"/>
                </a:cubicBezTo>
                <a:cubicBezTo>
                  <a:pt x="10120" y="13342"/>
                  <a:pt x="10118" y="13349"/>
                  <a:pt x="10113" y="13357"/>
                </a:cubicBezTo>
                <a:cubicBezTo>
                  <a:pt x="10113" y="13357"/>
                  <a:pt x="10113" y="13357"/>
                  <a:pt x="10113" y="13359"/>
                </a:cubicBezTo>
                <a:cubicBezTo>
                  <a:pt x="10113" y="13361"/>
                  <a:pt x="10113" y="13364"/>
                  <a:pt x="10113" y="13372"/>
                </a:cubicBezTo>
                <a:cubicBezTo>
                  <a:pt x="10109" y="13372"/>
                  <a:pt x="10105" y="13372"/>
                  <a:pt x="10101" y="13372"/>
                </a:cubicBezTo>
                <a:cubicBezTo>
                  <a:pt x="10098" y="13372"/>
                  <a:pt x="10096" y="13372"/>
                  <a:pt x="10096" y="13372"/>
                </a:cubicBezTo>
                <a:cubicBezTo>
                  <a:pt x="10096" y="13375"/>
                  <a:pt x="10096" y="13378"/>
                  <a:pt x="10096" y="13380"/>
                </a:cubicBezTo>
                <a:cubicBezTo>
                  <a:pt x="10096" y="13383"/>
                  <a:pt x="10096" y="13384"/>
                  <a:pt x="10096" y="13385"/>
                </a:cubicBezTo>
                <a:cubicBezTo>
                  <a:pt x="10096" y="13384"/>
                  <a:pt x="10096" y="13382"/>
                  <a:pt x="10095" y="13379"/>
                </a:cubicBezTo>
                <a:cubicBezTo>
                  <a:pt x="10094" y="13376"/>
                  <a:pt x="10092" y="13372"/>
                  <a:pt x="10087" y="13372"/>
                </a:cubicBezTo>
                <a:cubicBezTo>
                  <a:pt x="10087" y="13372"/>
                  <a:pt x="10085" y="13361"/>
                  <a:pt x="10081" y="13349"/>
                </a:cubicBezTo>
                <a:cubicBezTo>
                  <a:pt x="10077" y="13338"/>
                  <a:pt x="10070" y="13328"/>
                  <a:pt x="10061" y="13328"/>
                </a:cubicBezTo>
                <a:cubicBezTo>
                  <a:pt x="10053" y="13313"/>
                  <a:pt x="10045" y="13313"/>
                  <a:pt x="10036" y="13313"/>
                </a:cubicBezTo>
                <a:cubicBezTo>
                  <a:pt x="10028" y="13313"/>
                  <a:pt x="10010" y="13298"/>
                  <a:pt x="10010" y="13298"/>
                </a:cubicBezTo>
                <a:close/>
                <a:moveTo>
                  <a:pt x="12401" y="0"/>
                </a:moveTo>
                <a:cubicBezTo>
                  <a:pt x="12408" y="18"/>
                  <a:pt x="12416" y="35"/>
                  <a:pt x="12435" y="85"/>
                </a:cubicBezTo>
                <a:cubicBezTo>
                  <a:pt x="12487" y="218"/>
                  <a:pt x="12469" y="130"/>
                  <a:pt x="12478" y="144"/>
                </a:cubicBezTo>
                <a:cubicBezTo>
                  <a:pt x="12478" y="152"/>
                  <a:pt x="12477" y="152"/>
                  <a:pt x="12483" y="152"/>
                </a:cubicBezTo>
                <a:cubicBezTo>
                  <a:pt x="12488" y="152"/>
                  <a:pt x="12499" y="152"/>
                  <a:pt x="12521" y="159"/>
                </a:cubicBezTo>
                <a:cubicBezTo>
                  <a:pt x="12564" y="189"/>
                  <a:pt x="12529" y="115"/>
                  <a:pt x="12529" y="85"/>
                </a:cubicBezTo>
                <a:cubicBezTo>
                  <a:pt x="12529" y="71"/>
                  <a:pt x="12546" y="71"/>
                  <a:pt x="12606" y="12"/>
                </a:cubicBezTo>
                <a:cubicBezTo>
                  <a:pt x="12611" y="9"/>
                  <a:pt x="12613" y="7"/>
                  <a:pt x="12615" y="5"/>
                </a:cubicBezTo>
                <a:cubicBezTo>
                  <a:pt x="12617" y="3"/>
                  <a:pt x="12619" y="2"/>
                  <a:pt x="12621" y="0"/>
                </a:cubicBezTo>
                <a:lnTo>
                  <a:pt x="12401" y="0"/>
                </a:lnTo>
                <a:close/>
                <a:moveTo>
                  <a:pt x="12717" y="277"/>
                </a:moveTo>
                <a:cubicBezTo>
                  <a:pt x="12705" y="306"/>
                  <a:pt x="12700" y="398"/>
                  <a:pt x="12700" y="488"/>
                </a:cubicBezTo>
                <a:cubicBezTo>
                  <a:pt x="12700" y="579"/>
                  <a:pt x="12705" y="667"/>
                  <a:pt x="12709" y="689"/>
                </a:cubicBezTo>
                <a:cubicBezTo>
                  <a:pt x="12709" y="689"/>
                  <a:pt x="12709" y="689"/>
                  <a:pt x="12707" y="697"/>
                </a:cubicBezTo>
                <a:cubicBezTo>
                  <a:pt x="12705" y="705"/>
                  <a:pt x="12701" y="719"/>
                  <a:pt x="12693" y="747"/>
                </a:cubicBezTo>
                <a:cubicBezTo>
                  <a:pt x="12693" y="747"/>
                  <a:pt x="12693" y="747"/>
                  <a:pt x="12695" y="739"/>
                </a:cubicBezTo>
                <a:cubicBezTo>
                  <a:pt x="12697" y="732"/>
                  <a:pt x="12701" y="717"/>
                  <a:pt x="12710" y="688"/>
                </a:cubicBezTo>
                <a:cubicBezTo>
                  <a:pt x="12706" y="666"/>
                  <a:pt x="12702" y="578"/>
                  <a:pt x="12702" y="489"/>
                </a:cubicBezTo>
                <a:cubicBezTo>
                  <a:pt x="12702" y="400"/>
                  <a:pt x="12706" y="308"/>
                  <a:pt x="12718" y="277"/>
                </a:cubicBezTo>
                <a:lnTo>
                  <a:pt x="12717" y="277"/>
                </a:lnTo>
                <a:close/>
                <a:moveTo>
                  <a:pt x="12563" y="675"/>
                </a:moveTo>
                <a:cubicBezTo>
                  <a:pt x="12563" y="675"/>
                  <a:pt x="12563" y="675"/>
                  <a:pt x="12563" y="678"/>
                </a:cubicBezTo>
                <a:cubicBezTo>
                  <a:pt x="12562" y="680"/>
                  <a:pt x="12561" y="684"/>
                  <a:pt x="12559" y="692"/>
                </a:cubicBezTo>
                <a:cubicBezTo>
                  <a:pt x="12560" y="688"/>
                  <a:pt x="12560" y="686"/>
                  <a:pt x="12561" y="684"/>
                </a:cubicBezTo>
                <a:cubicBezTo>
                  <a:pt x="12562" y="682"/>
                  <a:pt x="12562" y="679"/>
                  <a:pt x="12564" y="675"/>
                </a:cubicBezTo>
                <a:lnTo>
                  <a:pt x="12564" y="675"/>
                </a:lnTo>
                <a:cubicBezTo>
                  <a:pt x="12564" y="675"/>
                  <a:pt x="12564" y="675"/>
                  <a:pt x="12563" y="675"/>
                </a:cubicBezTo>
                <a:close/>
                <a:moveTo>
                  <a:pt x="12486" y="895"/>
                </a:moveTo>
                <a:cubicBezTo>
                  <a:pt x="12486" y="895"/>
                  <a:pt x="12486" y="895"/>
                  <a:pt x="12486" y="897"/>
                </a:cubicBezTo>
                <a:cubicBezTo>
                  <a:pt x="12486" y="899"/>
                  <a:pt x="12486" y="902"/>
                  <a:pt x="12486" y="910"/>
                </a:cubicBezTo>
                <a:cubicBezTo>
                  <a:pt x="12486" y="910"/>
                  <a:pt x="12486" y="911"/>
                  <a:pt x="12486" y="913"/>
                </a:cubicBezTo>
                <a:cubicBezTo>
                  <a:pt x="12486" y="915"/>
                  <a:pt x="12486" y="917"/>
                  <a:pt x="12486" y="920"/>
                </a:cubicBezTo>
                <a:cubicBezTo>
                  <a:pt x="12487" y="914"/>
                  <a:pt x="12489" y="910"/>
                  <a:pt x="12489" y="907"/>
                </a:cubicBezTo>
                <a:cubicBezTo>
                  <a:pt x="12490" y="903"/>
                  <a:pt x="12490" y="900"/>
                  <a:pt x="12491" y="895"/>
                </a:cubicBezTo>
                <a:cubicBezTo>
                  <a:pt x="12491" y="895"/>
                  <a:pt x="12491" y="895"/>
                  <a:pt x="12491" y="895"/>
                </a:cubicBezTo>
                <a:cubicBezTo>
                  <a:pt x="12490" y="895"/>
                  <a:pt x="12489" y="895"/>
                  <a:pt x="12486" y="895"/>
                </a:cubicBezTo>
                <a:close/>
                <a:moveTo>
                  <a:pt x="12478" y="924"/>
                </a:moveTo>
                <a:cubicBezTo>
                  <a:pt x="12478" y="924"/>
                  <a:pt x="12478" y="925"/>
                  <a:pt x="12478" y="940"/>
                </a:cubicBezTo>
                <a:cubicBezTo>
                  <a:pt x="12478" y="940"/>
                  <a:pt x="12478" y="939"/>
                  <a:pt x="12478" y="953"/>
                </a:cubicBezTo>
                <a:cubicBezTo>
                  <a:pt x="12478" y="968"/>
                  <a:pt x="12478" y="1071"/>
                  <a:pt x="12478" y="1071"/>
                </a:cubicBezTo>
                <a:cubicBezTo>
                  <a:pt x="12478" y="1071"/>
                  <a:pt x="12477" y="1071"/>
                  <a:pt x="12475" y="1078"/>
                </a:cubicBezTo>
                <a:cubicBezTo>
                  <a:pt x="12473" y="1086"/>
                  <a:pt x="12469" y="1101"/>
                  <a:pt x="12461" y="1129"/>
                </a:cubicBezTo>
                <a:lnTo>
                  <a:pt x="12461" y="1129"/>
                </a:lnTo>
                <a:cubicBezTo>
                  <a:pt x="12461" y="1129"/>
                  <a:pt x="12461" y="1129"/>
                  <a:pt x="12461" y="1129"/>
                </a:cubicBezTo>
                <a:cubicBezTo>
                  <a:pt x="12461" y="1129"/>
                  <a:pt x="12462" y="1129"/>
                  <a:pt x="12464" y="1121"/>
                </a:cubicBezTo>
                <a:cubicBezTo>
                  <a:pt x="12466" y="1114"/>
                  <a:pt x="12470" y="1100"/>
                  <a:pt x="12479" y="1070"/>
                </a:cubicBezTo>
                <a:cubicBezTo>
                  <a:pt x="12479" y="1070"/>
                  <a:pt x="12479" y="1044"/>
                  <a:pt x="12479" y="1017"/>
                </a:cubicBezTo>
                <a:cubicBezTo>
                  <a:pt x="12479" y="989"/>
                  <a:pt x="12479" y="959"/>
                  <a:pt x="12479" y="952"/>
                </a:cubicBezTo>
                <a:cubicBezTo>
                  <a:pt x="12479" y="952"/>
                  <a:pt x="12480" y="948"/>
                  <a:pt x="12481" y="943"/>
                </a:cubicBezTo>
                <a:cubicBezTo>
                  <a:pt x="12482" y="937"/>
                  <a:pt x="12484" y="930"/>
                  <a:pt x="12485" y="924"/>
                </a:cubicBezTo>
                <a:cubicBezTo>
                  <a:pt x="12485" y="924"/>
                  <a:pt x="12485" y="924"/>
                  <a:pt x="12484" y="924"/>
                </a:cubicBezTo>
                <a:cubicBezTo>
                  <a:pt x="12483" y="924"/>
                  <a:pt x="12482" y="924"/>
                  <a:pt x="12478" y="924"/>
                </a:cubicBezTo>
                <a:close/>
                <a:moveTo>
                  <a:pt x="12410" y="1188"/>
                </a:moveTo>
                <a:cubicBezTo>
                  <a:pt x="12410" y="1188"/>
                  <a:pt x="12410" y="1188"/>
                  <a:pt x="12409" y="1188"/>
                </a:cubicBezTo>
                <a:lnTo>
                  <a:pt x="12409" y="1189"/>
                </a:lnTo>
                <a:lnTo>
                  <a:pt x="12409" y="1188"/>
                </a:lnTo>
                <a:cubicBezTo>
                  <a:pt x="12409" y="1188"/>
                  <a:pt x="12409" y="1188"/>
                  <a:pt x="12409" y="1189"/>
                </a:cubicBezTo>
                <a:cubicBezTo>
                  <a:pt x="12409" y="1189"/>
                  <a:pt x="12409" y="1189"/>
                  <a:pt x="12409" y="1198"/>
                </a:cubicBezTo>
                <a:cubicBezTo>
                  <a:pt x="12409" y="1208"/>
                  <a:pt x="12409" y="1226"/>
                  <a:pt x="12409" y="1263"/>
                </a:cubicBezTo>
                <a:cubicBezTo>
                  <a:pt x="12409" y="1263"/>
                  <a:pt x="12415" y="1285"/>
                  <a:pt x="12424" y="1309"/>
                </a:cubicBezTo>
                <a:cubicBezTo>
                  <a:pt x="12432" y="1332"/>
                  <a:pt x="12443" y="1358"/>
                  <a:pt x="12452" y="1365"/>
                </a:cubicBezTo>
                <a:cubicBezTo>
                  <a:pt x="12456" y="1380"/>
                  <a:pt x="12462" y="1417"/>
                  <a:pt x="12468" y="1450"/>
                </a:cubicBezTo>
                <a:cubicBezTo>
                  <a:pt x="12473" y="1484"/>
                  <a:pt x="12478" y="1513"/>
                  <a:pt x="12478" y="1513"/>
                </a:cubicBezTo>
                <a:cubicBezTo>
                  <a:pt x="12478" y="1513"/>
                  <a:pt x="12476" y="1520"/>
                  <a:pt x="12474" y="1529"/>
                </a:cubicBezTo>
                <a:cubicBezTo>
                  <a:pt x="12471" y="1539"/>
                  <a:pt x="12468" y="1553"/>
                  <a:pt x="12465" y="1567"/>
                </a:cubicBezTo>
                <a:cubicBezTo>
                  <a:pt x="12468" y="1552"/>
                  <a:pt x="12472" y="1538"/>
                  <a:pt x="12475" y="1528"/>
                </a:cubicBezTo>
                <a:cubicBezTo>
                  <a:pt x="12477" y="1518"/>
                  <a:pt x="12479" y="1511"/>
                  <a:pt x="12479" y="1511"/>
                </a:cubicBezTo>
                <a:cubicBezTo>
                  <a:pt x="12479" y="1511"/>
                  <a:pt x="12475" y="1482"/>
                  <a:pt x="12469" y="1449"/>
                </a:cubicBezTo>
                <a:cubicBezTo>
                  <a:pt x="12464" y="1416"/>
                  <a:pt x="12457" y="1379"/>
                  <a:pt x="12453" y="1364"/>
                </a:cubicBezTo>
                <a:cubicBezTo>
                  <a:pt x="12444" y="1357"/>
                  <a:pt x="12434" y="1331"/>
                  <a:pt x="12425" y="1307"/>
                </a:cubicBezTo>
                <a:cubicBezTo>
                  <a:pt x="12416" y="1284"/>
                  <a:pt x="12410" y="1262"/>
                  <a:pt x="12410" y="1262"/>
                </a:cubicBezTo>
                <a:cubicBezTo>
                  <a:pt x="12410" y="1262"/>
                  <a:pt x="12410" y="1262"/>
                  <a:pt x="12410" y="1253"/>
                </a:cubicBezTo>
                <a:cubicBezTo>
                  <a:pt x="12410" y="1243"/>
                  <a:pt x="12410" y="1225"/>
                  <a:pt x="12410" y="1188"/>
                </a:cubicBezTo>
                <a:close/>
                <a:moveTo>
                  <a:pt x="12444" y="1645"/>
                </a:moveTo>
                <a:cubicBezTo>
                  <a:pt x="12439" y="1660"/>
                  <a:pt x="12420" y="1704"/>
                  <a:pt x="12402" y="1745"/>
                </a:cubicBezTo>
                <a:cubicBezTo>
                  <a:pt x="12383" y="1785"/>
                  <a:pt x="12366" y="1822"/>
                  <a:pt x="12366" y="1822"/>
                </a:cubicBezTo>
                <a:cubicBezTo>
                  <a:pt x="12366" y="1822"/>
                  <a:pt x="12366" y="1823"/>
                  <a:pt x="12361" y="1847"/>
                </a:cubicBezTo>
                <a:cubicBezTo>
                  <a:pt x="12355" y="1871"/>
                  <a:pt x="12345" y="1919"/>
                  <a:pt x="12324" y="2012"/>
                </a:cubicBezTo>
                <a:cubicBezTo>
                  <a:pt x="12324" y="2012"/>
                  <a:pt x="12324" y="2012"/>
                  <a:pt x="12330" y="1988"/>
                </a:cubicBezTo>
                <a:cubicBezTo>
                  <a:pt x="12335" y="1964"/>
                  <a:pt x="12346" y="1916"/>
                  <a:pt x="12367" y="1821"/>
                </a:cubicBezTo>
                <a:cubicBezTo>
                  <a:pt x="12367" y="1821"/>
                  <a:pt x="12384" y="1785"/>
                  <a:pt x="12402" y="1745"/>
                </a:cubicBezTo>
                <a:cubicBezTo>
                  <a:pt x="12420" y="1705"/>
                  <a:pt x="12439" y="1661"/>
                  <a:pt x="12444" y="1645"/>
                </a:cubicBezTo>
                <a:close/>
                <a:moveTo>
                  <a:pt x="12324" y="2012"/>
                </a:moveTo>
                <a:cubicBezTo>
                  <a:pt x="12324" y="2013"/>
                  <a:pt x="12324" y="2013"/>
                  <a:pt x="12324" y="2013"/>
                </a:cubicBezTo>
                <a:cubicBezTo>
                  <a:pt x="12324" y="2013"/>
                  <a:pt x="12323" y="2013"/>
                  <a:pt x="12323" y="2014"/>
                </a:cubicBezTo>
                <a:cubicBezTo>
                  <a:pt x="12323" y="2014"/>
                  <a:pt x="12323" y="2013"/>
                  <a:pt x="12323" y="2030"/>
                </a:cubicBezTo>
                <a:cubicBezTo>
                  <a:pt x="12323" y="2046"/>
                  <a:pt x="12323" y="2079"/>
                  <a:pt x="12323" y="2146"/>
                </a:cubicBezTo>
                <a:cubicBezTo>
                  <a:pt x="12323" y="2146"/>
                  <a:pt x="12323" y="2146"/>
                  <a:pt x="12322" y="2155"/>
                </a:cubicBezTo>
                <a:cubicBezTo>
                  <a:pt x="12321" y="2164"/>
                  <a:pt x="12319" y="2183"/>
                  <a:pt x="12315" y="2218"/>
                </a:cubicBezTo>
                <a:cubicBezTo>
                  <a:pt x="12315" y="2218"/>
                  <a:pt x="12316" y="2218"/>
                  <a:pt x="12317" y="2209"/>
                </a:cubicBezTo>
                <a:cubicBezTo>
                  <a:pt x="12318" y="2200"/>
                  <a:pt x="12320" y="2181"/>
                  <a:pt x="12324" y="2144"/>
                </a:cubicBezTo>
                <a:cubicBezTo>
                  <a:pt x="12324" y="2144"/>
                  <a:pt x="12324" y="2145"/>
                  <a:pt x="12324" y="2128"/>
                </a:cubicBezTo>
                <a:cubicBezTo>
                  <a:pt x="12324" y="2112"/>
                  <a:pt x="12324" y="2079"/>
                  <a:pt x="12324" y="2012"/>
                </a:cubicBezTo>
                <a:close/>
                <a:moveTo>
                  <a:pt x="12152" y="2381"/>
                </a:moveTo>
                <a:cubicBezTo>
                  <a:pt x="12152" y="2381"/>
                  <a:pt x="12152" y="2380"/>
                  <a:pt x="12157" y="2412"/>
                </a:cubicBezTo>
                <a:cubicBezTo>
                  <a:pt x="12162" y="2443"/>
                  <a:pt x="12173" y="2506"/>
                  <a:pt x="12194" y="2631"/>
                </a:cubicBezTo>
                <a:cubicBezTo>
                  <a:pt x="12194" y="2631"/>
                  <a:pt x="12195" y="2631"/>
                  <a:pt x="12193" y="2646"/>
                </a:cubicBezTo>
                <a:cubicBezTo>
                  <a:pt x="12191" y="2661"/>
                  <a:pt x="12186" y="2690"/>
                  <a:pt x="12178" y="2749"/>
                </a:cubicBezTo>
                <a:cubicBezTo>
                  <a:pt x="12178" y="2749"/>
                  <a:pt x="12178" y="2749"/>
                  <a:pt x="12177" y="2762"/>
                </a:cubicBezTo>
                <a:cubicBezTo>
                  <a:pt x="12176" y="2775"/>
                  <a:pt x="12173" y="2801"/>
                  <a:pt x="12169" y="2852"/>
                </a:cubicBezTo>
                <a:cubicBezTo>
                  <a:pt x="12169" y="2852"/>
                  <a:pt x="12165" y="2874"/>
                  <a:pt x="12162" y="2898"/>
                </a:cubicBezTo>
                <a:cubicBezTo>
                  <a:pt x="12158" y="2922"/>
                  <a:pt x="12156" y="2947"/>
                  <a:pt x="12161" y="2954"/>
                </a:cubicBezTo>
                <a:cubicBezTo>
                  <a:pt x="12165" y="2969"/>
                  <a:pt x="12169" y="2991"/>
                  <a:pt x="12173" y="3010"/>
                </a:cubicBezTo>
                <a:cubicBezTo>
                  <a:pt x="12176" y="3028"/>
                  <a:pt x="12178" y="3043"/>
                  <a:pt x="12178" y="3043"/>
                </a:cubicBezTo>
                <a:cubicBezTo>
                  <a:pt x="12178" y="3043"/>
                  <a:pt x="12178" y="3043"/>
                  <a:pt x="12178" y="3043"/>
                </a:cubicBezTo>
                <a:cubicBezTo>
                  <a:pt x="12178" y="3043"/>
                  <a:pt x="12178" y="3043"/>
                  <a:pt x="12178" y="3043"/>
                </a:cubicBezTo>
                <a:cubicBezTo>
                  <a:pt x="12178" y="3043"/>
                  <a:pt x="12176" y="3028"/>
                  <a:pt x="12173" y="3010"/>
                </a:cubicBezTo>
                <a:cubicBezTo>
                  <a:pt x="12170" y="2991"/>
                  <a:pt x="12166" y="2969"/>
                  <a:pt x="12161" y="2954"/>
                </a:cubicBezTo>
                <a:cubicBezTo>
                  <a:pt x="12157" y="2947"/>
                  <a:pt x="12159" y="2921"/>
                  <a:pt x="12162" y="2897"/>
                </a:cubicBezTo>
                <a:cubicBezTo>
                  <a:pt x="12166" y="2873"/>
                  <a:pt x="12170" y="2851"/>
                  <a:pt x="12170" y="2851"/>
                </a:cubicBezTo>
                <a:cubicBezTo>
                  <a:pt x="12170" y="2851"/>
                  <a:pt x="12170" y="2851"/>
                  <a:pt x="12171" y="2838"/>
                </a:cubicBezTo>
                <a:cubicBezTo>
                  <a:pt x="12172" y="2825"/>
                  <a:pt x="12174" y="2799"/>
                  <a:pt x="12178" y="2748"/>
                </a:cubicBezTo>
                <a:cubicBezTo>
                  <a:pt x="12178" y="2748"/>
                  <a:pt x="12178" y="2748"/>
                  <a:pt x="12181" y="2733"/>
                </a:cubicBezTo>
                <a:cubicBezTo>
                  <a:pt x="12183" y="2718"/>
                  <a:pt x="12187" y="2689"/>
                  <a:pt x="12196" y="2630"/>
                </a:cubicBezTo>
                <a:cubicBezTo>
                  <a:pt x="12196" y="2630"/>
                  <a:pt x="12196" y="2630"/>
                  <a:pt x="12190" y="2599"/>
                </a:cubicBezTo>
                <a:cubicBezTo>
                  <a:pt x="12185" y="2568"/>
                  <a:pt x="12174" y="2506"/>
                  <a:pt x="12152" y="2381"/>
                </a:cubicBezTo>
                <a:cubicBezTo>
                  <a:pt x="12152" y="2381"/>
                  <a:pt x="12152" y="2381"/>
                  <a:pt x="12152" y="2381"/>
                </a:cubicBezTo>
                <a:cubicBezTo>
                  <a:pt x="12152" y="2381"/>
                  <a:pt x="12152" y="2380"/>
                  <a:pt x="12152" y="2381"/>
                </a:cubicBezTo>
                <a:close/>
                <a:moveTo>
                  <a:pt x="12144" y="3086"/>
                </a:moveTo>
                <a:cubicBezTo>
                  <a:pt x="12144" y="3087"/>
                  <a:pt x="12144" y="3087"/>
                  <a:pt x="12144" y="3087"/>
                </a:cubicBezTo>
                <a:cubicBezTo>
                  <a:pt x="12144" y="3087"/>
                  <a:pt x="12144" y="3087"/>
                  <a:pt x="12143" y="3088"/>
                </a:cubicBezTo>
                <a:cubicBezTo>
                  <a:pt x="12143" y="3088"/>
                  <a:pt x="12143" y="3088"/>
                  <a:pt x="12144" y="3099"/>
                </a:cubicBezTo>
                <a:cubicBezTo>
                  <a:pt x="12145" y="3110"/>
                  <a:pt x="12147" y="3132"/>
                  <a:pt x="12152" y="3176"/>
                </a:cubicBezTo>
                <a:cubicBezTo>
                  <a:pt x="12152" y="3175"/>
                  <a:pt x="12152" y="3175"/>
                  <a:pt x="12152" y="3175"/>
                </a:cubicBezTo>
                <a:cubicBezTo>
                  <a:pt x="12152" y="3175"/>
                  <a:pt x="12152" y="3175"/>
                  <a:pt x="12152" y="3175"/>
                </a:cubicBezTo>
                <a:cubicBezTo>
                  <a:pt x="12152" y="3175"/>
                  <a:pt x="12152" y="3175"/>
                  <a:pt x="12151" y="3164"/>
                </a:cubicBezTo>
                <a:cubicBezTo>
                  <a:pt x="12150" y="3153"/>
                  <a:pt x="12148" y="3131"/>
                  <a:pt x="12144" y="3086"/>
                </a:cubicBezTo>
                <a:close/>
                <a:moveTo>
                  <a:pt x="12152" y="3176"/>
                </a:moveTo>
                <a:cubicBezTo>
                  <a:pt x="12152" y="3176"/>
                  <a:pt x="12152" y="3176"/>
                  <a:pt x="12136" y="3223"/>
                </a:cubicBezTo>
                <a:cubicBezTo>
                  <a:pt x="12119" y="3271"/>
                  <a:pt x="12087" y="3367"/>
                  <a:pt x="12023" y="3558"/>
                </a:cubicBezTo>
                <a:cubicBezTo>
                  <a:pt x="12023" y="3558"/>
                  <a:pt x="12023" y="3558"/>
                  <a:pt x="12025" y="3567"/>
                </a:cubicBezTo>
                <a:cubicBezTo>
                  <a:pt x="12027" y="3577"/>
                  <a:pt x="12032" y="3595"/>
                  <a:pt x="12040" y="3632"/>
                </a:cubicBezTo>
                <a:cubicBezTo>
                  <a:pt x="12040" y="3632"/>
                  <a:pt x="12040" y="3632"/>
                  <a:pt x="12050" y="3636"/>
                </a:cubicBezTo>
                <a:cubicBezTo>
                  <a:pt x="12059" y="3640"/>
                  <a:pt x="12079" y="3647"/>
                  <a:pt x="12117" y="3661"/>
                </a:cubicBezTo>
                <a:cubicBezTo>
                  <a:pt x="12117" y="3661"/>
                  <a:pt x="12117" y="3662"/>
                  <a:pt x="12118" y="3691"/>
                </a:cubicBezTo>
                <a:cubicBezTo>
                  <a:pt x="12119" y="3721"/>
                  <a:pt x="12122" y="3779"/>
                  <a:pt x="12126" y="3897"/>
                </a:cubicBezTo>
                <a:cubicBezTo>
                  <a:pt x="12126" y="3897"/>
                  <a:pt x="12125" y="3901"/>
                  <a:pt x="12124" y="3906"/>
                </a:cubicBezTo>
                <a:cubicBezTo>
                  <a:pt x="12123" y="3911"/>
                  <a:pt x="12122" y="3915"/>
                  <a:pt x="12122" y="3916"/>
                </a:cubicBezTo>
                <a:cubicBezTo>
                  <a:pt x="12124" y="3909"/>
                  <a:pt x="12124" y="3909"/>
                  <a:pt x="12124" y="3908"/>
                </a:cubicBezTo>
                <a:cubicBezTo>
                  <a:pt x="12124" y="3908"/>
                  <a:pt x="12125" y="3906"/>
                  <a:pt x="12127" y="3896"/>
                </a:cubicBezTo>
                <a:cubicBezTo>
                  <a:pt x="12127" y="3896"/>
                  <a:pt x="12127" y="3896"/>
                  <a:pt x="12126" y="3867"/>
                </a:cubicBezTo>
                <a:cubicBezTo>
                  <a:pt x="12125" y="3837"/>
                  <a:pt x="12123" y="3779"/>
                  <a:pt x="12119" y="3661"/>
                </a:cubicBezTo>
                <a:cubicBezTo>
                  <a:pt x="12119" y="3661"/>
                  <a:pt x="12118" y="3661"/>
                  <a:pt x="12109" y="3657"/>
                </a:cubicBezTo>
                <a:cubicBezTo>
                  <a:pt x="12099" y="3653"/>
                  <a:pt x="12080" y="3646"/>
                  <a:pt x="12041" y="3631"/>
                </a:cubicBezTo>
                <a:cubicBezTo>
                  <a:pt x="12041" y="3631"/>
                  <a:pt x="12041" y="3631"/>
                  <a:pt x="12039" y="3622"/>
                </a:cubicBezTo>
                <a:cubicBezTo>
                  <a:pt x="12037" y="3613"/>
                  <a:pt x="12033" y="3595"/>
                  <a:pt x="12024" y="3558"/>
                </a:cubicBezTo>
                <a:cubicBezTo>
                  <a:pt x="12024" y="3558"/>
                  <a:pt x="12024" y="3557"/>
                  <a:pt x="12040" y="3509"/>
                </a:cubicBezTo>
                <a:cubicBezTo>
                  <a:pt x="12056" y="3461"/>
                  <a:pt x="12088" y="3365"/>
                  <a:pt x="12152" y="3176"/>
                </a:cubicBezTo>
                <a:close/>
                <a:moveTo>
                  <a:pt x="12101" y="3999"/>
                </a:moveTo>
                <a:cubicBezTo>
                  <a:pt x="12101" y="3999"/>
                  <a:pt x="12101" y="3999"/>
                  <a:pt x="12100" y="4003"/>
                </a:cubicBezTo>
                <a:cubicBezTo>
                  <a:pt x="12099" y="4007"/>
                  <a:pt x="12096" y="4014"/>
                  <a:pt x="12092" y="4029"/>
                </a:cubicBezTo>
                <a:cubicBezTo>
                  <a:pt x="12092" y="4028"/>
                  <a:pt x="12092" y="4028"/>
                  <a:pt x="12092" y="4028"/>
                </a:cubicBezTo>
                <a:lnTo>
                  <a:pt x="12092" y="4029"/>
                </a:lnTo>
                <a:lnTo>
                  <a:pt x="12092" y="4029"/>
                </a:lnTo>
                <a:cubicBezTo>
                  <a:pt x="12092" y="4029"/>
                  <a:pt x="12093" y="4029"/>
                  <a:pt x="12093" y="4029"/>
                </a:cubicBezTo>
                <a:cubicBezTo>
                  <a:pt x="12093" y="4029"/>
                  <a:pt x="12093" y="4028"/>
                  <a:pt x="12094" y="4025"/>
                </a:cubicBezTo>
                <a:cubicBezTo>
                  <a:pt x="12095" y="4021"/>
                  <a:pt x="12097" y="4014"/>
                  <a:pt x="12101" y="3999"/>
                </a:cubicBezTo>
                <a:cubicBezTo>
                  <a:pt x="12101" y="4000"/>
                  <a:pt x="12101" y="3999"/>
                  <a:pt x="12101" y="3999"/>
                </a:cubicBezTo>
                <a:cubicBezTo>
                  <a:pt x="12101" y="3999"/>
                  <a:pt x="12101" y="3999"/>
                  <a:pt x="12101" y="3999"/>
                </a:cubicBezTo>
                <a:close/>
                <a:moveTo>
                  <a:pt x="11872" y="4075"/>
                </a:moveTo>
                <a:cubicBezTo>
                  <a:pt x="11865" y="4091"/>
                  <a:pt x="11854" y="4114"/>
                  <a:pt x="11839" y="4149"/>
                </a:cubicBezTo>
                <a:cubicBezTo>
                  <a:pt x="11823" y="4184"/>
                  <a:pt x="11802" y="4231"/>
                  <a:pt x="11774" y="4294"/>
                </a:cubicBezTo>
                <a:cubicBezTo>
                  <a:pt x="11774" y="4294"/>
                  <a:pt x="11774" y="4294"/>
                  <a:pt x="11772" y="4312"/>
                </a:cubicBezTo>
                <a:cubicBezTo>
                  <a:pt x="11770" y="4331"/>
                  <a:pt x="11766" y="4368"/>
                  <a:pt x="11758" y="4442"/>
                </a:cubicBezTo>
                <a:cubicBezTo>
                  <a:pt x="11758" y="4442"/>
                  <a:pt x="11758" y="4441"/>
                  <a:pt x="11757" y="4454"/>
                </a:cubicBezTo>
                <a:cubicBezTo>
                  <a:pt x="11756" y="4467"/>
                  <a:pt x="11754" y="4492"/>
                  <a:pt x="11749" y="4544"/>
                </a:cubicBezTo>
                <a:cubicBezTo>
                  <a:pt x="11749" y="4544"/>
                  <a:pt x="11723" y="4603"/>
                  <a:pt x="11723" y="4632"/>
                </a:cubicBezTo>
                <a:cubicBezTo>
                  <a:pt x="11723" y="4647"/>
                  <a:pt x="11723" y="4736"/>
                  <a:pt x="11723" y="4736"/>
                </a:cubicBezTo>
                <a:cubicBezTo>
                  <a:pt x="11723" y="4736"/>
                  <a:pt x="11723" y="4736"/>
                  <a:pt x="11727" y="4750"/>
                </a:cubicBezTo>
                <a:cubicBezTo>
                  <a:pt x="11732" y="4765"/>
                  <a:pt x="11741" y="4795"/>
                  <a:pt x="11758" y="4854"/>
                </a:cubicBezTo>
                <a:cubicBezTo>
                  <a:pt x="11758" y="4854"/>
                  <a:pt x="11758" y="4853"/>
                  <a:pt x="11758" y="4864"/>
                </a:cubicBezTo>
                <a:cubicBezTo>
                  <a:pt x="11758" y="4875"/>
                  <a:pt x="11758" y="4897"/>
                  <a:pt x="11758" y="4941"/>
                </a:cubicBezTo>
                <a:cubicBezTo>
                  <a:pt x="11758" y="4941"/>
                  <a:pt x="11758" y="4942"/>
                  <a:pt x="11756" y="4947"/>
                </a:cubicBezTo>
                <a:cubicBezTo>
                  <a:pt x="11753" y="4952"/>
                  <a:pt x="11749" y="4963"/>
                  <a:pt x="11740" y="4985"/>
                </a:cubicBezTo>
                <a:cubicBezTo>
                  <a:pt x="11740" y="4985"/>
                  <a:pt x="11740" y="4986"/>
                  <a:pt x="11741" y="4999"/>
                </a:cubicBezTo>
                <a:cubicBezTo>
                  <a:pt x="11743" y="5012"/>
                  <a:pt x="11745" y="5037"/>
                  <a:pt x="11749" y="5089"/>
                </a:cubicBezTo>
                <a:cubicBezTo>
                  <a:pt x="11749" y="5089"/>
                  <a:pt x="11758" y="5118"/>
                  <a:pt x="11749" y="5132"/>
                </a:cubicBezTo>
                <a:cubicBezTo>
                  <a:pt x="11732" y="5162"/>
                  <a:pt x="11732" y="5191"/>
                  <a:pt x="11740" y="5221"/>
                </a:cubicBezTo>
                <a:cubicBezTo>
                  <a:pt x="11740" y="5228"/>
                  <a:pt x="11755" y="5280"/>
                  <a:pt x="11770" y="5330"/>
                </a:cubicBezTo>
                <a:cubicBezTo>
                  <a:pt x="11785" y="5380"/>
                  <a:pt x="11800" y="5427"/>
                  <a:pt x="11800" y="5427"/>
                </a:cubicBezTo>
                <a:cubicBezTo>
                  <a:pt x="11800" y="5427"/>
                  <a:pt x="11800" y="5427"/>
                  <a:pt x="11801" y="5484"/>
                </a:cubicBezTo>
                <a:cubicBezTo>
                  <a:pt x="11802" y="5541"/>
                  <a:pt x="11805" y="5655"/>
                  <a:pt x="11809" y="5883"/>
                </a:cubicBezTo>
                <a:cubicBezTo>
                  <a:pt x="11809" y="5883"/>
                  <a:pt x="11809" y="5883"/>
                  <a:pt x="11812" y="5898"/>
                </a:cubicBezTo>
                <a:cubicBezTo>
                  <a:pt x="11815" y="5912"/>
                  <a:pt x="11822" y="5942"/>
                  <a:pt x="11835" y="6000"/>
                </a:cubicBezTo>
                <a:lnTo>
                  <a:pt x="11835" y="6000"/>
                </a:lnTo>
                <a:cubicBezTo>
                  <a:pt x="11835" y="6000"/>
                  <a:pt x="11835" y="6000"/>
                  <a:pt x="11832" y="5986"/>
                </a:cubicBezTo>
                <a:cubicBezTo>
                  <a:pt x="11829" y="5971"/>
                  <a:pt x="11823" y="5942"/>
                  <a:pt x="11810" y="5883"/>
                </a:cubicBezTo>
                <a:cubicBezTo>
                  <a:pt x="11810" y="5883"/>
                  <a:pt x="11810" y="5883"/>
                  <a:pt x="11809" y="5826"/>
                </a:cubicBezTo>
                <a:cubicBezTo>
                  <a:pt x="11808" y="5769"/>
                  <a:pt x="11805" y="5655"/>
                  <a:pt x="11801" y="5427"/>
                </a:cubicBezTo>
                <a:cubicBezTo>
                  <a:pt x="11801" y="5427"/>
                  <a:pt x="11786" y="5380"/>
                  <a:pt x="11771" y="5330"/>
                </a:cubicBezTo>
                <a:cubicBezTo>
                  <a:pt x="11756" y="5280"/>
                  <a:pt x="11741" y="5228"/>
                  <a:pt x="11741" y="5221"/>
                </a:cubicBezTo>
                <a:cubicBezTo>
                  <a:pt x="11733" y="5191"/>
                  <a:pt x="11733" y="5162"/>
                  <a:pt x="11750" y="5132"/>
                </a:cubicBezTo>
                <a:cubicBezTo>
                  <a:pt x="11758" y="5118"/>
                  <a:pt x="11750" y="5089"/>
                  <a:pt x="11750" y="5089"/>
                </a:cubicBezTo>
                <a:cubicBezTo>
                  <a:pt x="11750" y="5089"/>
                  <a:pt x="11750" y="5089"/>
                  <a:pt x="11749" y="5076"/>
                </a:cubicBezTo>
                <a:cubicBezTo>
                  <a:pt x="11747" y="5063"/>
                  <a:pt x="11745" y="5036"/>
                  <a:pt x="11741" y="4985"/>
                </a:cubicBezTo>
                <a:cubicBezTo>
                  <a:pt x="11741" y="4985"/>
                  <a:pt x="11741" y="4985"/>
                  <a:pt x="11743" y="4980"/>
                </a:cubicBezTo>
                <a:cubicBezTo>
                  <a:pt x="11745" y="4975"/>
                  <a:pt x="11750" y="4963"/>
                  <a:pt x="11758" y="4941"/>
                </a:cubicBezTo>
                <a:cubicBezTo>
                  <a:pt x="11758" y="4941"/>
                  <a:pt x="11758" y="4942"/>
                  <a:pt x="11758" y="4931"/>
                </a:cubicBezTo>
                <a:cubicBezTo>
                  <a:pt x="11758" y="4920"/>
                  <a:pt x="11758" y="4898"/>
                  <a:pt x="11758" y="4854"/>
                </a:cubicBezTo>
                <a:cubicBezTo>
                  <a:pt x="11758" y="4854"/>
                  <a:pt x="11758" y="4853"/>
                  <a:pt x="11754" y="4838"/>
                </a:cubicBezTo>
                <a:cubicBezTo>
                  <a:pt x="11750" y="4823"/>
                  <a:pt x="11741" y="4794"/>
                  <a:pt x="11724" y="4735"/>
                </a:cubicBezTo>
                <a:cubicBezTo>
                  <a:pt x="11724" y="4735"/>
                  <a:pt x="11724" y="4647"/>
                  <a:pt x="11724" y="4632"/>
                </a:cubicBezTo>
                <a:cubicBezTo>
                  <a:pt x="11724" y="4603"/>
                  <a:pt x="11750" y="4544"/>
                  <a:pt x="11750" y="4544"/>
                </a:cubicBezTo>
                <a:cubicBezTo>
                  <a:pt x="11750" y="4544"/>
                  <a:pt x="11750" y="4544"/>
                  <a:pt x="11751" y="4531"/>
                </a:cubicBezTo>
                <a:cubicBezTo>
                  <a:pt x="11752" y="4518"/>
                  <a:pt x="11754" y="4492"/>
                  <a:pt x="11758" y="4440"/>
                </a:cubicBezTo>
                <a:cubicBezTo>
                  <a:pt x="11758" y="4440"/>
                  <a:pt x="11758" y="4441"/>
                  <a:pt x="11760" y="4422"/>
                </a:cubicBezTo>
                <a:cubicBezTo>
                  <a:pt x="11763" y="4404"/>
                  <a:pt x="11767" y="4367"/>
                  <a:pt x="11776" y="4294"/>
                </a:cubicBezTo>
                <a:cubicBezTo>
                  <a:pt x="11776" y="4294"/>
                  <a:pt x="11776" y="4293"/>
                  <a:pt x="11790" y="4261"/>
                </a:cubicBezTo>
                <a:cubicBezTo>
                  <a:pt x="11802" y="4234"/>
                  <a:pt x="11831" y="4166"/>
                  <a:pt x="11872" y="4075"/>
                </a:cubicBezTo>
                <a:close/>
                <a:moveTo>
                  <a:pt x="11946" y="6147"/>
                </a:moveTo>
                <a:cubicBezTo>
                  <a:pt x="11946" y="6147"/>
                  <a:pt x="11946" y="6147"/>
                  <a:pt x="11947" y="6164"/>
                </a:cubicBezTo>
                <a:cubicBezTo>
                  <a:pt x="11948" y="6181"/>
                  <a:pt x="11950" y="6214"/>
                  <a:pt x="11955" y="6280"/>
                </a:cubicBezTo>
                <a:cubicBezTo>
                  <a:pt x="11955" y="6280"/>
                  <a:pt x="11955" y="6282"/>
                  <a:pt x="11955" y="6284"/>
                </a:cubicBezTo>
                <a:cubicBezTo>
                  <a:pt x="11955" y="6285"/>
                  <a:pt x="11955" y="6288"/>
                  <a:pt x="11955" y="6290"/>
                </a:cubicBezTo>
                <a:cubicBezTo>
                  <a:pt x="11955" y="6289"/>
                  <a:pt x="11955" y="6287"/>
                  <a:pt x="11955" y="6285"/>
                </a:cubicBezTo>
                <a:cubicBezTo>
                  <a:pt x="11956" y="6283"/>
                  <a:pt x="11956" y="6280"/>
                  <a:pt x="11956" y="6280"/>
                </a:cubicBezTo>
                <a:cubicBezTo>
                  <a:pt x="11956" y="6280"/>
                  <a:pt x="11956" y="6281"/>
                  <a:pt x="11955" y="6264"/>
                </a:cubicBezTo>
                <a:cubicBezTo>
                  <a:pt x="11953" y="6248"/>
                  <a:pt x="11951" y="6215"/>
                  <a:pt x="11947" y="6149"/>
                </a:cubicBezTo>
                <a:lnTo>
                  <a:pt x="11946" y="6147"/>
                </a:lnTo>
                <a:close/>
                <a:moveTo>
                  <a:pt x="11946" y="6295"/>
                </a:moveTo>
                <a:cubicBezTo>
                  <a:pt x="11946" y="6295"/>
                  <a:pt x="11946" y="6295"/>
                  <a:pt x="11946" y="6310"/>
                </a:cubicBezTo>
                <a:cubicBezTo>
                  <a:pt x="11946" y="6310"/>
                  <a:pt x="11946" y="6309"/>
                  <a:pt x="11946" y="6324"/>
                </a:cubicBezTo>
                <a:cubicBezTo>
                  <a:pt x="11946" y="6324"/>
                  <a:pt x="11946" y="6324"/>
                  <a:pt x="11946" y="6339"/>
                </a:cubicBezTo>
                <a:cubicBezTo>
                  <a:pt x="11946" y="6339"/>
                  <a:pt x="11946" y="6345"/>
                  <a:pt x="11946" y="6349"/>
                </a:cubicBezTo>
                <a:cubicBezTo>
                  <a:pt x="11948" y="6336"/>
                  <a:pt x="11949" y="6325"/>
                  <a:pt x="11951" y="6316"/>
                </a:cubicBezTo>
                <a:cubicBezTo>
                  <a:pt x="11952" y="6307"/>
                  <a:pt x="11953" y="6300"/>
                  <a:pt x="11954" y="6295"/>
                </a:cubicBezTo>
                <a:cubicBezTo>
                  <a:pt x="11954" y="6295"/>
                  <a:pt x="11954" y="6295"/>
                  <a:pt x="11953" y="6295"/>
                </a:cubicBezTo>
                <a:cubicBezTo>
                  <a:pt x="11952" y="6295"/>
                  <a:pt x="11950" y="6295"/>
                  <a:pt x="11946" y="6295"/>
                </a:cubicBezTo>
                <a:close/>
                <a:moveTo>
                  <a:pt x="11937" y="6384"/>
                </a:moveTo>
                <a:cubicBezTo>
                  <a:pt x="11937" y="6384"/>
                  <a:pt x="11937" y="6383"/>
                  <a:pt x="11937" y="6398"/>
                </a:cubicBezTo>
                <a:cubicBezTo>
                  <a:pt x="11937" y="6405"/>
                  <a:pt x="11927" y="6409"/>
                  <a:pt x="11916" y="6411"/>
                </a:cubicBezTo>
                <a:cubicBezTo>
                  <a:pt x="11923" y="6410"/>
                  <a:pt x="11930" y="6409"/>
                  <a:pt x="11934" y="6407"/>
                </a:cubicBezTo>
                <a:cubicBezTo>
                  <a:pt x="11939" y="6405"/>
                  <a:pt x="11941" y="6402"/>
                  <a:pt x="11938" y="6398"/>
                </a:cubicBezTo>
                <a:cubicBezTo>
                  <a:pt x="11938" y="6397"/>
                  <a:pt x="11939" y="6395"/>
                  <a:pt x="11939" y="6392"/>
                </a:cubicBezTo>
                <a:cubicBezTo>
                  <a:pt x="11940" y="6389"/>
                  <a:pt x="11940" y="6386"/>
                  <a:pt x="11940" y="6384"/>
                </a:cubicBezTo>
                <a:cubicBezTo>
                  <a:pt x="11940" y="6384"/>
                  <a:pt x="11940" y="6384"/>
                  <a:pt x="11940" y="6384"/>
                </a:cubicBezTo>
                <a:cubicBezTo>
                  <a:pt x="11940" y="6384"/>
                  <a:pt x="11939" y="6384"/>
                  <a:pt x="11937" y="6384"/>
                </a:cubicBezTo>
                <a:close/>
                <a:moveTo>
                  <a:pt x="11860" y="6414"/>
                </a:moveTo>
                <a:cubicBezTo>
                  <a:pt x="11860" y="6414"/>
                  <a:pt x="11860" y="6413"/>
                  <a:pt x="11859" y="6415"/>
                </a:cubicBezTo>
                <a:cubicBezTo>
                  <a:pt x="11858" y="6417"/>
                  <a:pt x="11856" y="6420"/>
                  <a:pt x="11852" y="6427"/>
                </a:cubicBezTo>
                <a:cubicBezTo>
                  <a:pt x="11852" y="6427"/>
                  <a:pt x="11849" y="6431"/>
                  <a:pt x="11844" y="6442"/>
                </a:cubicBezTo>
                <a:cubicBezTo>
                  <a:pt x="11838" y="6452"/>
                  <a:pt x="11829" y="6468"/>
                  <a:pt x="11815" y="6492"/>
                </a:cubicBezTo>
                <a:cubicBezTo>
                  <a:pt x="11818" y="6487"/>
                  <a:pt x="11822" y="6480"/>
                  <a:pt x="11828" y="6470"/>
                </a:cubicBezTo>
                <a:cubicBezTo>
                  <a:pt x="11834" y="6460"/>
                  <a:pt x="11842" y="6446"/>
                  <a:pt x="11853" y="6427"/>
                </a:cubicBezTo>
                <a:cubicBezTo>
                  <a:pt x="11853" y="6427"/>
                  <a:pt x="11853" y="6427"/>
                  <a:pt x="11858" y="6425"/>
                </a:cubicBezTo>
                <a:cubicBezTo>
                  <a:pt x="11864" y="6424"/>
                  <a:pt x="11874" y="6421"/>
                  <a:pt x="11895" y="6414"/>
                </a:cubicBezTo>
                <a:cubicBezTo>
                  <a:pt x="11895" y="6414"/>
                  <a:pt x="11894" y="6414"/>
                  <a:pt x="11869" y="6414"/>
                </a:cubicBezTo>
                <a:cubicBezTo>
                  <a:pt x="11869" y="6414"/>
                  <a:pt x="11869" y="6414"/>
                  <a:pt x="11860" y="6414"/>
                </a:cubicBezTo>
                <a:close/>
                <a:moveTo>
                  <a:pt x="11809" y="6501"/>
                </a:moveTo>
                <a:cubicBezTo>
                  <a:pt x="11809" y="6501"/>
                  <a:pt x="11809" y="6502"/>
                  <a:pt x="11811" y="6513"/>
                </a:cubicBezTo>
                <a:cubicBezTo>
                  <a:pt x="11813" y="6524"/>
                  <a:pt x="11818" y="6546"/>
                  <a:pt x="11826" y="6590"/>
                </a:cubicBezTo>
                <a:cubicBezTo>
                  <a:pt x="11826" y="6590"/>
                  <a:pt x="11826" y="6590"/>
                  <a:pt x="11829" y="6606"/>
                </a:cubicBezTo>
                <a:cubicBezTo>
                  <a:pt x="11832" y="6622"/>
                  <a:pt x="11839" y="6655"/>
                  <a:pt x="11852" y="6722"/>
                </a:cubicBezTo>
                <a:cubicBezTo>
                  <a:pt x="11852" y="6722"/>
                  <a:pt x="11852" y="6722"/>
                  <a:pt x="11858" y="6735"/>
                </a:cubicBezTo>
                <a:cubicBezTo>
                  <a:pt x="11865" y="6748"/>
                  <a:pt x="11877" y="6773"/>
                  <a:pt x="11903" y="6825"/>
                </a:cubicBezTo>
                <a:cubicBezTo>
                  <a:pt x="11903" y="6825"/>
                  <a:pt x="11903" y="6825"/>
                  <a:pt x="11906" y="6836"/>
                </a:cubicBezTo>
                <a:cubicBezTo>
                  <a:pt x="11908" y="6847"/>
                  <a:pt x="11912" y="6869"/>
                  <a:pt x="11920" y="6913"/>
                </a:cubicBezTo>
                <a:cubicBezTo>
                  <a:pt x="11920" y="6913"/>
                  <a:pt x="11921" y="6913"/>
                  <a:pt x="11917" y="6925"/>
                </a:cubicBezTo>
                <a:cubicBezTo>
                  <a:pt x="11914" y="6936"/>
                  <a:pt x="11908" y="6958"/>
                  <a:pt x="11895" y="7002"/>
                </a:cubicBezTo>
                <a:cubicBezTo>
                  <a:pt x="11895" y="7002"/>
                  <a:pt x="11894" y="7001"/>
                  <a:pt x="11892" y="7007"/>
                </a:cubicBezTo>
                <a:cubicBezTo>
                  <a:pt x="11890" y="7012"/>
                  <a:pt x="11886" y="7023"/>
                  <a:pt x="11878" y="7045"/>
                </a:cubicBezTo>
                <a:cubicBezTo>
                  <a:pt x="11878" y="7045"/>
                  <a:pt x="11877" y="7045"/>
                  <a:pt x="11880" y="7055"/>
                </a:cubicBezTo>
                <a:cubicBezTo>
                  <a:pt x="11882" y="7064"/>
                  <a:pt x="11886" y="7082"/>
                  <a:pt x="11895" y="7119"/>
                </a:cubicBezTo>
                <a:cubicBezTo>
                  <a:pt x="11895" y="7119"/>
                  <a:pt x="11895" y="7119"/>
                  <a:pt x="11895" y="7128"/>
                </a:cubicBezTo>
                <a:cubicBezTo>
                  <a:pt x="11895" y="7137"/>
                  <a:pt x="11895" y="7155"/>
                  <a:pt x="11895" y="7192"/>
                </a:cubicBezTo>
                <a:cubicBezTo>
                  <a:pt x="11895" y="7192"/>
                  <a:pt x="11878" y="7236"/>
                  <a:pt x="11878" y="7251"/>
                </a:cubicBezTo>
                <a:cubicBezTo>
                  <a:pt x="11878" y="7266"/>
                  <a:pt x="11843" y="7310"/>
                  <a:pt x="11843" y="7310"/>
                </a:cubicBezTo>
                <a:cubicBezTo>
                  <a:pt x="11843" y="7310"/>
                  <a:pt x="11844" y="7310"/>
                  <a:pt x="11841" y="7313"/>
                </a:cubicBezTo>
                <a:cubicBezTo>
                  <a:pt x="11839" y="7317"/>
                  <a:pt x="11835" y="7324"/>
                  <a:pt x="11826" y="7339"/>
                </a:cubicBezTo>
                <a:cubicBezTo>
                  <a:pt x="11826" y="7339"/>
                  <a:pt x="11826" y="7339"/>
                  <a:pt x="11825" y="7339"/>
                </a:cubicBezTo>
                <a:cubicBezTo>
                  <a:pt x="11824" y="7339"/>
                  <a:pt x="11822" y="7339"/>
                  <a:pt x="11817" y="7339"/>
                </a:cubicBezTo>
                <a:cubicBezTo>
                  <a:pt x="11817" y="7339"/>
                  <a:pt x="11813" y="7339"/>
                  <a:pt x="11808" y="7339"/>
                </a:cubicBezTo>
                <a:cubicBezTo>
                  <a:pt x="11802" y="7339"/>
                  <a:pt x="11796" y="7339"/>
                  <a:pt x="11792" y="7339"/>
                </a:cubicBezTo>
                <a:lnTo>
                  <a:pt x="11783" y="7354"/>
                </a:lnTo>
                <a:cubicBezTo>
                  <a:pt x="11783" y="7354"/>
                  <a:pt x="11783" y="7354"/>
                  <a:pt x="11782" y="7354"/>
                </a:cubicBezTo>
                <a:cubicBezTo>
                  <a:pt x="11781" y="7354"/>
                  <a:pt x="11778" y="7354"/>
                  <a:pt x="11774" y="7354"/>
                </a:cubicBezTo>
                <a:cubicBezTo>
                  <a:pt x="11774" y="7354"/>
                  <a:pt x="11774" y="7355"/>
                  <a:pt x="11773" y="7356"/>
                </a:cubicBezTo>
                <a:cubicBezTo>
                  <a:pt x="11772" y="7358"/>
                  <a:pt x="11770" y="7361"/>
                  <a:pt x="11766" y="7369"/>
                </a:cubicBezTo>
                <a:lnTo>
                  <a:pt x="11749" y="7399"/>
                </a:lnTo>
                <a:cubicBezTo>
                  <a:pt x="11749" y="7399"/>
                  <a:pt x="11749" y="7399"/>
                  <a:pt x="11749" y="7404"/>
                </a:cubicBezTo>
                <a:cubicBezTo>
                  <a:pt x="11749" y="7410"/>
                  <a:pt x="11749" y="7421"/>
                  <a:pt x="11749" y="7443"/>
                </a:cubicBezTo>
                <a:lnTo>
                  <a:pt x="11750" y="7444"/>
                </a:lnTo>
                <a:cubicBezTo>
                  <a:pt x="11750" y="7444"/>
                  <a:pt x="11750" y="7444"/>
                  <a:pt x="11750" y="7438"/>
                </a:cubicBezTo>
                <a:cubicBezTo>
                  <a:pt x="11750" y="7432"/>
                  <a:pt x="11750" y="7421"/>
                  <a:pt x="11750" y="7399"/>
                </a:cubicBezTo>
                <a:lnTo>
                  <a:pt x="11767" y="7370"/>
                </a:lnTo>
                <a:cubicBezTo>
                  <a:pt x="11771" y="7363"/>
                  <a:pt x="11778" y="7363"/>
                  <a:pt x="11783" y="7364"/>
                </a:cubicBezTo>
                <a:cubicBezTo>
                  <a:pt x="11789" y="7366"/>
                  <a:pt x="11793" y="7370"/>
                  <a:pt x="11793" y="7370"/>
                </a:cubicBezTo>
                <a:cubicBezTo>
                  <a:pt x="11793" y="7370"/>
                  <a:pt x="11793" y="7370"/>
                  <a:pt x="11796" y="7368"/>
                </a:cubicBezTo>
                <a:cubicBezTo>
                  <a:pt x="11799" y="7366"/>
                  <a:pt x="11805" y="7363"/>
                  <a:pt x="11818" y="7356"/>
                </a:cubicBezTo>
                <a:cubicBezTo>
                  <a:pt x="11818" y="7356"/>
                  <a:pt x="11818" y="7356"/>
                  <a:pt x="11822" y="7350"/>
                </a:cubicBezTo>
                <a:cubicBezTo>
                  <a:pt x="11825" y="7344"/>
                  <a:pt x="11831" y="7333"/>
                  <a:pt x="11844" y="7311"/>
                </a:cubicBezTo>
                <a:cubicBezTo>
                  <a:pt x="11844" y="7311"/>
                  <a:pt x="11879" y="7267"/>
                  <a:pt x="11879" y="7252"/>
                </a:cubicBezTo>
                <a:cubicBezTo>
                  <a:pt x="11879" y="7238"/>
                  <a:pt x="11895" y="7193"/>
                  <a:pt x="11895" y="7193"/>
                </a:cubicBezTo>
                <a:cubicBezTo>
                  <a:pt x="11895" y="7193"/>
                  <a:pt x="11895" y="7193"/>
                  <a:pt x="11895" y="7184"/>
                </a:cubicBezTo>
                <a:cubicBezTo>
                  <a:pt x="11895" y="7175"/>
                  <a:pt x="11895" y="7156"/>
                  <a:pt x="11895" y="7119"/>
                </a:cubicBezTo>
                <a:cubicBezTo>
                  <a:pt x="11895" y="7119"/>
                  <a:pt x="11895" y="7120"/>
                  <a:pt x="11893" y="7111"/>
                </a:cubicBezTo>
                <a:cubicBezTo>
                  <a:pt x="11891" y="7102"/>
                  <a:pt x="11887" y="7083"/>
                  <a:pt x="11879" y="7046"/>
                </a:cubicBezTo>
                <a:cubicBezTo>
                  <a:pt x="11879" y="7046"/>
                  <a:pt x="11879" y="7046"/>
                  <a:pt x="11881" y="7040"/>
                </a:cubicBezTo>
                <a:cubicBezTo>
                  <a:pt x="11883" y="7035"/>
                  <a:pt x="11887" y="7024"/>
                  <a:pt x="11895" y="7002"/>
                </a:cubicBezTo>
                <a:cubicBezTo>
                  <a:pt x="11895" y="7002"/>
                  <a:pt x="11895" y="7001"/>
                  <a:pt x="11899" y="6990"/>
                </a:cubicBezTo>
                <a:cubicBezTo>
                  <a:pt x="11902" y="6979"/>
                  <a:pt x="11908" y="6957"/>
                  <a:pt x="11921" y="6913"/>
                </a:cubicBezTo>
                <a:cubicBezTo>
                  <a:pt x="11921" y="6913"/>
                  <a:pt x="11921" y="6913"/>
                  <a:pt x="11919" y="6902"/>
                </a:cubicBezTo>
                <a:cubicBezTo>
                  <a:pt x="11917" y="6891"/>
                  <a:pt x="11912" y="6869"/>
                  <a:pt x="11904" y="6825"/>
                </a:cubicBezTo>
                <a:cubicBezTo>
                  <a:pt x="11904" y="6825"/>
                  <a:pt x="11904" y="6825"/>
                  <a:pt x="11898" y="6812"/>
                </a:cubicBezTo>
                <a:cubicBezTo>
                  <a:pt x="11891" y="6800"/>
                  <a:pt x="11879" y="6774"/>
                  <a:pt x="11853" y="6723"/>
                </a:cubicBezTo>
                <a:cubicBezTo>
                  <a:pt x="11853" y="6723"/>
                  <a:pt x="11853" y="6723"/>
                  <a:pt x="11849" y="6706"/>
                </a:cubicBezTo>
                <a:cubicBezTo>
                  <a:pt x="11846" y="6689"/>
                  <a:pt x="11840" y="6656"/>
                  <a:pt x="11827" y="6590"/>
                </a:cubicBezTo>
                <a:cubicBezTo>
                  <a:pt x="11827" y="6590"/>
                  <a:pt x="11827" y="6590"/>
                  <a:pt x="11825" y="6579"/>
                </a:cubicBezTo>
                <a:cubicBezTo>
                  <a:pt x="11823" y="6568"/>
                  <a:pt x="11818" y="6546"/>
                  <a:pt x="11810" y="6501"/>
                </a:cubicBezTo>
                <a:cubicBezTo>
                  <a:pt x="11810" y="6502"/>
                  <a:pt x="11809" y="6501"/>
                  <a:pt x="11809" y="6501"/>
                </a:cubicBezTo>
                <a:cubicBezTo>
                  <a:pt x="11809" y="6501"/>
                  <a:pt x="11809" y="6501"/>
                  <a:pt x="11809" y="6501"/>
                </a:cubicBezTo>
                <a:close/>
                <a:moveTo>
                  <a:pt x="11766" y="7472"/>
                </a:moveTo>
                <a:cubicBezTo>
                  <a:pt x="11766" y="7472"/>
                  <a:pt x="11766" y="7472"/>
                  <a:pt x="11765" y="7481"/>
                </a:cubicBezTo>
                <a:cubicBezTo>
                  <a:pt x="11764" y="7491"/>
                  <a:pt x="11762" y="7509"/>
                  <a:pt x="11758" y="7546"/>
                </a:cubicBezTo>
                <a:cubicBezTo>
                  <a:pt x="11758" y="7546"/>
                  <a:pt x="11758" y="7546"/>
                  <a:pt x="11758" y="7546"/>
                </a:cubicBezTo>
                <a:cubicBezTo>
                  <a:pt x="11758" y="7546"/>
                  <a:pt x="11758" y="7546"/>
                  <a:pt x="11758" y="7546"/>
                </a:cubicBezTo>
                <a:cubicBezTo>
                  <a:pt x="11758" y="7546"/>
                  <a:pt x="11758" y="7546"/>
                  <a:pt x="11759" y="7537"/>
                </a:cubicBezTo>
                <a:cubicBezTo>
                  <a:pt x="11761" y="7528"/>
                  <a:pt x="11763" y="7510"/>
                  <a:pt x="11767" y="7473"/>
                </a:cubicBezTo>
                <a:lnTo>
                  <a:pt x="11766" y="7472"/>
                </a:lnTo>
                <a:close/>
                <a:moveTo>
                  <a:pt x="11732" y="7575"/>
                </a:moveTo>
                <a:cubicBezTo>
                  <a:pt x="11732" y="7575"/>
                  <a:pt x="11732" y="7576"/>
                  <a:pt x="11732" y="7577"/>
                </a:cubicBezTo>
                <a:cubicBezTo>
                  <a:pt x="11732" y="7579"/>
                  <a:pt x="11732" y="7582"/>
                  <a:pt x="11732" y="7590"/>
                </a:cubicBezTo>
                <a:cubicBezTo>
                  <a:pt x="11732" y="7590"/>
                  <a:pt x="11730" y="7591"/>
                  <a:pt x="11727" y="7593"/>
                </a:cubicBezTo>
                <a:cubicBezTo>
                  <a:pt x="11723" y="7595"/>
                  <a:pt x="11718" y="7599"/>
                  <a:pt x="11711" y="7603"/>
                </a:cubicBezTo>
                <a:cubicBezTo>
                  <a:pt x="11713" y="7602"/>
                  <a:pt x="11715" y="7601"/>
                  <a:pt x="11718" y="7599"/>
                </a:cubicBezTo>
                <a:cubicBezTo>
                  <a:pt x="11722" y="7597"/>
                  <a:pt x="11726" y="7594"/>
                  <a:pt x="11732" y="7591"/>
                </a:cubicBezTo>
                <a:cubicBezTo>
                  <a:pt x="11732" y="7591"/>
                  <a:pt x="11734" y="7588"/>
                  <a:pt x="11736" y="7584"/>
                </a:cubicBezTo>
                <a:cubicBezTo>
                  <a:pt x="11738" y="7580"/>
                  <a:pt x="11740" y="7576"/>
                  <a:pt x="11740" y="7575"/>
                </a:cubicBezTo>
                <a:cubicBezTo>
                  <a:pt x="11740" y="7575"/>
                  <a:pt x="11740" y="7575"/>
                  <a:pt x="11739" y="7575"/>
                </a:cubicBezTo>
                <a:cubicBezTo>
                  <a:pt x="11738" y="7575"/>
                  <a:pt x="11736" y="7575"/>
                  <a:pt x="11732" y="7575"/>
                </a:cubicBezTo>
                <a:close/>
                <a:moveTo>
                  <a:pt x="11706" y="7605"/>
                </a:moveTo>
                <a:cubicBezTo>
                  <a:pt x="11706" y="7605"/>
                  <a:pt x="11706" y="7605"/>
                  <a:pt x="11708" y="7616"/>
                </a:cubicBezTo>
                <a:cubicBezTo>
                  <a:pt x="11710" y="7627"/>
                  <a:pt x="11715" y="7649"/>
                  <a:pt x="11723" y="7694"/>
                </a:cubicBezTo>
                <a:cubicBezTo>
                  <a:pt x="11723" y="7694"/>
                  <a:pt x="11723" y="7693"/>
                  <a:pt x="11727" y="7706"/>
                </a:cubicBezTo>
                <a:cubicBezTo>
                  <a:pt x="11732" y="7719"/>
                  <a:pt x="11741" y="7744"/>
                  <a:pt x="11758" y="7796"/>
                </a:cubicBezTo>
                <a:cubicBezTo>
                  <a:pt x="11758" y="7796"/>
                  <a:pt x="11758" y="7796"/>
                  <a:pt x="11753" y="7783"/>
                </a:cubicBezTo>
                <a:cubicBezTo>
                  <a:pt x="11749" y="7770"/>
                  <a:pt x="11741" y="7744"/>
                  <a:pt x="11724" y="7694"/>
                </a:cubicBezTo>
                <a:cubicBezTo>
                  <a:pt x="11724" y="7694"/>
                  <a:pt x="11724" y="7693"/>
                  <a:pt x="11722" y="7682"/>
                </a:cubicBezTo>
                <a:cubicBezTo>
                  <a:pt x="11720" y="7671"/>
                  <a:pt x="11716" y="7649"/>
                  <a:pt x="11707" y="7605"/>
                </a:cubicBezTo>
                <a:cubicBezTo>
                  <a:pt x="11707" y="7606"/>
                  <a:pt x="11707" y="7605"/>
                  <a:pt x="11707" y="7605"/>
                </a:cubicBezTo>
                <a:cubicBezTo>
                  <a:pt x="11707" y="7605"/>
                  <a:pt x="11707" y="7605"/>
                  <a:pt x="11706" y="7605"/>
                </a:cubicBezTo>
                <a:close/>
                <a:moveTo>
                  <a:pt x="11758" y="7796"/>
                </a:moveTo>
                <a:cubicBezTo>
                  <a:pt x="11758" y="7796"/>
                  <a:pt x="11758" y="7796"/>
                  <a:pt x="11758" y="7807"/>
                </a:cubicBezTo>
                <a:cubicBezTo>
                  <a:pt x="11758" y="7818"/>
                  <a:pt x="11758" y="7840"/>
                  <a:pt x="11758" y="7884"/>
                </a:cubicBezTo>
                <a:cubicBezTo>
                  <a:pt x="11758" y="7884"/>
                  <a:pt x="11758" y="7884"/>
                  <a:pt x="11754" y="7895"/>
                </a:cubicBezTo>
                <a:cubicBezTo>
                  <a:pt x="11751" y="7906"/>
                  <a:pt x="11745" y="7928"/>
                  <a:pt x="11732" y="7972"/>
                </a:cubicBezTo>
                <a:cubicBezTo>
                  <a:pt x="11732" y="7972"/>
                  <a:pt x="11732" y="7972"/>
                  <a:pt x="11731" y="7985"/>
                </a:cubicBezTo>
                <a:cubicBezTo>
                  <a:pt x="11729" y="7998"/>
                  <a:pt x="11727" y="8024"/>
                  <a:pt x="11723" y="8076"/>
                </a:cubicBezTo>
                <a:cubicBezTo>
                  <a:pt x="11723" y="8076"/>
                  <a:pt x="11723" y="8076"/>
                  <a:pt x="11722" y="8087"/>
                </a:cubicBezTo>
                <a:cubicBezTo>
                  <a:pt x="11721" y="8098"/>
                  <a:pt x="11719" y="8120"/>
                  <a:pt x="11714" y="8164"/>
                </a:cubicBezTo>
                <a:cubicBezTo>
                  <a:pt x="11714" y="8164"/>
                  <a:pt x="11714" y="8164"/>
                  <a:pt x="11714" y="8165"/>
                </a:cubicBezTo>
                <a:cubicBezTo>
                  <a:pt x="11713" y="8166"/>
                  <a:pt x="11713" y="8167"/>
                  <a:pt x="11713" y="8167"/>
                </a:cubicBezTo>
                <a:cubicBezTo>
                  <a:pt x="11714" y="8166"/>
                  <a:pt x="11714" y="8167"/>
                  <a:pt x="11714" y="8167"/>
                </a:cubicBezTo>
                <a:cubicBezTo>
                  <a:pt x="11714" y="8166"/>
                  <a:pt x="11714" y="8166"/>
                  <a:pt x="11715" y="8165"/>
                </a:cubicBezTo>
                <a:cubicBezTo>
                  <a:pt x="11715" y="8165"/>
                  <a:pt x="11715" y="8165"/>
                  <a:pt x="11716" y="8154"/>
                </a:cubicBezTo>
                <a:cubicBezTo>
                  <a:pt x="11717" y="8143"/>
                  <a:pt x="11720" y="8121"/>
                  <a:pt x="11724" y="8077"/>
                </a:cubicBezTo>
                <a:cubicBezTo>
                  <a:pt x="11724" y="8077"/>
                  <a:pt x="11724" y="8077"/>
                  <a:pt x="11725" y="8064"/>
                </a:cubicBezTo>
                <a:cubicBezTo>
                  <a:pt x="11726" y="8051"/>
                  <a:pt x="11728" y="8025"/>
                  <a:pt x="11732" y="7973"/>
                </a:cubicBezTo>
                <a:cubicBezTo>
                  <a:pt x="11732" y="7973"/>
                  <a:pt x="11733" y="7973"/>
                  <a:pt x="11736" y="7962"/>
                </a:cubicBezTo>
                <a:cubicBezTo>
                  <a:pt x="11739" y="7951"/>
                  <a:pt x="11745" y="7929"/>
                  <a:pt x="11758" y="7885"/>
                </a:cubicBezTo>
                <a:cubicBezTo>
                  <a:pt x="11758" y="7885"/>
                  <a:pt x="11758" y="7885"/>
                  <a:pt x="11758" y="7874"/>
                </a:cubicBezTo>
                <a:cubicBezTo>
                  <a:pt x="11758" y="7863"/>
                  <a:pt x="11758" y="7841"/>
                  <a:pt x="11758" y="7797"/>
                </a:cubicBezTo>
                <a:lnTo>
                  <a:pt x="11758" y="7796"/>
                </a:lnTo>
                <a:close/>
                <a:moveTo>
                  <a:pt x="11603" y="7987"/>
                </a:moveTo>
                <a:cubicBezTo>
                  <a:pt x="11603" y="7987"/>
                  <a:pt x="11603" y="7988"/>
                  <a:pt x="11603" y="7999"/>
                </a:cubicBezTo>
                <a:cubicBezTo>
                  <a:pt x="11603" y="8010"/>
                  <a:pt x="11603" y="8032"/>
                  <a:pt x="11603" y="8076"/>
                </a:cubicBezTo>
                <a:cubicBezTo>
                  <a:pt x="11603" y="8076"/>
                  <a:pt x="11603" y="8078"/>
                  <a:pt x="11603" y="8082"/>
                </a:cubicBezTo>
                <a:cubicBezTo>
                  <a:pt x="11603" y="8085"/>
                  <a:pt x="11603" y="8089"/>
                  <a:pt x="11603" y="8092"/>
                </a:cubicBezTo>
                <a:cubicBezTo>
                  <a:pt x="11603" y="8086"/>
                  <a:pt x="11603" y="8087"/>
                  <a:pt x="11603" y="8086"/>
                </a:cubicBezTo>
                <a:cubicBezTo>
                  <a:pt x="11603" y="8086"/>
                  <a:pt x="11603" y="8085"/>
                  <a:pt x="11604" y="8077"/>
                </a:cubicBezTo>
                <a:cubicBezTo>
                  <a:pt x="11604" y="8077"/>
                  <a:pt x="11604" y="8076"/>
                  <a:pt x="11604" y="8065"/>
                </a:cubicBezTo>
                <a:cubicBezTo>
                  <a:pt x="11604" y="8054"/>
                  <a:pt x="11604" y="8032"/>
                  <a:pt x="11604" y="7990"/>
                </a:cubicBezTo>
                <a:lnTo>
                  <a:pt x="11603" y="7987"/>
                </a:lnTo>
                <a:close/>
                <a:moveTo>
                  <a:pt x="11689" y="8164"/>
                </a:moveTo>
                <a:cubicBezTo>
                  <a:pt x="11689" y="8164"/>
                  <a:pt x="11689" y="8164"/>
                  <a:pt x="11689" y="8165"/>
                </a:cubicBezTo>
                <a:cubicBezTo>
                  <a:pt x="11689" y="8167"/>
                  <a:pt x="11689" y="8170"/>
                  <a:pt x="11689" y="8178"/>
                </a:cubicBezTo>
                <a:cubicBezTo>
                  <a:pt x="11689" y="8178"/>
                  <a:pt x="11688" y="8178"/>
                  <a:pt x="11686" y="8178"/>
                </a:cubicBezTo>
                <a:cubicBezTo>
                  <a:pt x="11684" y="8178"/>
                  <a:pt x="11680" y="8178"/>
                  <a:pt x="11673" y="8178"/>
                </a:cubicBezTo>
                <a:lnTo>
                  <a:pt x="11673" y="8179"/>
                </a:lnTo>
                <a:cubicBezTo>
                  <a:pt x="11673" y="8179"/>
                  <a:pt x="11673" y="8179"/>
                  <a:pt x="11676" y="8179"/>
                </a:cubicBezTo>
                <a:cubicBezTo>
                  <a:pt x="11679" y="8179"/>
                  <a:pt x="11686" y="8179"/>
                  <a:pt x="11699" y="8179"/>
                </a:cubicBezTo>
                <a:cubicBezTo>
                  <a:pt x="11699" y="8179"/>
                  <a:pt x="11699" y="8179"/>
                  <a:pt x="11700" y="8178"/>
                </a:cubicBezTo>
                <a:cubicBezTo>
                  <a:pt x="11701" y="8177"/>
                  <a:pt x="11702" y="8176"/>
                  <a:pt x="11702" y="8176"/>
                </a:cubicBezTo>
                <a:cubicBezTo>
                  <a:pt x="11702" y="8176"/>
                  <a:pt x="11702" y="8175"/>
                  <a:pt x="11701" y="8174"/>
                </a:cubicBezTo>
                <a:cubicBezTo>
                  <a:pt x="11699" y="8173"/>
                  <a:pt x="11696" y="8170"/>
                  <a:pt x="11689" y="8164"/>
                </a:cubicBezTo>
                <a:close/>
                <a:moveTo>
                  <a:pt x="10960" y="11138"/>
                </a:moveTo>
                <a:lnTo>
                  <a:pt x="10977" y="11153"/>
                </a:lnTo>
                <a:cubicBezTo>
                  <a:pt x="10977" y="11153"/>
                  <a:pt x="10977" y="11153"/>
                  <a:pt x="10977" y="11157"/>
                </a:cubicBezTo>
                <a:cubicBezTo>
                  <a:pt x="10977" y="11161"/>
                  <a:pt x="10977" y="11168"/>
                  <a:pt x="10977" y="11183"/>
                </a:cubicBezTo>
                <a:cubicBezTo>
                  <a:pt x="10977" y="11183"/>
                  <a:pt x="10977" y="11183"/>
                  <a:pt x="10977" y="11185"/>
                </a:cubicBezTo>
                <a:cubicBezTo>
                  <a:pt x="10977" y="11187"/>
                  <a:pt x="10977" y="11191"/>
                  <a:pt x="10977" y="11198"/>
                </a:cubicBezTo>
                <a:cubicBezTo>
                  <a:pt x="10977" y="11198"/>
                  <a:pt x="10977" y="11213"/>
                  <a:pt x="10977" y="11227"/>
                </a:cubicBezTo>
                <a:cubicBezTo>
                  <a:pt x="10977" y="11242"/>
                  <a:pt x="10959" y="11242"/>
                  <a:pt x="10951" y="11242"/>
                </a:cubicBezTo>
                <a:lnTo>
                  <a:pt x="10942" y="11257"/>
                </a:lnTo>
                <a:cubicBezTo>
                  <a:pt x="10942" y="11257"/>
                  <a:pt x="10940" y="11260"/>
                  <a:pt x="10938" y="11266"/>
                </a:cubicBezTo>
                <a:cubicBezTo>
                  <a:pt x="10936" y="11272"/>
                  <a:pt x="10934" y="11279"/>
                  <a:pt x="10934" y="11286"/>
                </a:cubicBezTo>
                <a:cubicBezTo>
                  <a:pt x="10934" y="11286"/>
                  <a:pt x="10925" y="11286"/>
                  <a:pt x="10916" y="11286"/>
                </a:cubicBezTo>
                <a:cubicBezTo>
                  <a:pt x="10908" y="11286"/>
                  <a:pt x="10908" y="11271"/>
                  <a:pt x="10908" y="11271"/>
                </a:cubicBezTo>
                <a:cubicBezTo>
                  <a:pt x="10908" y="11271"/>
                  <a:pt x="10908" y="11271"/>
                  <a:pt x="10911" y="11269"/>
                </a:cubicBezTo>
                <a:cubicBezTo>
                  <a:pt x="10914" y="11267"/>
                  <a:pt x="10921" y="11264"/>
                  <a:pt x="10934" y="11257"/>
                </a:cubicBezTo>
                <a:cubicBezTo>
                  <a:pt x="10934" y="11257"/>
                  <a:pt x="10934" y="11257"/>
                  <a:pt x="10934" y="11253"/>
                </a:cubicBezTo>
                <a:cubicBezTo>
                  <a:pt x="10934" y="11249"/>
                  <a:pt x="10934" y="11242"/>
                  <a:pt x="10934" y="11227"/>
                </a:cubicBezTo>
                <a:cubicBezTo>
                  <a:pt x="10934" y="11227"/>
                  <a:pt x="10934" y="11227"/>
                  <a:pt x="10935" y="11225"/>
                </a:cubicBezTo>
                <a:cubicBezTo>
                  <a:pt x="10936" y="11223"/>
                  <a:pt x="10938" y="11219"/>
                  <a:pt x="10942" y="11212"/>
                </a:cubicBezTo>
                <a:cubicBezTo>
                  <a:pt x="10942" y="11212"/>
                  <a:pt x="10942" y="11212"/>
                  <a:pt x="10943" y="11206"/>
                </a:cubicBezTo>
                <a:cubicBezTo>
                  <a:pt x="10945" y="11201"/>
                  <a:pt x="10947" y="11189"/>
                  <a:pt x="10951" y="11167"/>
                </a:cubicBezTo>
                <a:cubicBezTo>
                  <a:pt x="10951" y="11167"/>
                  <a:pt x="10953" y="11164"/>
                  <a:pt x="10955" y="11158"/>
                </a:cubicBezTo>
                <a:cubicBezTo>
                  <a:pt x="10957" y="11153"/>
                  <a:pt x="10960" y="11145"/>
                  <a:pt x="10960" y="11138"/>
                </a:cubicBezTo>
                <a:close/>
                <a:moveTo>
                  <a:pt x="11222" y="11403"/>
                </a:moveTo>
                <a:cubicBezTo>
                  <a:pt x="11216" y="11400"/>
                  <a:pt x="11210" y="11407"/>
                  <a:pt x="11208" y="11418"/>
                </a:cubicBezTo>
                <a:cubicBezTo>
                  <a:pt x="11208" y="11418"/>
                  <a:pt x="11204" y="11421"/>
                  <a:pt x="11199" y="11425"/>
                </a:cubicBezTo>
                <a:cubicBezTo>
                  <a:pt x="11193" y="11429"/>
                  <a:pt x="11187" y="11433"/>
                  <a:pt x="11183" y="11433"/>
                </a:cubicBezTo>
                <a:lnTo>
                  <a:pt x="11174" y="11433"/>
                </a:lnTo>
                <a:lnTo>
                  <a:pt x="11176" y="11435"/>
                </a:lnTo>
                <a:lnTo>
                  <a:pt x="11184" y="11435"/>
                </a:lnTo>
                <a:cubicBezTo>
                  <a:pt x="11189" y="11435"/>
                  <a:pt x="11195" y="11431"/>
                  <a:pt x="11200" y="11427"/>
                </a:cubicBezTo>
                <a:cubicBezTo>
                  <a:pt x="11206" y="11423"/>
                  <a:pt x="11210" y="11419"/>
                  <a:pt x="11210" y="11419"/>
                </a:cubicBezTo>
                <a:cubicBezTo>
                  <a:pt x="11211" y="11438"/>
                  <a:pt x="11233" y="11415"/>
                  <a:pt x="11224" y="11404"/>
                </a:cubicBezTo>
                <a:cubicBezTo>
                  <a:pt x="11223" y="11404"/>
                  <a:pt x="11223" y="11403"/>
                  <a:pt x="11222" y="11403"/>
                </a:cubicBezTo>
                <a:close/>
                <a:moveTo>
                  <a:pt x="10584" y="12267"/>
                </a:moveTo>
                <a:cubicBezTo>
                  <a:pt x="10593" y="12267"/>
                  <a:pt x="10593" y="12267"/>
                  <a:pt x="10602" y="12267"/>
                </a:cubicBezTo>
                <a:lnTo>
                  <a:pt x="10619" y="12267"/>
                </a:lnTo>
                <a:cubicBezTo>
                  <a:pt x="10619" y="12267"/>
                  <a:pt x="10621" y="12267"/>
                  <a:pt x="10624" y="12267"/>
                </a:cubicBezTo>
                <a:cubicBezTo>
                  <a:pt x="10627" y="12267"/>
                  <a:pt x="10632" y="12267"/>
                  <a:pt x="10636" y="12267"/>
                </a:cubicBezTo>
                <a:lnTo>
                  <a:pt x="10644" y="12267"/>
                </a:lnTo>
                <a:cubicBezTo>
                  <a:pt x="10649" y="12267"/>
                  <a:pt x="10649" y="12271"/>
                  <a:pt x="10647" y="12275"/>
                </a:cubicBezTo>
                <a:cubicBezTo>
                  <a:pt x="10646" y="12279"/>
                  <a:pt x="10644" y="12283"/>
                  <a:pt x="10644" y="12283"/>
                </a:cubicBezTo>
                <a:cubicBezTo>
                  <a:pt x="10636" y="12283"/>
                  <a:pt x="10632" y="12283"/>
                  <a:pt x="10629" y="12283"/>
                </a:cubicBezTo>
                <a:cubicBezTo>
                  <a:pt x="10627" y="12283"/>
                  <a:pt x="10627" y="12283"/>
                  <a:pt x="10627" y="12283"/>
                </a:cubicBezTo>
                <a:cubicBezTo>
                  <a:pt x="10627" y="12283"/>
                  <a:pt x="10625" y="12283"/>
                  <a:pt x="10622" y="12283"/>
                </a:cubicBezTo>
                <a:cubicBezTo>
                  <a:pt x="10619" y="12283"/>
                  <a:pt x="10615" y="12283"/>
                  <a:pt x="10611" y="12283"/>
                </a:cubicBezTo>
                <a:cubicBezTo>
                  <a:pt x="10611" y="12290"/>
                  <a:pt x="10608" y="12294"/>
                  <a:pt x="10606" y="12295"/>
                </a:cubicBezTo>
                <a:cubicBezTo>
                  <a:pt x="10604" y="12297"/>
                  <a:pt x="10602" y="12296"/>
                  <a:pt x="10602" y="12296"/>
                </a:cubicBezTo>
                <a:lnTo>
                  <a:pt x="10593" y="12296"/>
                </a:lnTo>
                <a:cubicBezTo>
                  <a:pt x="10589" y="12296"/>
                  <a:pt x="10587" y="12293"/>
                  <a:pt x="10586" y="12291"/>
                </a:cubicBezTo>
                <a:cubicBezTo>
                  <a:pt x="10585" y="12289"/>
                  <a:pt x="10584" y="12289"/>
                  <a:pt x="10584" y="12296"/>
                </a:cubicBezTo>
                <a:cubicBezTo>
                  <a:pt x="10580" y="12296"/>
                  <a:pt x="10578" y="12293"/>
                  <a:pt x="10577" y="12290"/>
                </a:cubicBezTo>
                <a:cubicBezTo>
                  <a:pt x="10576" y="12286"/>
                  <a:pt x="10576" y="12283"/>
                  <a:pt x="10576" y="12283"/>
                </a:cubicBezTo>
                <a:cubicBezTo>
                  <a:pt x="10576" y="12283"/>
                  <a:pt x="10576" y="12267"/>
                  <a:pt x="10584" y="12267"/>
                </a:cubicBezTo>
                <a:close/>
                <a:moveTo>
                  <a:pt x="10508" y="12336"/>
                </a:moveTo>
                <a:cubicBezTo>
                  <a:pt x="10509" y="12334"/>
                  <a:pt x="10512" y="12334"/>
                  <a:pt x="10516" y="12341"/>
                </a:cubicBezTo>
                <a:lnTo>
                  <a:pt x="10516" y="12371"/>
                </a:lnTo>
                <a:cubicBezTo>
                  <a:pt x="10512" y="12371"/>
                  <a:pt x="10510" y="12371"/>
                  <a:pt x="10508" y="12371"/>
                </a:cubicBezTo>
                <a:cubicBezTo>
                  <a:pt x="10505" y="12371"/>
                  <a:pt x="10503" y="12371"/>
                  <a:pt x="10499" y="12371"/>
                </a:cubicBezTo>
                <a:lnTo>
                  <a:pt x="10499" y="12356"/>
                </a:lnTo>
                <a:cubicBezTo>
                  <a:pt x="10499" y="12356"/>
                  <a:pt x="10499" y="12352"/>
                  <a:pt x="10500" y="12349"/>
                </a:cubicBezTo>
                <a:cubicBezTo>
                  <a:pt x="10501" y="12345"/>
                  <a:pt x="10503" y="12341"/>
                  <a:pt x="10508" y="12341"/>
                </a:cubicBezTo>
                <a:cubicBezTo>
                  <a:pt x="10507" y="12341"/>
                  <a:pt x="10507" y="12338"/>
                  <a:pt x="10508" y="12336"/>
                </a:cubicBezTo>
                <a:close/>
                <a:moveTo>
                  <a:pt x="10473" y="12356"/>
                </a:moveTo>
                <a:lnTo>
                  <a:pt x="10481" y="12385"/>
                </a:lnTo>
                <a:cubicBezTo>
                  <a:pt x="10481" y="12385"/>
                  <a:pt x="10482" y="12385"/>
                  <a:pt x="10480" y="12385"/>
                </a:cubicBezTo>
                <a:cubicBezTo>
                  <a:pt x="10479" y="12385"/>
                  <a:pt x="10477" y="12385"/>
                  <a:pt x="10473" y="12385"/>
                </a:cubicBezTo>
                <a:lnTo>
                  <a:pt x="10464" y="12400"/>
                </a:lnTo>
                <a:cubicBezTo>
                  <a:pt x="10460" y="12408"/>
                  <a:pt x="10458" y="12411"/>
                  <a:pt x="10457" y="12413"/>
                </a:cubicBezTo>
                <a:cubicBezTo>
                  <a:pt x="10456" y="12415"/>
                  <a:pt x="10456" y="12414"/>
                  <a:pt x="10456" y="12414"/>
                </a:cubicBezTo>
                <a:cubicBezTo>
                  <a:pt x="10452" y="12407"/>
                  <a:pt x="10449" y="12403"/>
                  <a:pt x="10448" y="12402"/>
                </a:cubicBezTo>
                <a:cubicBezTo>
                  <a:pt x="10448" y="12400"/>
                  <a:pt x="10448" y="12400"/>
                  <a:pt x="10448" y="12400"/>
                </a:cubicBezTo>
                <a:lnTo>
                  <a:pt x="10439" y="12385"/>
                </a:lnTo>
                <a:cubicBezTo>
                  <a:pt x="10439" y="12385"/>
                  <a:pt x="10439" y="12382"/>
                  <a:pt x="10440" y="12378"/>
                </a:cubicBezTo>
                <a:cubicBezTo>
                  <a:pt x="10441" y="12374"/>
                  <a:pt x="10443" y="12371"/>
                  <a:pt x="10448" y="12371"/>
                </a:cubicBezTo>
                <a:lnTo>
                  <a:pt x="10456" y="12371"/>
                </a:lnTo>
                <a:cubicBezTo>
                  <a:pt x="10460" y="12371"/>
                  <a:pt x="10462" y="12371"/>
                  <a:pt x="10463" y="12371"/>
                </a:cubicBezTo>
                <a:cubicBezTo>
                  <a:pt x="10464" y="12371"/>
                  <a:pt x="10464" y="12371"/>
                  <a:pt x="10464" y="12371"/>
                </a:cubicBezTo>
                <a:lnTo>
                  <a:pt x="10473" y="12356"/>
                </a:lnTo>
                <a:close/>
                <a:moveTo>
                  <a:pt x="10404" y="12400"/>
                </a:moveTo>
                <a:cubicBezTo>
                  <a:pt x="10404" y="12400"/>
                  <a:pt x="10404" y="12400"/>
                  <a:pt x="10404" y="12402"/>
                </a:cubicBezTo>
                <a:cubicBezTo>
                  <a:pt x="10404" y="12403"/>
                  <a:pt x="10404" y="12407"/>
                  <a:pt x="10404" y="12414"/>
                </a:cubicBezTo>
                <a:cubicBezTo>
                  <a:pt x="10409" y="12414"/>
                  <a:pt x="10411" y="12418"/>
                  <a:pt x="10412" y="12422"/>
                </a:cubicBezTo>
                <a:cubicBezTo>
                  <a:pt x="10413" y="12426"/>
                  <a:pt x="10413" y="12430"/>
                  <a:pt x="10413" y="12430"/>
                </a:cubicBezTo>
                <a:cubicBezTo>
                  <a:pt x="10413" y="12444"/>
                  <a:pt x="10413" y="12445"/>
                  <a:pt x="10413" y="12445"/>
                </a:cubicBezTo>
                <a:cubicBezTo>
                  <a:pt x="10413" y="12430"/>
                  <a:pt x="10404" y="12430"/>
                  <a:pt x="10404" y="12430"/>
                </a:cubicBezTo>
                <a:lnTo>
                  <a:pt x="10396" y="12414"/>
                </a:lnTo>
                <a:cubicBezTo>
                  <a:pt x="10396" y="12414"/>
                  <a:pt x="10396" y="12411"/>
                  <a:pt x="10397" y="12407"/>
                </a:cubicBezTo>
                <a:cubicBezTo>
                  <a:pt x="10398" y="12404"/>
                  <a:pt x="10400" y="12400"/>
                  <a:pt x="10404" y="12400"/>
                </a:cubicBezTo>
                <a:close/>
                <a:moveTo>
                  <a:pt x="10328" y="12426"/>
                </a:moveTo>
                <a:cubicBezTo>
                  <a:pt x="10330" y="12422"/>
                  <a:pt x="10332" y="12422"/>
                  <a:pt x="10336" y="12430"/>
                </a:cubicBezTo>
                <a:cubicBezTo>
                  <a:pt x="10340" y="12430"/>
                  <a:pt x="10347" y="12433"/>
                  <a:pt x="10352" y="12437"/>
                </a:cubicBezTo>
                <a:cubicBezTo>
                  <a:pt x="10358" y="12441"/>
                  <a:pt x="10362" y="12445"/>
                  <a:pt x="10362" y="12445"/>
                </a:cubicBezTo>
                <a:lnTo>
                  <a:pt x="10362" y="12430"/>
                </a:lnTo>
                <a:cubicBezTo>
                  <a:pt x="10366" y="12430"/>
                  <a:pt x="10368" y="12433"/>
                  <a:pt x="10369" y="12437"/>
                </a:cubicBezTo>
                <a:cubicBezTo>
                  <a:pt x="10370" y="12441"/>
                  <a:pt x="10371" y="12445"/>
                  <a:pt x="10371" y="12445"/>
                </a:cubicBezTo>
                <a:lnTo>
                  <a:pt x="10362" y="12445"/>
                </a:lnTo>
                <a:cubicBezTo>
                  <a:pt x="10353" y="12460"/>
                  <a:pt x="10353" y="12459"/>
                  <a:pt x="10345" y="12459"/>
                </a:cubicBezTo>
                <a:cubicBezTo>
                  <a:pt x="10336" y="12459"/>
                  <a:pt x="10336" y="12444"/>
                  <a:pt x="10328" y="12459"/>
                </a:cubicBezTo>
                <a:cubicBezTo>
                  <a:pt x="10327" y="12459"/>
                  <a:pt x="10328" y="12463"/>
                  <a:pt x="10326" y="12467"/>
                </a:cubicBezTo>
                <a:cubicBezTo>
                  <a:pt x="10325" y="12471"/>
                  <a:pt x="10323" y="12474"/>
                  <a:pt x="10319" y="12474"/>
                </a:cubicBezTo>
                <a:lnTo>
                  <a:pt x="10310" y="12474"/>
                </a:lnTo>
                <a:cubicBezTo>
                  <a:pt x="10310" y="12467"/>
                  <a:pt x="10310" y="12459"/>
                  <a:pt x="10310" y="12454"/>
                </a:cubicBezTo>
                <a:cubicBezTo>
                  <a:pt x="10310" y="12448"/>
                  <a:pt x="10310" y="12445"/>
                  <a:pt x="10310" y="12445"/>
                </a:cubicBezTo>
                <a:cubicBezTo>
                  <a:pt x="10310" y="12445"/>
                  <a:pt x="10310" y="12445"/>
                  <a:pt x="10311" y="12445"/>
                </a:cubicBezTo>
                <a:cubicBezTo>
                  <a:pt x="10312" y="12445"/>
                  <a:pt x="10314" y="12445"/>
                  <a:pt x="10319" y="12445"/>
                </a:cubicBezTo>
                <a:cubicBezTo>
                  <a:pt x="10323" y="12438"/>
                  <a:pt x="10325" y="12430"/>
                  <a:pt x="10328" y="12426"/>
                </a:cubicBezTo>
                <a:close/>
                <a:moveTo>
                  <a:pt x="10147" y="12445"/>
                </a:moveTo>
                <a:cubicBezTo>
                  <a:pt x="10147" y="12445"/>
                  <a:pt x="10147" y="12445"/>
                  <a:pt x="10150" y="12446"/>
                </a:cubicBezTo>
                <a:cubicBezTo>
                  <a:pt x="10152" y="12448"/>
                  <a:pt x="10156" y="12452"/>
                  <a:pt x="10164" y="12459"/>
                </a:cubicBezTo>
                <a:cubicBezTo>
                  <a:pt x="10164" y="12459"/>
                  <a:pt x="10164" y="12463"/>
                  <a:pt x="10163" y="12467"/>
                </a:cubicBezTo>
                <a:cubicBezTo>
                  <a:pt x="10162" y="12471"/>
                  <a:pt x="10160" y="12474"/>
                  <a:pt x="10156" y="12474"/>
                </a:cubicBezTo>
                <a:lnTo>
                  <a:pt x="10139" y="12459"/>
                </a:lnTo>
                <a:cubicBezTo>
                  <a:pt x="10139" y="12459"/>
                  <a:pt x="10137" y="12463"/>
                  <a:pt x="10133" y="12467"/>
                </a:cubicBezTo>
                <a:cubicBezTo>
                  <a:pt x="10130" y="12471"/>
                  <a:pt x="10126" y="12474"/>
                  <a:pt x="10122" y="12474"/>
                </a:cubicBezTo>
                <a:lnTo>
                  <a:pt x="10105" y="12489"/>
                </a:lnTo>
                <a:cubicBezTo>
                  <a:pt x="10105" y="12489"/>
                  <a:pt x="10105" y="12489"/>
                  <a:pt x="10104" y="12489"/>
                </a:cubicBezTo>
                <a:cubicBezTo>
                  <a:pt x="10102" y="12489"/>
                  <a:pt x="10100" y="12489"/>
                  <a:pt x="10096" y="12489"/>
                </a:cubicBezTo>
                <a:cubicBezTo>
                  <a:pt x="10096" y="12496"/>
                  <a:pt x="10092" y="12500"/>
                  <a:pt x="10087" y="12502"/>
                </a:cubicBezTo>
                <a:cubicBezTo>
                  <a:pt x="10083" y="12504"/>
                  <a:pt x="10079" y="12504"/>
                  <a:pt x="10079" y="12504"/>
                </a:cubicBezTo>
                <a:cubicBezTo>
                  <a:pt x="10079" y="12504"/>
                  <a:pt x="10079" y="12504"/>
                  <a:pt x="10078" y="12504"/>
                </a:cubicBezTo>
                <a:cubicBezTo>
                  <a:pt x="10076" y="12504"/>
                  <a:pt x="10074" y="12504"/>
                  <a:pt x="10070" y="12504"/>
                </a:cubicBezTo>
                <a:cubicBezTo>
                  <a:pt x="10070" y="12504"/>
                  <a:pt x="10068" y="12507"/>
                  <a:pt x="10066" y="12509"/>
                </a:cubicBezTo>
                <a:cubicBezTo>
                  <a:pt x="10064" y="12511"/>
                  <a:pt x="10061" y="12511"/>
                  <a:pt x="10061" y="12504"/>
                </a:cubicBezTo>
                <a:lnTo>
                  <a:pt x="10053" y="12489"/>
                </a:lnTo>
                <a:cubicBezTo>
                  <a:pt x="10053" y="12489"/>
                  <a:pt x="10053" y="12489"/>
                  <a:pt x="10054" y="12487"/>
                </a:cubicBezTo>
                <a:cubicBezTo>
                  <a:pt x="10055" y="12485"/>
                  <a:pt x="10057" y="12482"/>
                  <a:pt x="10061" y="12474"/>
                </a:cubicBezTo>
                <a:cubicBezTo>
                  <a:pt x="10061" y="12474"/>
                  <a:pt x="10064" y="12471"/>
                  <a:pt x="10067" y="12469"/>
                </a:cubicBezTo>
                <a:cubicBezTo>
                  <a:pt x="10070" y="12467"/>
                  <a:pt x="10075" y="12467"/>
                  <a:pt x="10079" y="12474"/>
                </a:cubicBezTo>
                <a:cubicBezTo>
                  <a:pt x="10083" y="12474"/>
                  <a:pt x="10092" y="12471"/>
                  <a:pt x="10099" y="12467"/>
                </a:cubicBezTo>
                <a:cubicBezTo>
                  <a:pt x="10107" y="12463"/>
                  <a:pt x="10113" y="12459"/>
                  <a:pt x="10113" y="12459"/>
                </a:cubicBezTo>
                <a:cubicBezTo>
                  <a:pt x="10113" y="12459"/>
                  <a:pt x="10113" y="12459"/>
                  <a:pt x="10118" y="12458"/>
                </a:cubicBezTo>
                <a:cubicBezTo>
                  <a:pt x="10122" y="12456"/>
                  <a:pt x="10130" y="12453"/>
                  <a:pt x="10147" y="12445"/>
                </a:cubicBezTo>
                <a:close/>
                <a:moveTo>
                  <a:pt x="10190" y="12445"/>
                </a:moveTo>
                <a:cubicBezTo>
                  <a:pt x="10190" y="12445"/>
                  <a:pt x="10190" y="12445"/>
                  <a:pt x="10191" y="12445"/>
                </a:cubicBezTo>
                <a:cubicBezTo>
                  <a:pt x="10193" y="12445"/>
                  <a:pt x="10195" y="12445"/>
                  <a:pt x="10199" y="12445"/>
                </a:cubicBezTo>
                <a:cubicBezTo>
                  <a:pt x="10199" y="12453"/>
                  <a:pt x="10201" y="12456"/>
                  <a:pt x="10203" y="12458"/>
                </a:cubicBezTo>
                <a:cubicBezTo>
                  <a:pt x="10206" y="12459"/>
                  <a:pt x="10208" y="12459"/>
                  <a:pt x="10208" y="12459"/>
                </a:cubicBezTo>
                <a:cubicBezTo>
                  <a:pt x="10216" y="12459"/>
                  <a:pt x="10216" y="12459"/>
                  <a:pt x="10216" y="12459"/>
                </a:cubicBezTo>
                <a:cubicBezTo>
                  <a:pt x="10224" y="12459"/>
                  <a:pt x="10224" y="12444"/>
                  <a:pt x="10233" y="12459"/>
                </a:cubicBezTo>
                <a:cubicBezTo>
                  <a:pt x="10237" y="12459"/>
                  <a:pt x="10240" y="12459"/>
                  <a:pt x="10242" y="12459"/>
                </a:cubicBezTo>
                <a:cubicBezTo>
                  <a:pt x="10244" y="12459"/>
                  <a:pt x="10246" y="12459"/>
                  <a:pt x="10250" y="12459"/>
                </a:cubicBezTo>
                <a:lnTo>
                  <a:pt x="10268" y="12459"/>
                </a:lnTo>
                <a:lnTo>
                  <a:pt x="10268" y="12474"/>
                </a:lnTo>
                <a:cubicBezTo>
                  <a:pt x="10263" y="12474"/>
                  <a:pt x="10261" y="12474"/>
                  <a:pt x="10259" y="12474"/>
                </a:cubicBezTo>
                <a:cubicBezTo>
                  <a:pt x="10257" y="12474"/>
                  <a:pt x="10254" y="12474"/>
                  <a:pt x="10250" y="12474"/>
                </a:cubicBezTo>
                <a:cubicBezTo>
                  <a:pt x="10250" y="12474"/>
                  <a:pt x="10259" y="12474"/>
                  <a:pt x="10242" y="12474"/>
                </a:cubicBezTo>
                <a:cubicBezTo>
                  <a:pt x="10233" y="12474"/>
                  <a:pt x="10233" y="12474"/>
                  <a:pt x="10224" y="12474"/>
                </a:cubicBezTo>
                <a:cubicBezTo>
                  <a:pt x="10224" y="12474"/>
                  <a:pt x="10224" y="12474"/>
                  <a:pt x="10216" y="12474"/>
                </a:cubicBezTo>
                <a:cubicBezTo>
                  <a:pt x="10207" y="12474"/>
                  <a:pt x="10233" y="12460"/>
                  <a:pt x="10208" y="12474"/>
                </a:cubicBezTo>
                <a:cubicBezTo>
                  <a:pt x="10182" y="12489"/>
                  <a:pt x="10182" y="12489"/>
                  <a:pt x="10182" y="12489"/>
                </a:cubicBezTo>
                <a:lnTo>
                  <a:pt x="10182" y="12474"/>
                </a:lnTo>
                <a:lnTo>
                  <a:pt x="10182" y="12459"/>
                </a:lnTo>
                <a:cubicBezTo>
                  <a:pt x="10182" y="12459"/>
                  <a:pt x="10182" y="12456"/>
                  <a:pt x="10183" y="12452"/>
                </a:cubicBezTo>
                <a:cubicBezTo>
                  <a:pt x="10184" y="12449"/>
                  <a:pt x="10186" y="12445"/>
                  <a:pt x="10190" y="12445"/>
                </a:cubicBezTo>
                <a:close/>
                <a:moveTo>
                  <a:pt x="10286" y="12453"/>
                </a:moveTo>
                <a:cubicBezTo>
                  <a:pt x="10287" y="12451"/>
                  <a:pt x="10288" y="12452"/>
                  <a:pt x="10293" y="12459"/>
                </a:cubicBezTo>
                <a:cubicBezTo>
                  <a:pt x="10301" y="12474"/>
                  <a:pt x="10301" y="12489"/>
                  <a:pt x="10293" y="12489"/>
                </a:cubicBezTo>
                <a:cubicBezTo>
                  <a:pt x="10288" y="12481"/>
                  <a:pt x="10287" y="12474"/>
                  <a:pt x="10286" y="12468"/>
                </a:cubicBezTo>
                <a:cubicBezTo>
                  <a:pt x="10285" y="12463"/>
                  <a:pt x="10285" y="12459"/>
                  <a:pt x="10285" y="12459"/>
                </a:cubicBezTo>
                <a:cubicBezTo>
                  <a:pt x="10285" y="12459"/>
                  <a:pt x="10285" y="12455"/>
                  <a:pt x="10286" y="12453"/>
                </a:cubicBezTo>
                <a:close/>
                <a:moveTo>
                  <a:pt x="10002" y="12533"/>
                </a:moveTo>
                <a:lnTo>
                  <a:pt x="10028" y="12533"/>
                </a:lnTo>
                <a:cubicBezTo>
                  <a:pt x="10028" y="12533"/>
                  <a:pt x="10028" y="12533"/>
                  <a:pt x="10028" y="12535"/>
                </a:cubicBezTo>
                <a:cubicBezTo>
                  <a:pt x="10028" y="12536"/>
                  <a:pt x="10028" y="12540"/>
                  <a:pt x="10028" y="12547"/>
                </a:cubicBezTo>
                <a:lnTo>
                  <a:pt x="10010" y="12563"/>
                </a:lnTo>
                <a:cubicBezTo>
                  <a:pt x="10006" y="12563"/>
                  <a:pt x="10002" y="12566"/>
                  <a:pt x="9998" y="12570"/>
                </a:cubicBezTo>
                <a:cubicBezTo>
                  <a:pt x="9995" y="12573"/>
                  <a:pt x="9993" y="12576"/>
                  <a:pt x="9993" y="12576"/>
                </a:cubicBezTo>
                <a:cubicBezTo>
                  <a:pt x="9993" y="12576"/>
                  <a:pt x="9991" y="12577"/>
                  <a:pt x="9989" y="12579"/>
                </a:cubicBezTo>
                <a:cubicBezTo>
                  <a:pt x="9986" y="12581"/>
                  <a:pt x="9984" y="12585"/>
                  <a:pt x="9984" y="12592"/>
                </a:cubicBezTo>
                <a:lnTo>
                  <a:pt x="9976" y="12606"/>
                </a:lnTo>
                <a:cubicBezTo>
                  <a:pt x="9976" y="12606"/>
                  <a:pt x="9976" y="12606"/>
                  <a:pt x="9975" y="12604"/>
                </a:cubicBezTo>
                <a:cubicBezTo>
                  <a:pt x="9973" y="12603"/>
                  <a:pt x="9971" y="12599"/>
                  <a:pt x="9967" y="12592"/>
                </a:cubicBezTo>
                <a:lnTo>
                  <a:pt x="9984" y="12563"/>
                </a:lnTo>
                <a:lnTo>
                  <a:pt x="10002" y="12533"/>
                </a:lnTo>
                <a:close/>
                <a:moveTo>
                  <a:pt x="9959" y="12606"/>
                </a:moveTo>
                <a:cubicBezTo>
                  <a:pt x="9959" y="12606"/>
                  <a:pt x="9959" y="12606"/>
                  <a:pt x="9961" y="12609"/>
                </a:cubicBezTo>
                <a:cubicBezTo>
                  <a:pt x="9963" y="12613"/>
                  <a:pt x="9967" y="12621"/>
                  <a:pt x="9976" y="12636"/>
                </a:cubicBezTo>
                <a:cubicBezTo>
                  <a:pt x="9976" y="12636"/>
                  <a:pt x="9976" y="12636"/>
                  <a:pt x="9976" y="12639"/>
                </a:cubicBezTo>
                <a:cubicBezTo>
                  <a:pt x="9976" y="12643"/>
                  <a:pt x="9976" y="12650"/>
                  <a:pt x="9976" y="12665"/>
                </a:cubicBezTo>
                <a:lnTo>
                  <a:pt x="9976" y="12694"/>
                </a:lnTo>
                <a:cubicBezTo>
                  <a:pt x="9976" y="12701"/>
                  <a:pt x="9972" y="12713"/>
                  <a:pt x="9968" y="12722"/>
                </a:cubicBezTo>
                <a:cubicBezTo>
                  <a:pt x="9963" y="12731"/>
                  <a:pt x="9959" y="12739"/>
                  <a:pt x="9959" y="12739"/>
                </a:cubicBezTo>
                <a:cubicBezTo>
                  <a:pt x="9959" y="12739"/>
                  <a:pt x="9959" y="12739"/>
                  <a:pt x="9956" y="12741"/>
                </a:cubicBezTo>
                <a:cubicBezTo>
                  <a:pt x="9953" y="12742"/>
                  <a:pt x="9946" y="12746"/>
                  <a:pt x="9933" y="12753"/>
                </a:cubicBezTo>
                <a:cubicBezTo>
                  <a:pt x="9925" y="12753"/>
                  <a:pt x="9916" y="12754"/>
                  <a:pt x="9916" y="12739"/>
                </a:cubicBezTo>
                <a:cubicBezTo>
                  <a:pt x="9916" y="12724"/>
                  <a:pt x="9925" y="12710"/>
                  <a:pt x="9925" y="12710"/>
                </a:cubicBezTo>
                <a:cubicBezTo>
                  <a:pt x="9925" y="12695"/>
                  <a:pt x="9925" y="12680"/>
                  <a:pt x="9933" y="12665"/>
                </a:cubicBezTo>
                <a:cubicBezTo>
                  <a:pt x="9942" y="12650"/>
                  <a:pt x="9951" y="12650"/>
                  <a:pt x="9951" y="12636"/>
                </a:cubicBezTo>
                <a:lnTo>
                  <a:pt x="9959" y="12606"/>
                </a:lnTo>
                <a:close/>
                <a:moveTo>
                  <a:pt x="10567" y="12656"/>
                </a:moveTo>
                <a:cubicBezTo>
                  <a:pt x="10566" y="12658"/>
                  <a:pt x="10564" y="12664"/>
                  <a:pt x="10562" y="12672"/>
                </a:cubicBezTo>
                <a:cubicBezTo>
                  <a:pt x="10560" y="12679"/>
                  <a:pt x="10559" y="12688"/>
                  <a:pt x="10559" y="12694"/>
                </a:cubicBezTo>
                <a:cubicBezTo>
                  <a:pt x="10559" y="12694"/>
                  <a:pt x="10559" y="12694"/>
                  <a:pt x="10559" y="12694"/>
                </a:cubicBezTo>
                <a:cubicBezTo>
                  <a:pt x="10559" y="12694"/>
                  <a:pt x="10560" y="12694"/>
                  <a:pt x="10560" y="12694"/>
                </a:cubicBezTo>
                <a:cubicBezTo>
                  <a:pt x="10561" y="12686"/>
                  <a:pt x="10563" y="12677"/>
                  <a:pt x="10564" y="12669"/>
                </a:cubicBezTo>
                <a:cubicBezTo>
                  <a:pt x="10566" y="12661"/>
                  <a:pt x="10567" y="12656"/>
                  <a:pt x="10567" y="12656"/>
                </a:cubicBezTo>
                <a:cubicBezTo>
                  <a:pt x="10567" y="12655"/>
                  <a:pt x="10567" y="12655"/>
                  <a:pt x="10567" y="12655"/>
                </a:cubicBezTo>
                <a:lnTo>
                  <a:pt x="10567" y="12656"/>
                </a:lnTo>
                <a:lnTo>
                  <a:pt x="10567" y="12656"/>
                </a:lnTo>
                <a:cubicBezTo>
                  <a:pt x="10567" y="12656"/>
                  <a:pt x="10567" y="12656"/>
                  <a:pt x="10567" y="12656"/>
                </a:cubicBezTo>
                <a:close/>
                <a:moveTo>
                  <a:pt x="10593" y="12900"/>
                </a:moveTo>
                <a:cubicBezTo>
                  <a:pt x="10593" y="12900"/>
                  <a:pt x="10587" y="12922"/>
                  <a:pt x="10579" y="12944"/>
                </a:cubicBezTo>
                <a:cubicBezTo>
                  <a:pt x="10572" y="12966"/>
                  <a:pt x="10563" y="12988"/>
                  <a:pt x="10559" y="12988"/>
                </a:cubicBezTo>
                <a:cubicBezTo>
                  <a:pt x="10557" y="12992"/>
                  <a:pt x="10555" y="12999"/>
                  <a:pt x="10555" y="13006"/>
                </a:cubicBezTo>
                <a:cubicBezTo>
                  <a:pt x="10555" y="13014"/>
                  <a:pt x="10555" y="13022"/>
                  <a:pt x="10555" y="13031"/>
                </a:cubicBezTo>
                <a:cubicBezTo>
                  <a:pt x="10555" y="13023"/>
                  <a:pt x="10555" y="13016"/>
                  <a:pt x="10555" y="13010"/>
                </a:cubicBezTo>
                <a:cubicBezTo>
                  <a:pt x="10556" y="13003"/>
                  <a:pt x="10557" y="12997"/>
                  <a:pt x="10559" y="12994"/>
                </a:cubicBezTo>
                <a:cubicBezTo>
                  <a:pt x="10563" y="12994"/>
                  <a:pt x="10572" y="12973"/>
                  <a:pt x="10579" y="12950"/>
                </a:cubicBezTo>
                <a:cubicBezTo>
                  <a:pt x="10587" y="12928"/>
                  <a:pt x="10593" y="12906"/>
                  <a:pt x="10593" y="12906"/>
                </a:cubicBezTo>
                <a:cubicBezTo>
                  <a:pt x="10593" y="12906"/>
                  <a:pt x="10593" y="12905"/>
                  <a:pt x="10593" y="12903"/>
                </a:cubicBezTo>
                <a:cubicBezTo>
                  <a:pt x="10593" y="12902"/>
                  <a:pt x="10593" y="12900"/>
                  <a:pt x="10593" y="12900"/>
                </a:cubicBezTo>
                <a:close/>
                <a:moveTo>
                  <a:pt x="10552" y="13124"/>
                </a:moveTo>
                <a:cubicBezTo>
                  <a:pt x="10551" y="13129"/>
                  <a:pt x="10551" y="13132"/>
                  <a:pt x="10550" y="13133"/>
                </a:cubicBezTo>
                <a:cubicBezTo>
                  <a:pt x="10550" y="13135"/>
                  <a:pt x="10550" y="13135"/>
                  <a:pt x="10550" y="13135"/>
                </a:cubicBezTo>
                <a:cubicBezTo>
                  <a:pt x="10550" y="13135"/>
                  <a:pt x="10550" y="13136"/>
                  <a:pt x="10550" y="13138"/>
                </a:cubicBezTo>
                <a:cubicBezTo>
                  <a:pt x="10550" y="13139"/>
                  <a:pt x="10550" y="13141"/>
                  <a:pt x="10550" y="13141"/>
                </a:cubicBezTo>
                <a:cubicBezTo>
                  <a:pt x="10551" y="13137"/>
                  <a:pt x="10551" y="13134"/>
                  <a:pt x="10551" y="13132"/>
                </a:cubicBezTo>
                <a:cubicBezTo>
                  <a:pt x="10551" y="13130"/>
                  <a:pt x="10551" y="13128"/>
                  <a:pt x="10552" y="13124"/>
                </a:cubicBezTo>
                <a:close/>
                <a:moveTo>
                  <a:pt x="10490" y="13151"/>
                </a:moveTo>
                <a:cubicBezTo>
                  <a:pt x="10473" y="13158"/>
                  <a:pt x="10464" y="13162"/>
                  <a:pt x="10460" y="13164"/>
                </a:cubicBezTo>
                <a:cubicBezTo>
                  <a:pt x="10456" y="13166"/>
                  <a:pt x="10456" y="13166"/>
                  <a:pt x="10456" y="13166"/>
                </a:cubicBezTo>
                <a:cubicBezTo>
                  <a:pt x="10456" y="13168"/>
                  <a:pt x="10456" y="13169"/>
                  <a:pt x="10456" y="13169"/>
                </a:cubicBezTo>
                <a:cubicBezTo>
                  <a:pt x="10456" y="13169"/>
                  <a:pt x="10456" y="13169"/>
                  <a:pt x="10456" y="13171"/>
                </a:cubicBezTo>
                <a:cubicBezTo>
                  <a:pt x="10473" y="13163"/>
                  <a:pt x="10481" y="13160"/>
                  <a:pt x="10486" y="13158"/>
                </a:cubicBezTo>
                <a:cubicBezTo>
                  <a:pt x="10490" y="13156"/>
                  <a:pt x="10490" y="13155"/>
                  <a:pt x="10490" y="13155"/>
                </a:cubicBezTo>
                <a:cubicBezTo>
                  <a:pt x="10490" y="13155"/>
                  <a:pt x="10501" y="13163"/>
                  <a:pt x="10513" y="13170"/>
                </a:cubicBezTo>
                <a:cubicBezTo>
                  <a:pt x="10524" y="13177"/>
                  <a:pt x="10537" y="13185"/>
                  <a:pt x="10541" y="13185"/>
                </a:cubicBezTo>
                <a:cubicBezTo>
                  <a:pt x="10544" y="13189"/>
                  <a:pt x="10546" y="13188"/>
                  <a:pt x="10547" y="13183"/>
                </a:cubicBezTo>
                <a:cubicBezTo>
                  <a:pt x="10548" y="13179"/>
                  <a:pt x="10549" y="13172"/>
                  <a:pt x="10549" y="13164"/>
                </a:cubicBezTo>
                <a:cubicBezTo>
                  <a:pt x="10549" y="13170"/>
                  <a:pt x="10548" y="13176"/>
                  <a:pt x="10547" y="13179"/>
                </a:cubicBezTo>
                <a:cubicBezTo>
                  <a:pt x="10545" y="13183"/>
                  <a:pt x="10543" y="13184"/>
                  <a:pt x="10541" y="13180"/>
                </a:cubicBezTo>
                <a:cubicBezTo>
                  <a:pt x="10537" y="13180"/>
                  <a:pt x="10524" y="13173"/>
                  <a:pt x="10513" y="13166"/>
                </a:cubicBezTo>
                <a:cubicBezTo>
                  <a:pt x="10501" y="13158"/>
                  <a:pt x="10490" y="13151"/>
                  <a:pt x="10490" y="13151"/>
                </a:cubicBezTo>
                <a:close/>
                <a:moveTo>
                  <a:pt x="10448" y="13225"/>
                </a:moveTo>
                <a:cubicBezTo>
                  <a:pt x="10448" y="13227"/>
                  <a:pt x="10448" y="13228"/>
                  <a:pt x="10448" y="13228"/>
                </a:cubicBezTo>
                <a:cubicBezTo>
                  <a:pt x="10448" y="13228"/>
                  <a:pt x="10448" y="13228"/>
                  <a:pt x="10448" y="13230"/>
                </a:cubicBezTo>
                <a:cubicBezTo>
                  <a:pt x="10460" y="13230"/>
                  <a:pt x="10466" y="13230"/>
                  <a:pt x="10469" y="13230"/>
                </a:cubicBezTo>
                <a:cubicBezTo>
                  <a:pt x="10473" y="13230"/>
                  <a:pt x="10473" y="13230"/>
                  <a:pt x="10473" y="13230"/>
                </a:cubicBezTo>
                <a:cubicBezTo>
                  <a:pt x="10470" y="13228"/>
                  <a:pt x="10470" y="13226"/>
                  <a:pt x="10469" y="13226"/>
                </a:cubicBezTo>
                <a:cubicBezTo>
                  <a:pt x="10469" y="13226"/>
                  <a:pt x="10469" y="13226"/>
                  <a:pt x="10468" y="13225"/>
                </a:cubicBezTo>
                <a:cubicBezTo>
                  <a:pt x="10461" y="13225"/>
                  <a:pt x="10456" y="13225"/>
                  <a:pt x="10453" y="13225"/>
                </a:cubicBezTo>
                <a:cubicBezTo>
                  <a:pt x="10450" y="13225"/>
                  <a:pt x="10448" y="13225"/>
                  <a:pt x="10448" y="13225"/>
                </a:cubicBezTo>
                <a:close/>
                <a:moveTo>
                  <a:pt x="10549" y="13389"/>
                </a:moveTo>
                <a:cubicBezTo>
                  <a:pt x="10546" y="13400"/>
                  <a:pt x="10544" y="13406"/>
                  <a:pt x="10543" y="13410"/>
                </a:cubicBezTo>
                <a:cubicBezTo>
                  <a:pt x="10542" y="13414"/>
                  <a:pt x="10541" y="13415"/>
                  <a:pt x="10541" y="13415"/>
                </a:cubicBezTo>
                <a:cubicBezTo>
                  <a:pt x="10541" y="13415"/>
                  <a:pt x="10541" y="13417"/>
                  <a:pt x="10541" y="13418"/>
                </a:cubicBezTo>
                <a:cubicBezTo>
                  <a:pt x="10541" y="13419"/>
                  <a:pt x="10541" y="13420"/>
                  <a:pt x="10541" y="13420"/>
                </a:cubicBezTo>
                <a:cubicBezTo>
                  <a:pt x="10546" y="13406"/>
                  <a:pt x="10548" y="13398"/>
                  <a:pt x="10549" y="13394"/>
                </a:cubicBezTo>
                <a:cubicBezTo>
                  <a:pt x="10550" y="13390"/>
                  <a:pt x="10550" y="13391"/>
                  <a:pt x="10550" y="13391"/>
                </a:cubicBezTo>
                <a:cubicBezTo>
                  <a:pt x="10550" y="13390"/>
                  <a:pt x="10550" y="13390"/>
                  <a:pt x="10550" y="13390"/>
                </a:cubicBezTo>
                <a:lnTo>
                  <a:pt x="10550" y="13390"/>
                </a:lnTo>
                <a:lnTo>
                  <a:pt x="10550" y="13390"/>
                </a:lnTo>
                <a:cubicBezTo>
                  <a:pt x="10550" y="13389"/>
                  <a:pt x="10549" y="13389"/>
                  <a:pt x="10549" y="13389"/>
                </a:cubicBezTo>
                <a:close/>
                <a:moveTo>
                  <a:pt x="10544" y="13481"/>
                </a:moveTo>
                <a:cubicBezTo>
                  <a:pt x="10544" y="13483"/>
                  <a:pt x="10545" y="13485"/>
                  <a:pt x="10544" y="13487"/>
                </a:cubicBezTo>
                <a:cubicBezTo>
                  <a:pt x="10544" y="13488"/>
                  <a:pt x="10543" y="13489"/>
                  <a:pt x="10541" y="13489"/>
                </a:cubicBezTo>
                <a:lnTo>
                  <a:pt x="10525" y="13504"/>
                </a:lnTo>
                <a:cubicBezTo>
                  <a:pt x="10520" y="13518"/>
                  <a:pt x="10518" y="13525"/>
                  <a:pt x="10517" y="13529"/>
                </a:cubicBezTo>
                <a:cubicBezTo>
                  <a:pt x="10516" y="13533"/>
                  <a:pt x="10516" y="13533"/>
                  <a:pt x="10516" y="13533"/>
                </a:cubicBezTo>
                <a:cubicBezTo>
                  <a:pt x="10516" y="13533"/>
                  <a:pt x="10512" y="13537"/>
                  <a:pt x="10506" y="13541"/>
                </a:cubicBezTo>
                <a:cubicBezTo>
                  <a:pt x="10501" y="13545"/>
                  <a:pt x="10495" y="13548"/>
                  <a:pt x="10490" y="13548"/>
                </a:cubicBezTo>
                <a:cubicBezTo>
                  <a:pt x="10486" y="13556"/>
                  <a:pt x="10484" y="13560"/>
                  <a:pt x="10483" y="13563"/>
                </a:cubicBezTo>
                <a:cubicBezTo>
                  <a:pt x="10481" y="13567"/>
                  <a:pt x="10481" y="13570"/>
                  <a:pt x="10481" y="13578"/>
                </a:cubicBezTo>
                <a:lnTo>
                  <a:pt x="10448" y="13563"/>
                </a:lnTo>
                <a:cubicBezTo>
                  <a:pt x="10448" y="13565"/>
                  <a:pt x="10448" y="13565"/>
                  <a:pt x="10448" y="13565"/>
                </a:cubicBezTo>
                <a:cubicBezTo>
                  <a:pt x="10448" y="13565"/>
                  <a:pt x="10448" y="13565"/>
                  <a:pt x="10448" y="13567"/>
                </a:cubicBezTo>
                <a:cubicBezTo>
                  <a:pt x="10448" y="13567"/>
                  <a:pt x="10457" y="13571"/>
                  <a:pt x="10465" y="13575"/>
                </a:cubicBezTo>
                <a:cubicBezTo>
                  <a:pt x="10473" y="13579"/>
                  <a:pt x="10481" y="13583"/>
                  <a:pt x="10481" y="13583"/>
                </a:cubicBezTo>
                <a:cubicBezTo>
                  <a:pt x="10481" y="13575"/>
                  <a:pt x="10481" y="13571"/>
                  <a:pt x="10483" y="13568"/>
                </a:cubicBezTo>
                <a:cubicBezTo>
                  <a:pt x="10484" y="13564"/>
                  <a:pt x="10486" y="13560"/>
                  <a:pt x="10490" y="13553"/>
                </a:cubicBezTo>
                <a:cubicBezTo>
                  <a:pt x="10495" y="13553"/>
                  <a:pt x="10501" y="13549"/>
                  <a:pt x="10506" y="13545"/>
                </a:cubicBezTo>
                <a:cubicBezTo>
                  <a:pt x="10512" y="13542"/>
                  <a:pt x="10516" y="13538"/>
                  <a:pt x="10516" y="13538"/>
                </a:cubicBezTo>
                <a:cubicBezTo>
                  <a:pt x="10521" y="13523"/>
                  <a:pt x="10522" y="13516"/>
                  <a:pt x="10523" y="13512"/>
                </a:cubicBezTo>
                <a:cubicBezTo>
                  <a:pt x="10524" y="13509"/>
                  <a:pt x="10524" y="13509"/>
                  <a:pt x="10524" y="13509"/>
                </a:cubicBezTo>
                <a:lnTo>
                  <a:pt x="10541" y="13494"/>
                </a:lnTo>
                <a:cubicBezTo>
                  <a:pt x="10544" y="13494"/>
                  <a:pt x="10545" y="13493"/>
                  <a:pt x="10545" y="13491"/>
                </a:cubicBezTo>
                <a:cubicBezTo>
                  <a:pt x="10545" y="13488"/>
                  <a:pt x="10545" y="13485"/>
                  <a:pt x="10544" y="13481"/>
                </a:cubicBezTo>
                <a:close/>
                <a:moveTo>
                  <a:pt x="10431" y="13607"/>
                </a:moveTo>
                <a:cubicBezTo>
                  <a:pt x="10431" y="13609"/>
                  <a:pt x="10431" y="13610"/>
                  <a:pt x="10432" y="13610"/>
                </a:cubicBezTo>
                <a:cubicBezTo>
                  <a:pt x="10432" y="13610"/>
                  <a:pt x="10432" y="13610"/>
                  <a:pt x="10432" y="13612"/>
                </a:cubicBezTo>
                <a:cubicBezTo>
                  <a:pt x="10438" y="13612"/>
                  <a:pt x="10442" y="13612"/>
                  <a:pt x="10444" y="13612"/>
                </a:cubicBezTo>
                <a:cubicBezTo>
                  <a:pt x="10446" y="13612"/>
                  <a:pt x="10447" y="13612"/>
                  <a:pt x="10447" y="13612"/>
                </a:cubicBezTo>
                <a:cubicBezTo>
                  <a:pt x="10447" y="13610"/>
                  <a:pt x="10447" y="13610"/>
                  <a:pt x="10447" y="13609"/>
                </a:cubicBezTo>
                <a:cubicBezTo>
                  <a:pt x="10447" y="13609"/>
                  <a:pt x="10447" y="13609"/>
                  <a:pt x="10447" y="13607"/>
                </a:cubicBezTo>
                <a:cubicBezTo>
                  <a:pt x="10439" y="13607"/>
                  <a:pt x="10435" y="13607"/>
                  <a:pt x="10433" y="13607"/>
                </a:cubicBezTo>
                <a:cubicBezTo>
                  <a:pt x="10431" y="13607"/>
                  <a:pt x="10431" y="13607"/>
                  <a:pt x="10431" y="13607"/>
                </a:cubicBezTo>
                <a:close/>
                <a:moveTo>
                  <a:pt x="10471" y="13683"/>
                </a:moveTo>
                <a:cubicBezTo>
                  <a:pt x="10469" y="13687"/>
                  <a:pt x="10467" y="13690"/>
                  <a:pt x="10466" y="13692"/>
                </a:cubicBezTo>
                <a:cubicBezTo>
                  <a:pt x="10465" y="13694"/>
                  <a:pt x="10464" y="13695"/>
                  <a:pt x="10464" y="13695"/>
                </a:cubicBezTo>
                <a:cubicBezTo>
                  <a:pt x="10456" y="13703"/>
                  <a:pt x="10452" y="13706"/>
                  <a:pt x="10449" y="13708"/>
                </a:cubicBezTo>
                <a:cubicBezTo>
                  <a:pt x="10447" y="13709"/>
                  <a:pt x="10448" y="13710"/>
                  <a:pt x="10448" y="13710"/>
                </a:cubicBezTo>
                <a:cubicBezTo>
                  <a:pt x="10443" y="13724"/>
                  <a:pt x="10441" y="13731"/>
                  <a:pt x="10440" y="13735"/>
                </a:cubicBezTo>
                <a:cubicBezTo>
                  <a:pt x="10439" y="13739"/>
                  <a:pt x="10439" y="13739"/>
                  <a:pt x="10439" y="13739"/>
                </a:cubicBezTo>
                <a:cubicBezTo>
                  <a:pt x="10426" y="13739"/>
                  <a:pt x="10420" y="13739"/>
                  <a:pt x="10416" y="13739"/>
                </a:cubicBezTo>
                <a:cubicBezTo>
                  <a:pt x="10413" y="13739"/>
                  <a:pt x="10413" y="13739"/>
                  <a:pt x="10413" y="13739"/>
                </a:cubicBezTo>
                <a:cubicBezTo>
                  <a:pt x="10400" y="13746"/>
                  <a:pt x="10394" y="13750"/>
                  <a:pt x="10390" y="13752"/>
                </a:cubicBezTo>
                <a:cubicBezTo>
                  <a:pt x="10387" y="13754"/>
                  <a:pt x="10387" y="13754"/>
                  <a:pt x="10387" y="13754"/>
                </a:cubicBezTo>
                <a:cubicBezTo>
                  <a:pt x="10383" y="13754"/>
                  <a:pt x="10381" y="13754"/>
                  <a:pt x="10380" y="13754"/>
                </a:cubicBezTo>
                <a:cubicBezTo>
                  <a:pt x="10378" y="13754"/>
                  <a:pt x="10378" y="13754"/>
                  <a:pt x="10378" y="13754"/>
                </a:cubicBezTo>
                <a:cubicBezTo>
                  <a:pt x="10366" y="13754"/>
                  <a:pt x="10359" y="13754"/>
                  <a:pt x="10356" y="13754"/>
                </a:cubicBezTo>
                <a:cubicBezTo>
                  <a:pt x="10353" y="13754"/>
                  <a:pt x="10353" y="13754"/>
                  <a:pt x="10353" y="13754"/>
                </a:cubicBezTo>
                <a:cubicBezTo>
                  <a:pt x="10349" y="13769"/>
                  <a:pt x="10347" y="13776"/>
                  <a:pt x="10346" y="13780"/>
                </a:cubicBezTo>
                <a:cubicBezTo>
                  <a:pt x="10345" y="13784"/>
                  <a:pt x="10345" y="13784"/>
                  <a:pt x="10345" y="13784"/>
                </a:cubicBezTo>
                <a:cubicBezTo>
                  <a:pt x="10340" y="13769"/>
                  <a:pt x="10338" y="13762"/>
                  <a:pt x="10337" y="13758"/>
                </a:cubicBezTo>
                <a:cubicBezTo>
                  <a:pt x="10336" y="13754"/>
                  <a:pt x="10336" y="13754"/>
                  <a:pt x="10336" y="13754"/>
                </a:cubicBezTo>
                <a:cubicBezTo>
                  <a:pt x="10310" y="13740"/>
                  <a:pt x="10310" y="13739"/>
                  <a:pt x="10310" y="13739"/>
                </a:cubicBezTo>
                <a:cubicBezTo>
                  <a:pt x="10293" y="13709"/>
                  <a:pt x="10293" y="13710"/>
                  <a:pt x="10293" y="13710"/>
                </a:cubicBezTo>
                <a:cubicBezTo>
                  <a:pt x="10280" y="13717"/>
                  <a:pt x="10274" y="13721"/>
                  <a:pt x="10271" y="13723"/>
                </a:cubicBezTo>
                <a:cubicBezTo>
                  <a:pt x="10267" y="13725"/>
                  <a:pt x="10268" y="13725"/>
                  <a:pt x="10268" y="13725"/>
                </a:cubicBezTo>
                <a:cubicBezTo>
                  <a:pt x="10269" y="13727"/>
                  <a:pt x="10269" y="13727"/>
                  <a:pt x="10269" y="13727"/>
                </a:cubicBezTo>
                <a:cubicBezTo>
                  <a:pt x="10269" y="13727"/>
                  <a:pt x="10269" y="13727"/>
                  <a:pt x="10270" y="13728"/>
                </a:cubicBezTo>
                <a:cubicBezTo>
                  <a:pt x="10279" y="13723"/>
                  <a:pt x="10285" y="13720"/>
                  <a:pt x="10288" y="13718"/>
                </a:cubicBezTo>
                <a:cubicBezTo>
                  <a:pt x="10292" y="13716"/>
                  <a:pt x="10293" y="13715"/>
                  <a:pt x="10293" y="13715"/>
                </a:cubicBezTo>
                <a:cubicBezTo>
                  <a:pt x="10301" y="13730"/>
                  <a:pt x="10306" y="13738"/>
                  <a:pt x="10308" y="13741"/>
                </a:cubicBezTo>
                <a:cubicBezTo>
                  <a:pt x="10310" y="13745"/>
                  <a:pt x="10310" y="13745"/>
                  <a:pt x="10310" y="13745"/>
                </a:cubicBezTo>
                <a:cubicBezTo>
                  <a:pt x="10323" y="13752"/>
                  <a:pt x="10330" y="13756"/>
                  <a:pt x="10333" y="13758"/>
                </a:cubicBezTo>
                <a:cubicBezTo>
                  <a:pt x="10336" y="13759"/>
                  <a:pt x="10336" y="13759"/>
                  <a:pt x="10336" y="13759"/>
                </a:cubicBezTo>
                <a:cubicBezTo>
                  <a:pt x="10340" y="13773"/>
                  <a:pt x="10343" y="13781"/>
                  <a:pt x="10344" y="13785"/>
                </a:cubicBezTo>
                <a:cubicBezTo>
                  <a:pt x="10345" y="13789"/>
                  <a:pt x="10345" y="13789"/>
                  <a:pt x="10345" y="13789"/>
                </a:cubicBezTo>
                <a:cubicBezTo>
                  <a:pt x="10349" y="13774"/>
                  <a:pt x="10351" y="13766"/>
                  <a:pt x="10352" y="13763"/>
                </a:cubicBezTo>
                <a:cubicBezTo>
                  <a:pt x="10353" y="13759"/>
                  <a:pt x="10353" y="13759"/>
                  <a:pt x="10353" y="13759"/>
                </a:cubicBezTo>
                <a:cubicBezTo>
                  <a:pt x="10366" y="13759"/>
                  <a:pt x="10373" y="13759"/>
                  <a:pt x="10376" y="13759"/>
                </a:cubicBezTo>
                <a:cubicBezTo>
                  <a:pt x="10379" y="13759"/>
                  <a:pt x="10378" y="13759"/>
                  <a:pt x="10378" y="13759"/>
                </a:cubicBezTo>
                <a:cubicBezTo>
                  <a:pt x="10383" y="13759"/>
                  <a:pt x="10385" y="13759"/>
                  <a:pt x="10386" y="13759"/>
                </a:cubicBezTo>
                <a:cubicBezTo>
                  <a:pt x="10387" y="13759"/>
                  <a:pt x="10387" y="13759"/>
                  <a:pt x="10387" y="13759"/>
                </a:cubicBezTo>
                <a:cubicBezTo>
                  <a:pt x="10400" y="13751"/>
                  <a:pt x="10406" y="13748"/>
                  <a:pt x="10410" y="13746"/>
                </a:cubicBezTo>
                <a:cubicBezTo>
                  <a:pt x="10413" y="13745"/>
                  <a:pt x="10413" y="13745"/>
                  <a:pt x="10413" y="13745"/>
                </a:cubicBezTo>
                <a:cubicBezTo>
                  <a:pt x="10426" y="13745"/>
                  <a:pt x="10433" y="13745"/>
                  <a:pt x="10436" y="13745"/>
                </a:cubicBezTo>
                <a:cubicBezTo>
                  <a:pt x="10439" y="13745"/>
                  <a:pt x="10439" y="13745"/>
                  <a:pt x="10439" y="13745"/>
                </a:cubicBezTo>
                <a:cubicBezTo>
                  <a:pt x="10443" y="13730"/>
                  <a:pt x="10445" y="13723"/>
                  <a:pt x="10446" y="13719"/>
                </a:cubicBezTo>
                <a:cubicBezTo>
                  <a:pt x="10447" y="13715"/>
                  <a:pt x="10447" y="13715"/>
                  <a:pt x="10447" y="13715"/>
                </a:cubicBezTo>
                <a:cubicBezTo>
                  <a:pt x="10456" y="13708"/>
                  <a:pt x="10460" y="13704"/>
                  <a:pt x="10462" y="13702"/>
                </a:cubicBezTo>
                <a:cubicBezTo>
                  <a:pt x="10464" y="13700"/>
                  <a:pt x="10464" y="13700"/>
                  <a:pt x="10464" y="13700"/>
                </a:cubicBezTo>
                <a:cubicBezTo>
                  <a:pt x="10469" y="13693"/>
                  <a:pt x="10471" y="13690"/>
                  <a:pt x="10472" y="13688"/>
                </a:cubicBezTo>
                <a:cubicBezTo>
                  <a:pt x="10473" y="13686"/>
                  <a:pt x="10473" y="13686"/>
                  <a:pt x="10473" y="13686"/>
                </a:cubicBezTo>
                <a:cubicBezTo>
                  <a:pt x="10472" y="13685"/>
                  <a:pt x="10472" y="13685"/>
                  <a:pt x="10472" y="13685"/>
                </a:cubicBezTo>
                <a:cubicBezTo>
                  <a:pt x="10472" y="13685"/>
                  <a:pt x="10472" y="13684"/>
                  <a:pt x="10471" y="13683"/>
                </a:cubicBezTo>
                <a:close/>
                <a:moveTo>
                  <a:pt x="9882" y="13739"/>
                </a:moveTo>
                <a:cubicBezTo>
                  <a:pt x="9873" y="13746"/>
                  <a:pt x="9869" y="13750"/>
                  <a:pt x="9867" y="13752"/>
                </a:cubicBezTo>
                <a:cubicBezTo>
                  <a:pt x="9865" y="13754"/>
                  <a:pt x="9865" y="13754"/>
                  <a:pt x="9865" y="13754"/>
                </a:cubicBezTo>
                <a:cubicBezTo>
                  <a:pt x="9872" y="13754"/>
                  <a:pt x="9878" y="13754"/>
                  <a:pt x="9883" y="13754"/>
                </a:cubicBezTo>
                <a:cubicBezTo>
                  <a:pt x="9887" y="13754"/>
                  <a:pt x="9890" y="13754"/>
                  <a:pt x="9890" y="13754"/>
                </a:cubicBezTo>
                <a:lnTo>
                  <a:pt x="9899" y="13739"/>
                </a:lnTo>
                <a:cubicBezTo>
                  <a:pt x="9894" y="13739"/>
                  <a:pt x="9890" y="13739"/>
                  <a:pt x="9887" y="13739"/>
                </a:cubicBezTo>
                <a:cubicBezTo>
                  <a:pt x="9884" y="13739"/>
                  <a:pt x="9882" y="13739"/>
                  <a:pt x="9882" y="13739"/>
                </a:cubicBezTo>
                <a:close/>
                <a:moveTo>
                  <a:pt x="10233" y="13739"/>
                </a:moveTo>
                <a:cubicBezTo>
                  <a:pt x="10233" y="13742"/>
                  <a:pt x="10233" y="13742"/>
                  <a:pt x="10233" y="13743"/>
                </a:cubicBezTo>
                <a:cubicBezTo>
                  <a:pt x="10233" y="13743"/>
                  <a:pt x="10233" y="13743"/>
                  <a:pt x="10233" y="13745"/>
                </a:cubicBezTo>
                <a:cubicBezTo>
                  <a:pt x="10254" y="13752"/>
                  <a:pt x="10265" y="13756"/>
                  <a:pt x="10270" y="13758"/>
                </a:cubicBezTo>
                <a:cubicBezTo>
                  <a:pt x="10275" y="13759"/>
                  <a:pt x="10275" y="13759"/>
                  <a:pt x="10275" y="13759"/>
                </a:cubicBezTo>
                <a:cubicBezTo>
                  <a:pt x="10284" y="13759"/>
                  <a:pt x="10288" y="13759"/>
                  <a:pt x="10291" y="13759"/>
                </a:cubicBezTo>
                <a:cubicBezTo>
                  <a:pt x="10293" y="13759"/>
                  <a:pt x="10293" y="13759"/>
                  <a:pt x="10293" y="13759"/>
                </a:cubicBezTo>
                <a:cubicBezTo>
                  <a:pt x="10291" y="13756"/>
                  <a:pt x="10290" y="13756"/>
                  <a:pt x="10290" y="13756"/>
                </a:cubicBezTo>
                <a:cubicBezTo>
                  <a:pt x="10290" y="13756"/>
                  <a:pt x="10290" y="13756"/>
                  <a:pt x="10289" y="13754"/>
                </a:cubicBezTo>
                <a:cubicBezTo>
                  <a:pt x="10285" y="13754"/>
                  <a:pt x="10282" y="13754"/>
                  <a:pt x="10280" y="13754"/>
                </a:cubicBezTo>
                <a:cubicBezTo>
                  <a:pt x="10277" y="13754"/>
                  <a:pt x="10276" y="13754"/>
                  <a:pt x="10276" y="13754"/>
                </a:cubicBezTo>
                <a:cubicBezTo>
                  <a:pt x="10255" y="13747"/>
                  <a:pt x="10244" y="13743"/>
                  <a:pt x="10239" y="13741"/>
                </a:cubicBezTo>
                <a:cubicBezTo>
                  <a:pt x="10233" y="13739"/>
                  <a:pt x="10233" y="13739"/>
                  <a:pt x="10233" y="13739"/>
                </a:cubicBezTo>
                <a:close/>
                <a:moveTo>
                  <a:pt x="10233" y="13813"/>
                </a:moveTo>
                <a:cubicBezTo>
                  <a:pt x="10233" y="13813"/>
                  <a:pt x="10232" y="13814"/>
                  <a:pt x="10232" y="13816"/>
                </a:cubicBezTo>
                <a:cubicBezTo>
                  <a:pt x="10231" y="13818"/>
                  <a:pt x="10231" y="13820"/>
                  <a:pt x="10231" y="13822"/>
                </a:cubicBezTo>
                <a:cubicBezTo>
                  <a:pt x="10232" y="13821"/>
                  <a:pt x="10232" y="13820"/>
                  <a:pt x="10232" y="13819"/>
                </a:cubicBezTo>
                <a:cubicBezTo>
                  <a:pt x="10233" y="13818"/>
                  <a:pt x="10233" y="13818"/>
                  <a:pt x="10233" y="13818"/>
                </a:cubicBezTo>
                <a:cubicBezTo>
                  <a:pt x="10233" y="13816"/>
                  <a:pt x="10233" y="13815"/>
                  <a:pt x="10233" y="13815"/>
                </a:cubicBezTo>
                <a:cubicBezTo>
                  <a:pt x="10233" y="13815"/>
                  <a:pt x="10233" y="13815"/>
                  <a:pt x="10233" y="13813"/>
                </a:cubicBezTo>
                <a:close/>
                <a:moveTo>
                  <a:pt x="9873" y="13966"/>
                </a:moveTo>
                <a:cubicBezTo>
                  <a:pt x="9873" y="13966"/>
                  <a:pt x="9873" y="13969"/>
                  <a:pt x="9872" y="13970"/>
                </a:cubicBezTo>
                <a:cubicBezTo>
                  <a:pt x="9873" y="13969"/>
                  <a:pt x="9874" y="13969"/>
                  <a:pt x="9875" y="13970"/>
                </a:cubicBezTo>
                <a:cubicBezTo>
                  <a:pt x="9877" y="13971"/>
                  <a:pt x="9878" y="13973"/>
                  <a:pt x="9880" y="13977"/>
                </a:cubicBezTo>
                <a:cubicBezTo>
                  <a:pt x="9884" y="13977"/>
                  <a:pt x="9891" y="13980"/>
                  <a:pt x="9896" y="13984"/>
                </a:cubicBezTo>
                <a:cubicBezTo>
                  <a:pt x="9902" y="13988"/>
                  <a:pt x="9906" y="13992"/>
                  <a:pt x="9906" y="13992"/>
                </a:cubicBezTo>
                <a:lnTo>
                  <a:pt x="9907" y="13990"/>
                </a:lnTo>
                <a:cubicBezTo>
                  <a:pt x="9907" y="13990"/>
                  <a:pt x="9903" y="13986"/>
                  <a:pt x="9898" y="13983"/>
                </a:cubicBezTo>
                <a:cubicBezTo>
                  <a:pt x="9893" y="13979"/>
                  <a:pt x="9886" y="13975"/>
                  <a:pt x="9882" y="13975"/>
                </a:cubicBezTo>
                <a:cubicBezTo>
                  <a:pt x="9878" y="13968"/>
                  <a:pt x="9875" y="13964"/>
                  <a:pt x="9873" y="13966"/>
                </a:cubicBezTo>
                <a:close/>
                <a:moveTo>
                  <a:pt x="9788" y="13975"/>
                </a:moveTo>
                <a:cubicBezTo>
                  <a:pt x="9788" y="13975"/>
                  <a:pt x="9787" y="13976"/>
                  <a:pt x="9787" y="13977"/>
                </a:cubicBezTo>
                <a:cubicBezTo>
                  <a:pt x="9787" y="13977"/>
                  <a:pt x="9787" y="13978"/>
                  <a:pt x="9786" y="13978"/>
                </a:cubicBezTo>
                <a:cubicBezTo>
                  <a:pt x="9787" y="13978"/>
                  <a:pt x="9789" y="13978"/>
                  <a:pt x="9791" y="13980"/>
                </a:cubicBezTo>
                <a:cubicBezTo>
                  <a:pt x="9793" y="13982"/>
                  <a:pt x="9794" y="13985"/>
                  <a:pt x="9794" y="13992"/>
                </a:cubicBezTo>
                <a:cubicBezTo>
                  <a:pt x="9798" y="13999"/>
                  <a:pt x="9801" y="14003"/>
                  <a:pt x="9802" y="14006"/>
                </a:cubicBezTo>
                <a:cubicBezTo>
                  <a:pt x="9803" y="14010"/>
                  <a:pt x="9803" y="14014"/>
                  <a:pt x="9803" y="14021"/>
                </a:cubicBezTo>
                <a:cubicBezTo>
                  <a:pt x="9812" y="14021"/>
                  <a:pt x="9812" y="14036"/>
                  <a:pt x="9820" y="14036"/>
                </a:cubicBezTo>
                <a:cubicBezTo>
                  <a:pt x="9821" y="14036"/>
                  <a:pt x="9821" y="14034"/>
                  <a:pt x="9822" y="14034"/>
                </a:cubicBezTo>
                <a:cubicBezTo>
                  <a:pt x="9817" y="14034"/>
                  <a:pt x="9815" y="14031"/>
                  <a:pt x="9813" y="14027"/>
                </a:cubicBezTo>
                <a:cubicBezTo>
                  <a:pt x="9811" y="14023"/>
                  <a:pt x="9809" y="14019"/>
                  <a:pt x="9804" y="14019"/>
                </a:cubicBezTo>
                <a:cubicBezTo>
                  <a:pt x="9804" y="14012"/>
                  <a:pt x="9805" y="14008"/>
                  <a:pt x="9804" y="14005"/>
                </a:cubicBezTo>
                <a:cubicBezTo>
                  <a:pt x="9803" y="14001"/>
                  <a:pt x="9801" y="13997"/>
                  <a:pt x="9796" y="13990"/>
                </a:cubicBezTo>
                <a:cubicBezTo>
                  <a:pt x="9796" y="13982"/>
                  <a:pt x="9794" y="13979"/>
                  <a:pt x="9792" y="13977"/>
                </a:cubicBezTo>
                <a:cubicBezTo>
                  <a:pt x="9790" y="13976"/>
                  <a:pt x="9788" y="13975"/>
                  <a:pt x="9788" y="13975"/>
                </a:cubicBezTo>
                <a:close/>
                <a:moveTo>
                  <a:pt x="9822" y="14034"/>
                </a:moveTo>
                <a:cubicBezTo>
                  <a:pt x="9826" y="14034"/>
                  <a:pt x="9829" y="14034"/>
                  <a:pt x="9831" y="14034"/>
                </a:cubicBezTo>
                <a:cubicBezTo>
                  <a:pt x="9834" y="14034"/>
                  <a:pt x="9835" y="14033"/>
                  <a:pt x="9837" y="14032"/>
                </a:cubicBezTo>
                <a:cubicBezTo>
                  <a:pt x="9835" y="14033"/>
                  <a:pt x="9834" y="14034"/>
                  <a:pt x="9831" y="14034"/>
                </a:cubicBezTo>
                <a:cubicBezTo>
                  <a:pt x="9829" y="14034"/>
                  <a:pt x="9826" y="14034"/>
                  <a:pt x="9822" y="14034"/>
                </a:cubicBezTo>
                <a:close/>
                <a:moveTo>
                  <a:pt x="9951" y="13993"/>
                </a:moveTo>
                <a:cubicBezTo>
                  <a:pt x="9951" y="13994"/>
                  <a:pt x="9951" y="13995"/>
                  <a:pt x="9951" y="13996"/>
                </a:cubicBezTo>
                <a:cubicBezTo>
                  <a:pt x="9952" y="13996"/>
                  <a:pt x="9952" y="13996"/>
                  <a:pt x="9952" y="13996"/>
                </a:cubicBezTo>
                <a:cubicBezTo>
                  <a:pt x="9952" y="13996"/>
                  <a:pt x="9953" y="13996"/>
                  <a:pt x="9953" y="13996"/>
                </a:cubicBezTo>
                <a:cubicBezTo>
                  <a:pt x="9953" y="13996"/>
                  <a:pt x="9952" y="13993"/>
                  <a:pt x="9951" y="13993"/>
                </a:cubicBezTo>
                <a:close/>
                <a:moveTo>
                  <a:pt x="9954" y="13997"/>
                </a:moveTo>
                <a:cubicBezTo>
                  <a:pt x="9954" y="13998"/>
                  <a:pt x="9955" y="13999"/>
                  <a:pt x="9955" y="14000"/>
                </a:cubicBezTo>
                <a:cubicBezTo>
                  <a:pt x="9956" y="14001"/>
                  <a:pt x="9956" y="14003"/>
                  <a:pt x="9957" y="14006"/>
                </a:cubicBezTo>
                <a:cubicBezTo>
                  <a:pt x="9957" y="14013"/>
                  <a:pt x="9959" y="14024"/>
                  <a:pt x="9962" y="14034"/>
                </a:cubicBezTo>
                <a:cubicBezTo>
                  <a:pt x="9964" y="14043"/>
                  <a:pt x="9966" y="14051"/>
                  <a:pt x="9966" y="14051"/>
                </a:cubicBezTo>
                <a:cubicBezTo>
                  <a:pt x="9966" y="14051"/>
                  <a:pt x="9966" y="14094"/>
                  <a:pt x="9975" y="14094"/>
                </a:cubicBezTo>
                <a:cubicBezTo>
                  <a:pt x="9975" y="14094"/>
                  <a:pt x="9975" y="14093"/>
                  <a:pt x="9976" y="14093"/>
                </a:cubicBezTo>
                <a:cubicBezTo>
                  <a:pt x="9972" y="14093"/>
                  <a:pt x="9969" y="14082"/>
                  <a:pt x="9968" y="14071"/>
                </a:cubicBezTo>
                <a:cubicBezTo>
                  <a:pt x="9967" y="14059"/>
                  <a:pt x="9967" y="14048"/>
                  <a:pt x="9967" y="14048"/>
                </a:cubicBezTo>
                <a:cubicBezTo>
                  <a:pt x="9967" y="14048"/>
                  <a:pt x="9965" y="14041"/>
                  <a:pt x="9963" y="14032"/>
                </a:cubicBezTo>
                <a:cubicBezTo>
                  <a:pt x="9961" y="14023"/>
                  <a:pt x="9959" y="14012"/>
                  <a:pt x="9959" y="14005"/>
                </a:cubicBezTo>
                <a:cubicBezTo>
                  <a:pt x="9958" y="14000"/>
                  <a:pt x="9957" y="13998"/>
                  <a:pt x="9956" y="13997"/>
                </a:cubicBezTo>
                <a:cubicBezTo>
                  <a:pt x="9955" y="13997"/>
                  <a:pt x="9954" y="13997"/>
                  <a:pt x="9954" y="13997"/>
                </a:cubicBezTo>
                <a:close/>
                <a:moveTo>
                  <a:pt x="9888" y="14021"/>
                </a:moveTo>
                <a:cubicBezTo>
                  <a:pt x="9888" y="14022"/>
                  <a:pt x="9887" y="14021"/>
                  <a:pt x="9887" y="14023"/>
                </a:cubicBezTo>
                <a:cubicBezTo>
                  <a:pt x="9887" y="14024"/>
                  <a:pt x="9889" y="14028"/>
                  <a:pt x="9897" y="14036"/>
                </a:cubicBezTo>
                <a:cubicBezTo>
                  <a:pt x="9910" y="14043"/>
                  <a:pt x="9919" y="14047"/>
                  <a:pt x="9924" y="14049"/>
                </a:cubicBezTo>
                <a:cubicBezTo>
                  <a:pt x="9929" y="14051"/>
                  <a:pt x="9931" y="14051"/>
                  <a:pt x="9931" y="14051"/>
                </a:cubicBezTo>
                <a:cubicBezTo>
                  <a:pt x="9932" y="14050"/>
                  <a:pt x="9932" y="14050"/>
                  <a:pt x="9932" y="14049"/>
                </a:cubicBezTo>
                <a:lnTo>
                  <a:pt x="9932" y="14049"/>
                </a:lnTo>
                <a:lnTo>
                  <a:pt x="9932" y="14049"/>
                </a:lnTo>
                <a:cubicBezTo>
                  <a:pt x="9932" y="14049"/>
                  <a:pt x="9932" y="14049"/>
                  <a:pt x="9933" y="14048"/>
                </a:cubicBezTo>
                <a:cubicBezTo>
                  <a:pt x="9933" y="14048"/>
                  <a:pt x="9930" y="14049"/>
                  <a:pt x="9925" y="14047"/>
                </a:cubicBezTo>
                <a:cubicBezTo>
                  <a:pt x="9920" y="14045"/>
                  <a:pt x="9911" y="14042"/>
                  <a:pt x="9899" y="14034"/>
                </a:cubicBezTo>
                <a:cubicBezTo>
                  <a:pt x="9894" y="14031"/>
                  <a:pt x="9892" y="14028"/>
                  <a:pt x="9890" y="14026"/>
                </a:cubicBezTo>
                <a:cubicBezTo>
                  <a:pt x="9889" y="14024"/>
                  <a:pt x="9888" y="14022"/>
                  <a:pt x="9888" y="14021"/>
                </a:cubicBezTo>
                <a:lnTo>
                  <a:pt x="9888" y="14021"/>
                </a:lnTo>
                <a:lnTo>
                  <a:pt x="9888" y="14021"/>
                </a:lnTo>
                <a:close/>
                <a:moveTo>
                  <a:pt x="9710" y="14045"/>
                </a:moveTo>
                <a:cubicBezTo>
                  <a:pt x="9708" y="14046"/>
                  <a:pt x="9708" y="14049"/>
                  <a:pt x="9708" y="14053"/>
                </a:cubicBezTo>
                <a:cubicBezTo>
                  <a:pt x="9708" y="14051"/>
                  <a:pt x="9709" y="14049"/>
                  <a:pt x="9710" y="14048"/>
                </a:cubicBezTo>
                <a:cubicBezTo>
                  <a:pt x="9712" y="14047"/>
                  <a:pt x="9714" y="14048"/>
                  <a:pt x="9717" y="14051"/>
                </a:cubicBezTo>
                <a:cubicBezTo>
                  <a:pt x="9726" y="14065"/>
                  <a:pt x="9734" y="14065"/>
                  <a:pt x="9742" y="14065"/>
                </a:cubicBezTo>
                <a:cubicBezTo>
                  <a:pt x="9751" y="14065"/>
                  <a:pt x="9769" y="14065"/>
                  <a:pt x="9769" y="14065"/>
                </a:cubicBezTo>
                <a:lnTo>
                  <a:pt x="9769" y="14064"/>
                </a:lnTo>
                <a:cubicBezTo>
                  <a:pt x="9768" y="14064"/>
                  <a:pt x="9753" y="14064"/>
                  <a:pt x="9745" y="14064"/>
                </a:cubicBezTo>
                <a:cubicBezTo>
                  <a:pt x="9736" y="14064"/>
                  <a:pt x="9728" y="14063"/>
                  <a:pt x="9719" y="14048"/>
                </a:cubicBezTo>
                <a:cubicBezTo>
                  <a:pt x="9715" y="14044"/>
                  <a:pt x="9712" y="14044"/>
                  <a:pt x="9710" y="14045"/>
                </a:cubicBezTo>
                <a:close/>
                <a:moveTo>
                  <a:pt x="10301" y="14067"/>
                </a:moveTo>
                <a:cubicBezTo>
                  <a:pt x="10297" y="14085"/>
                  <a:pt x="10296" y="14095"/>
                  <a:pt x="10294" y="14100"/>
                </a:cubicBezTo>
                <a:cubicBezTo>
                  <a:pt x="10293" y="14106"/>
                  <a:pt x="10293" y="14107"/>
                  <a:pt x="10293" y="14107"/>
                </a:cubicBezTo>
                <a:cubicBezTo>
                  <a:pt x="10293" y="14107"/>
                  <a:pt x="10293" y="14108"/>
                  <a:pt x="10293" y="14108"/>
                </a:cubicBezTo>
                <a:cubicBezTo>
                  <a:pt x="10293" y="14109"/>
                  <a:pt x="10293" y="14110"/>
                  <a:pt x="10293" y="14110"/>
                </a:cubicBezTo>
                <a:cubicBezTo>
                  <a:pt x="10297" y="14091"/>
                  <a:pt x="10299" y="14081"/>
                  <a:pt x="10300" y="14075"/>
                </a:cubicBezTo>
                <a:cubicBezTo>
                  <a:pt x="10301" y="14069"/>
                  <a:pt x="10301" y="14069"/>
                  <a:pt x="10301" y="14069"/>
                </a:cubicBezTo>
                <a:cubicBezTo>
                  <a:pt x="10301" y="14068"/>
                  <a:pt x="10301" y="14068"/>
                  <a:pt x="10301" y="14068"/>
                </a:cubicBezTo>
                <a:lnTo>
                  <a:pt x="10301" y="14068"/>
                </a:lnTo>
                <a:lnTo>
                  <a:pt x="10301" y="14068"/>
                </a:lnTo>
                <a:cubicBezTo>
                  <a:pt x="10301" y="14068"/>
                  <a:pt x="10301" y="14068"/>
                  <a:pt x="10301" y="14067"/>
                </a:cubicBezTo>
                <a:close/>
                <a:moveTo>
                  <a:pt x="9983" y="14087"/>
                </a:moveTo>
                <a:cubicBezTo>
                  <a:pt x="9983" y="14088"/>
                  <a:pt x="9982" y="14088"/>
                  <a:pt x="9982" y="14088"/>
                </a:cubicBezTo>
                <a:cubicBezTo>
                  <a:pt x="9983" y="14087"/>
                  <a:pt x="9983" y="14088"/>
                  <a:pt x="9983" y="14094"/>
                </a:cubicBezTo>
                <a:cubicBezTo>
                  <a:pt x="9983" y="14109"/>
                  <a:pt x="9974" y="14110"/>
                  <a:pt x="9983" y="14110"/>
                </a:cubicBezTo>
                <a:cubicBezTo>
                  <a:pt x="9983" y="14117"/>
                  <a:pt x="9987" y="14120"/>
                  <a:pt x="9992" y="14122"/>
                </a:cubicBezTo>
                <a:cubicBezTo>
                  <a:pt x="9996" y="14124"/>
                  <a:pt x="10001" y="14123"/>
                  <a:pt x="10001" y="14123"/>
                </a:cubicBezTo>
                <a:cubicBezTo>
                  <a:pt x="10001" y="14123"/>
                  <a:pt x="10009" y="14124"/>
                  <a:pt x="10009" y="14139"/>
                </a:cubicBezTo>
                <a:cubicBezTo>
                  <a:pt x="10009" y="14154"/>
                  <a:pt x="10009" y="14168"/>
                  <a:pt x="10009" y="14168"/>
                </a:cubicBezTo>
                <a:lnTo>
                  <a:pt x="10035" y="14168"/>
                </a:lnTo>
                <a:cubicBezTo>
                  <a:pt x="10039" y="14168"/>
                  <a:pt x="10043" y="14172"/>
                  <a:pt x="10048" y="14175"/>
                </a:cubicBezTo>
                <a:cubicBezTo>
                  <a:pt x="10052" y="14179"/>
                  <a:pt x="10056" y="14183"/>
                  <a:pt x="10060" y="14183"/>
                </a:cubicBezTo>
                <a:lnTo>
                  <a:pt x="10061" y="14182"/>
                </a:lnTo>
                <a:lnTo>
                  <a:pt x="10061" y="14181"/>
                </a:lnTo>
                <a:cubicBezTo>
                  <a:pt x="10057" y="14181"/>
                  <a:pt x="10053" y="14177"/>
                  <a:pt x="10049" y="14173"/>
                </a:cubicBezTo>
                <a:cubicBezTo>
                  <a:pt x="10045" y="14169"/>
                  <a:pt x="10041" y="14166"/>
                  <a:pt x="10036" y="14166"/>
                </a:cubicBezTo>
                <a:lnTo>
                  <a:pt x="10010" y="14166"/>
                </a:lnTo>
                <a:cubicBezTo>
                  <a:pt x="10010" y="14166"/>
                  <a:pt x="10010" y="14151"/>
                  <a:pt x="10010" y="14136"/>
                </a:cubicBezTo>
                <a:cubicBezTo>
                  <a:pt x="10010" y="14122"/>
                  <a:pt x="10002" y="14123"/>
                  <a:pt x="10002" y="14123"/>
                </a:cubicBezTo>
                <a:cubicBezTo>
                  <a:pt x="10002" y="14123"/>
                  <a:pt x="9997" y="14122"/>
                  <a:pt x="9993" y="14120"/>
                </a:cubicBezTo>
                <a:cubicBezTo>
                  <a:pt x="9989" y="14118"/>
                  <a:pt x="9984" y="14115"/>
                  <a:pt x="9984" y="14107"/>
                </a:cubicBezTo>
                <a:cubicBezTo>
                  <a:pt x="9976" y="14107"/>
                  <a:pt x="9984" y="14108"/>
                  <a:pt x="9984" y="14093"/>
                </a:cubicBezTo>
                <a:cubicBezTo>
                  <a:pt x="9984" y="14086"/>
                  <a:pt x="9984" y="14085"/>
                  <a:pt x="9983" y="14087"/>
                </a:cubicBezTo>
                <a:close/>
                <a:moveTo>
                  <a:pt x="10296" y="14127"/>
                </a:moveTo>
                <a:cubicBezTo>
                  <a:pt x="10296" y="14131"/>
                  <a:pt x="10296" y="14136"/>
                  <a:pt x="10296" y="14140"/>
                </a:cubicBezTo>
                <a:cubicBezTo>
                  <a:pt x="10296" y="14145"/>
                  <a:pt x="10295" y="14149"/>
                  <a:pt x="10293" y="14152"/>
                </a:cubicBezTo>
                <a:lnTo>
                  <a:pt x="10276" y="14181"/>
                </a:lnTo>
                <a:cubicBezTo>
                  <a:pt x="10272" y="14196"/>
                  <a:pt x="10270" y="14203"/>
                  <a:pt x="10269" y="14207"/>
                </a:cubicBezTo>
                <a:cubicBezTo>
                  <a:pt x="10268" y="14210"/>
                  <a:pt x="10268" y="14211"/>
                  <a:pt x="10268" y="14211"/>
                </a:cubicBezTo>
                <a:cubicBezTo>
                  <a:pt x="10259" y="14218"/>
                  <a:pt x="10255" y="14222"/>
                  <a:pt x="10253" y="14224"/>
                </a:cubicBezTo>
                <a:cubicBezTo>
                  <a:pt x="10250" y="14225"/>
                  <a:pt x="10250" y="14225"/>
                  <a:pt x="10250" y="14225"/>
                </a:cubicBezTo>
                <a:cubicBezTo>
                  <a:pt x="10250" y="14227"/>
                  <a:pt x="10250" y="14228"/>
                  <a:pt x="10250" y="14228"/>
                </a:cubicBezTo>
                <a:cubicBezTo>
                  <a:pt x="10250" y="14228"/>
                  <a:pt x="10250" y="14228"/>
                  <a:pt x="10250" y="14230"/>
                </a:cubicBezTo>
                <a:cubicBezTo>
                  <a:pt x="10259" y="14222"/>
                  <a:pt x="10263" y="14218"/>
                  <a:pt x="10265" y="14217"/>
                </a:cubicBezTo>
                <a:cubicBezTo>
                  <a:pt x="10267" y="14215"/>
                  <a:pt x="10268" y="14216"/>
                  <a:pt x="10268" y="14216"/>
                </a:cubicBezTo>
                <a:cubicBezTo>
                  <a:pt x="10272" y="14201"/>
                  <a:pt x="10274" y="14194"/>
                  <a:pt x="10275" y="14190"/>
                </a:cubicBezTo>
                <a:cubicBezTo>
                  <a:pt x="10276" y="14186"/>
                  <a:pt x="10275" y="14186"/>
                  <a:pt x="10275" y="14186"/>
                </a:cubicBezTo>
                <a:lnTo>
                  <a:pt x="10293" y="14156"/>
                </a:lnTo>
                <a:cubicBezTo>
                  <a:pt x="10295" y="14152"/>
                  <a:pt x="10296" y="14148"/>
                  <a:pt x="10297" y="14143"/>
                </a:cubicBezTo>
                <a:cubicBezTo>
                  <a:pt x="10297" y="14138"/>
                  <a:pt x="10296" y="14132"/>
                  <a:pt x="10296" y="14127"/>
                </a:cubicBezTo>
                <a:close/>
                <a:moveTo>
                  <a:pt x="10079" y="14152"/>
                </a:moveTo>
                <a:lnTo>
                  <a:pt x="10078" y="14153"/>
                </a:lnTo>
                <a:cubicBezTo>
                  <a:pt x="10078" y="14161"/>
                  <a:pt x="10082" y="14164"/>
                  <a:pt x="10086" y="14168"/>
                </a:cubicBezTo>
                <a:cubicBezTo>
                  <a:pt x="10090" y="14171"/>
                  <a:pt x="10095" y="14175"/>
                  <a:pt x="10095" y="14183"/>
                </a:cubicBezTo>
                <a:cubicBezTo>
                  <a:pt x="10093" y="14189"/>
                  <a:pt x="10091" y="14194"/>
                  <a:pt x="10089" y="14199"/>
                </a:cubicBezTo>
                <a:cubicBezTo>
                  <a:pt x="10088" y="14203"/>
                  <a:pt x="10087" y="14206"/>
                  <a:pt x="10086" y="14209"/>
                </a:cubicBezTo>
                <a:cubicBezTo>
                  <a:pt x="10087" y="14206"/>
                  <a:pt x="10088" y="14203"/>
                  <a:pt x="10090" y="14198"/>
                </a:cubicBezTo>
                <a:cubicBezTo>
                  <a:pt x="10092" y="14194"/>
                  <a:pt x="10094" y="14189"/>
                  <a:pt x="10096" y="14181"/>
                </a:cubicBezTo>
                <a:cubicBezTo>
                  <a:pt x="10096" y="14174"/>
                  <a:pt x="10092" y="14170"/>
                  <a:pt x="10087" y="14166"/>
                </a:cubicBezTo>
                <a:cubicBezTo>
                  <a:pt x="10083" y="14163"/>
                  <a:pt x="10079" y="14159"/>
                  <a:pt x="10079" y="14152"/>
                </a:cubicBezTo>
                <a:close/>
                <a:moveTo>
                  <a:pt x="10086" y="14209"/>
                </a:moveTo>
                <a:cubicBezTo>
                  <a:pt x="10085" y="14212"/>
                  <a:pt x="10085" y="14215"/>
                  <a:pt x="10086" y="14217"/>
                </a:cubicBezTo>
                <a:cubicBezTo>
                  <a:pt x="10087" y="14220"/>
                  <a:pt x="10090" y="14223"/>
                  <a:pt x="10095" y="14227"/>
                </a:cubicBezTo>
                <a:cubicBezTo>
                  <a:pt x="10103" y="14227"/>
                  <a:pt x="10112" y="14231"/>
                  <a:pt x="10120" y="14234"/>
                </a:cubicBezTo>
                <a:cubicBezTo>
                  <a:pt x="10127" y="14238"/>
                  <a:pt x="10134" y="14241"/>
                  <a:pt x="10138" y="14241"/>
                </a:cubicBezTo>
                <a:cubicBezTo>
                  <a:pt x="10142" y="14248"/>
                  <a:pt x="10151" y="14256"/>
                  <a:pt x="10158" y="14262"/>
                </a:cubicBezTo>
                <a:cubicBezTo>
                  <a:pt x="10165" y="14267"/>
                  <a:pt x="10172" y="14271"/>
                  <a:pt x="10172" y="14271"/>
                </a:cubicBezTo>
                <a:cubicBezTo>
                  <a:pt x="10176" y="14271"/>
                  <a:pt x="10180" y="14271"/>
                  <a:pt x="10184" y="14273"/>
                </a:cubicBezTo>
                <a:cubicBezTo>
                  <a:pt x="10187" y="14275"/>
                  <a:pt x="10189" y="14278"/>
                  <a:pt x="10189" y="14286"/>
                </a:cubicBezTo>
                <a:cubicBezTo>
                  <a:pt x="10189" y="14285"/>
                  <a:pt x="10190" y="14285"/>
                  <a:pt x="10190" y="14284"/>
                </a:cubicBezTo>
                <a:cubicBezTo>
                  <a:pt x="10190" y="14269"/>
                  <a:pt x="10182" y="14270"/>
                  <a:pt x="10173" y="14270"/>
                </a:cubicBezTo>
                <a:cubicBezTo>
                  <a:pt x="10173" y="14270"/>
                  <a:pt x="10167" y="14266"/>
                  <a:pt x="10159" y="14260"/>
                </a:cubicBezTo>
                <a:cubicBezTo>
                  <a:pt x="10152" y="14255"/>
                  <a:pt x="10143" y="14248"/>
                  <a:pt x="10139" y="14240"/>
                </a:cubicBezTo>
                <a:cubicBezTo>
                  <a:pt x="10134" y="14240"/>
                  <a:pt x="10128" y="14236"/>
                  <a:pt x="10120" y="14232"/>
                </a:cubicBezTo>
                <a:cubicBezTo>
                  <a:pt x="10113" y="14228"/>
                  <a:pt x="10105" y="14225"/>
                  <a:pt x="10096" y="14225"/>
                </a:cubicBezTo>
                <a:cubicBezTo>
                  <a:pt x="10092" y="14221"/>
                  <a:pt x="10089" y="14219"/>
                  <a:pt x="10087" y="14216"/>
                </a:cubicBezTo>
                <a:cubicBezTo>
                  <a:pt x="10086" y="14214"/>
                  <a:pt x="10085" y="14211"/>
                  <a:pt x="10086" y="14209"/>
                </a:cubicBezTo>
                <a:close/>
                <a:moveTo>
                  <a:pt x="10233" y="14313"/>
                </a:moveTo>
                <a:cubicBezTo>
                  <a:pt x="10233" y="14313"/>
                  <a:pt x="10231" y="14320"/>
                  <a:pt x="10228" y="14328"/>
                </a:cubicBezTo>
                <a:cubicBezTo>
                  <a:pt x="10224" y="14335"/>
                  <a:pt x="10220" y="14342"/>
                  <a:pt x="10216" y="14342"/>
                </a:cubicBezTo>
                <a:cubicBezTo>
                  <a:pt x="10216" y="14344"/>
                  <a:pt x="10216" y="14344"/>
                  <a:pt x="10216" y="14345"/>
                </a:cubicBezTo>
                <a:cubicBezTo>
                  <a:pt x="10216" y="14346"/>
                  <a:pt x="10216" y="14346"/>
                  <a:pt x="10216" y="14347"/>
                </a:cubicBezTo>
                <a:cubicBezTo>
                  <a:pt x="10220" y="14347"/>
                  <a:pt x="10224" y="14340"/>
                  <a:pt x="10228" y="14333"/>
                </a:cubicBezTo>
                <a:cubicBezTo>
                  <a:pt x="10231" y="14325"/>
                  <a:pt x="10233" y="14318"/>
                  <a:pt x="10233" y="14318"/>
                </a:cubicBezTo>
                <a:cubicBezTo>
                  <a:pt x="10242" y="14318"/>
                  <a:pt x="10246" y="14318"/>
                  <a:pt x="10248" y="14318"/>
                </a:cubicBezTo>
                <a:cubicBezTo>
                  <a:pt x="10250" y="14318"/>
                  <a:pt x="10250" y="14318"/>
                  <a:pt x="10250" y="14318"/>
                </a:cubicBezTo>
                <a:lnTo>
                  <a:pt x="10284" y="14318"/>
                </a:lnTo>
                <a:cubicBezTo>
                  <a:pt x="10285" y="14317"/>
                  <a:pt x="10284" y="14317"/>
                  <a:pt x="10284" y="14316"/>
                </a:cubicBezTo>
                <a:cubicBezTo>
                  <a:pt x="10284" y="14315"/>
                  <a:pt x="10284" y="14314"/>
                  <a:pt x="10284" y="14313"/>
                </a:cubicBezTo>
                <a:cubicBezTo>
                  <a:pt x="10284" y="14313"/>
                  <a:pt x="10275" y="14313"/>
                  <a:pt x="10267" y="14313"/>
                </a:cubicBezTo>
                <a:cubicBezTo>
                  <a:pt x="10258" y="14313"/>
                  <a:pt x="10250" y="14313"/>
                  <a:pt x="10250" y="14313"/>
                </a:cubicBezTo>
                <a:cubicBezTo>
                  <a:pt x="10242" y="14313"/>
                  <a:pt x="10237" y="14313"/>
                  <a:pt x="10235" y="14313"/>
                </a:cubicBezTo>
                <a:cubicBezTo>
                  <a:pt x="10233" y="14313"/>
                  <a:pt x="10233" y="14313"/>
                  <a:pt x="10233" y="14313"/>
                </a:cubicBezTo>
                <a:close/>
                <a:moveTo>
                  <a:pt x="10175" y="14324"/>
                </a:moveTo>
                <a:cubicBezTo>
                  <a:pt x="10174" y="14325"/>
                  <a:pt x="10174" y="14326"/>
                  <a:pt x="10173" y="14327"/>
                </a:cubicBezTo>
                <a:cubicBezTo>
                  <a:pt x="10172" y="14328"/>
                  <a:pt x="10172" y="14329"/>
                  <a:pt x="10172" y="14329"/>
                </a:cubicBezTo>
                <a:cubicBezTo>
                  <a:pt x="10172" y="14329"/>
                  <a:pt x="10170" y="14333"/>
                  <a:pt x="10168" y="14339"/>
                </a:cubicBezTo>
                <a:cubicBezTo>
                  <a:pt x="10165" y="14344"/>
                  <a:pt x="10163" y="14352"/>
                  <a:pt x="10163" y="14359"/>
                </a:cubicBezTo>
                <a:lnTo>
                  <a:pt x="10155" y="14403"/>
                </a:lnTo>
                <a:cubicBezTo>
                  <a:pt x="10155" y="14403"/>
                  <a:pt x="10155" y="14403"/>
                  <a:pt x="10155" y="14402"/>
                </a:cubicBezTo>
                <a:cubicBezTo>
                  <a:pt x="10155" y="14402"/>
                  <a:pt x="10156" y="14402"/>
                  <a:pt x="10156" y="14402"/>
                </a:cubicBezTo>
                <a:lnTo>
                  <a:pt x="10164" y="14358"/>
                </a:lnTo>
                <a:cubicBezTo>
                  <a:pt x="10164" y="14351"/>
                  <a:pt x="10167" y="14343"/>
                  <a:pt x="10169" y="14337"/>
                </a:cubicBezTo>
                <a:cubicBezTo>
                  <a:pt x="10171" y="14332"/>
                  <a:pt x="10173" y="14328"/>
                  <a:pt x="10173" y="14328"/>
                </a:cubicBezTo>
                <a:cubicBezTo>
                  <a:pt x="10173" y="14328"/>
                  <a:pt x="10174" y="14327"/>
                  <a:pt x="10174" y="14326"/>
                </a:cubicBezTo>
                <a:cubicBezTo>
                  <a:pt x="10174" y="14325"/>
                  <a:pt x="10175" y="14324"/>
                  <a:pt x="10175" y="14324"/>
                </a:cubicBezTo>
                <a:close/>
                <a:moveTo>
                  <a:pt x="10199" y="14342"/>
                </a:moveTo>
                <a:cubicBezTo>
                  <a:pt x="10195" y="14350"/>
                  <a:pt x="10193" y="14354"/>
                  <a:pt x="10191" y="14356"/>
                </a:cubicBezTo>
                <a:cubicBezTo>
                  <a:pt x="10190" y="14358"/>
                  <a:pt x="10190" y="14358"/>
                  <a:pt x="10190" y="14358"/>
                </a:cubicBezTo>
                <a:cubicBezTo>
                  <a:pt x="10191" y="14359"/>
                  <a:pt x="10191" y="14359"/>
                  <a:pt x="10191" y="14360"/>
                </a:cubicBezTo>
                <a:lnTo>
                  <a:pt x="10191" y="14360"/>
                </a:lnTo>
                <a:lnTo>
                  <a:pt x="10191" y="14360"/>
                </a:lnTo>
                <a:cubicBezTo>
                  <a:pt x="10191" y="14360"/>
                  <a:pt x="10191" y="14360"/>
                  <a:pt x="10191" y="14361"/>
                </a:cubicBezTo>
                <a:cubicBezTo>
                  <a:pt x="10194" y="14355"/>
                  <a:pt x="10196" y="14352"/>
                  <a:pt x="10197" y="14350"/>
                </a:cubicBezTo>
                <a:cubicBezTo>
                  <a:pt x="10198" y="14348"/>
                  <a:pt x="10198" y="14347"/>
                  <a:pt x="10198" y="14347"/>
                </a:cubicBezTo>
                <a:cubicBezTo>
                  <a:pt x="10207" y="14362"/>
                  <a:pt x="10211" y="14369"/>
                  <a:pt x="10214" y="14373"/>
                </a:cubicBezTo>
                <a:cubicBezTo>
                  <a:pt x="10216" y="14377"/>
                  <a:pt x="10216" y="14377"/>
                  <a:pt x="10216" y="14377"/>
                </a:cubicBezTo>
                <a:cubicBezTo>
                  <a:pt x="10216" y="14377"/>
                  <a:pt x="10216" y="14376"/>
                  <a:pt x="10216" y="14375"/>
                </a:cubicBezTo>
                <a:cubicBezTo>
                  <a:pt x="10216" y="14374"/>
                  <a:pt x="10216" y="14372"/>
                  <a:pt x="10216" y="14372"/>
                </a:cubicBezTo>
                <a:cubicBezTo>
                  <a:pt x="10207" y="14357"/>
                  <a:pt x="10203" y="14350"/>
                  <a:pt x="10201" y="14346"/>
                </a:cubicBezTo>
                <a:cubicBezTo>
                  <a:pt x="10199" y="14343"/>
                  <a:pt x="10199" y="14342"/>
                  <a:pt x="10199" y="14342"/>
                </a:cubicBezTo>
                <a:close/>
                <a:moveTo>
                  <a:pt x="10232" y="14435"/>
                </a:moveTo>
                <a:cubicBezTo>
                  <a:pt x="10231" y="14436"/>
                  <a:pt x="10231" y="14437"/>
                  <a:pt x="10231" y="14438"/>
                </a:cubicBezTo>
                <a:cubicBezTo>
                  <a:pt x="10231" y="14439"/>
                  <a:pt x="10231" y="14440"/>
                  <a:pt x="10231" y="14441"/>
                </a:cubicBezTo>
                <a:cubicBezTo>
                  <a:pt x="10232" y="14440"/>
                  <a:pt x="10232" y="14439"/>
                  <a:pt x="10232" y="14438"/>
                </a:cubicBezTo>
                <a:cubicBezTo>
                  <a:pt x="10233" y="14436"/>
                  <a:pt x="10233" y="14435"/>
                  <a:pt x="10233" y="14435"/>
                </a:cubicBezTo>
                <a:cubicBezTo>
                  <a:pt x="10233" y="14435"/>
                  <a:pt x="10233" y="14435"/>
                  <a:pt x="10233" y="14435"/>
                </a:cubicBezTo>
                <a:cubicBezTo>
                  <a:pt x="10232" y="14435"/>
                  <a:pt x="10232" y="14435"/>
                  <a:pt x="10232" y="14435"/>
                </a:cubicBezTo>
                <a:close/>
                <a:moveTo>
                  <a:pt x="10113" y="14489"/>
                </a:moveTo>
                <a:cubicBezTo>
                  <a:pt x="10113" y="14490"/>
                  <a:pt x="10113" y="14491"/>
                  <a:pt x="10113" y="14491"/>
                </a:cubicBezTo>
                <a:cubicBezTo>
                  <a:pt x="10112" y="14491"/>
                  <a:pt x="10112" y="14492"/>
                  <a:pt x="10112" y="14492"/>
                </a:cubicBezTo>
                <a:cubicBezTo>
                  <a:pt x="10112" y="14499"/>
                  <a:pt x="10112" y="14510"/>
                  <a:pt x="10112" y="14519"/>
                </a:cubicBezTo>
                <a:cubicBezTo>
                  <a:pt x="10112" y="14528"/>
                  <a:pt x="10112" y="14535"/>
                  <a:pt x="10112" y="14535"/>
                </a:cubicBezTo>
                <a:cubicBezTo>
                  <a:pt x="10116" y="14550"/>
                  <a:pt x="10119" y="14557"/>
                  <a:pt x="10120" y="14561"/>
                </a:cubicBezTo>
                <a:cubicBezTo>
                  <a:pt x="10121" y="14565"/>
                  <a:pt x="10121" y="14565"/>
                  <a:pt x="10121" y="14565"/>
                </a:cubicBezTo>
                <a:cubicBezTo>
                  <a:pt x="10121" y="14579"/>
                  <a:pt x="10121" y="14587"/>
                  <a:pt x="10121" y="14591"/>
                </a:cubicBezTo>
                <a:cubicBezTo>
                  <a:pt x="10121" y="14594"/>
                  <a:pt x="10121" y="14594"/>
                  <a:pt x="10121" y="14594"/>
                </a:cubicBezTo>
                <a:cubicBezTo>
                  <a:pt x="10121" y="14594"/>
                  <a:pt x="10121" y="14594"/>
                  <a:pt x="10121" y="14594"/>
                </a:cubicBezTo>
                <a:cubicBezTo>
                  <a:pt x="10121" y="14594"/>
                  <a:pt x="10121" y="14594"/>
                  <a:pt x="10122" y="14593"/>
                </a:cubicBezTo>
                <a:cubicBezTo>
                  <a:pt x="10122" y="14579"/>
                  <a:pt x="10122" y="14571"/>
                  <a:pt x="10122" y="14567"/>
                </a:cubicBezTo>
                <a:cubicBezTo>
                  <a:pt x="10122" y="14563"/>
                  <a:pt x="10122" y="14564"/>
                  <a:pt x="10122" y="14564"/>
                </a:cubicBezTo>
                <a:cubicBezTo>
                  <a:pt x="10118" y="14549"/>
                  <a:pt x="10116" y="14542"/>
                  <a:pt x="10114" y="14538"/>
                </a:cubicBezTo>
                <a:cubicBezTo>
                  <a:pt x="10113" y="14534"/>
                  <a:pt x="10113" y="14534"/>
                  <a:pt x="10113" y="14534"/>
                </a:cubicBezTo>
                <a:cubicBezTo>
                  <a:pt x="10113" y="14534"/>
                  <a:pt x="10113" y="14527"/>
                  <a:pt x="10113" y="14517"/>
                </a:cubicBezTo>
                <a:cubicBezTo>
                  <a:pt x="10113" y="14508"/>
                  <a:pt x="10113" y="14497"/>
                  <a:pt x="10113" y="14489"/>
                </a:cubicBezTo>
                <a:close/>
                <a:moveTo>
                  <a:pt x="10122" y="14593"/>
                </a:moveTo>
                <a:cubicBezTo>
                  <a:pt x="10137" y="14587"/>
                  <a:pt x="10145" y="14583"/>
                  <a:pt x="10150" y="14582"/>
                </a:cubicBezTo>
                <a:cubicBezTo>
                  <a:pt x="10154" y="14580"/>
                  <a:pt x="10155" y="14580"/>
                  <a:pt x="10155" y="14580"/>
                </a:cubicBezTo>
                <a:cubicBezTo>
                  <a:pt x="10155" y="14580"/>
                  <a:pt x="10154" y="14580"/>
                  <a:pt x="10156" y="14581"/>
                </a:cubicBezTo>
                <a:cubicBezTo>
                  <a:pt x="10157" y="14583"/>
                  <a:pt x="10159" y="14587"/>
                  <a:pt x="10163" y="14594"/>
                </a:cubicBezTo>
                <a:cubicBezTo>
                  <a:pt x="10164" y="14594"/>
                  <a:pt x="10164" y="14594"/>
                  <a:pt x="10164" y="14594"/>
                </a:cubicBezTo>
                <a:cubicBezTo>
                  <a:pt x="10164" y="14594"/>
                  <a:pt x="10164" y="14593"/>
                  <a:pt x="10164" y="14593"/>
                </a:cubicBezTo>
                <a:cubicBezTo>
                  <a:pt x="10160" y="14586"/>
                  <a:pt x="10158" y="14582"/>
                  <a:pt x="10157" y="14580"/>
                </a:cubicBezTo>
                <a:cubicBezTo>
                  <a:pt x="10156" y="14578"/>
                  <a:pt x="10156" y="14578"/>
                  <a:pt x="10156" y="14578"/>
                </a:cubicBezTo>
                <a:cubicBezTo>
                  <a:pt x="10139" y="14585"/>
                  <a:pt x="10130" y="14589"/>
                  <a:pt x="10126" y="14591"/>
                </a:cubicBezTo>
                <a:cubicBezTo>
                  <a:pt x="10122" y="14593"/>
                  <a:pt x="10122" y="14593"/>
                  <a:pt x="10122" y="14593"/>
                </a:cubicBezTo>
                <a:close/>
                <a:moveTo>
                  <a:pt x="10250" y="14519"/>
                </a:moveTo>
                <a:cubicBezTo>
                  <a:pt x="10246" y="14519"/>
                  <a:pt x="10244" y="14523"/>
                  <a:pt x="10243" y="14527"/>
                </a:cubicBezTo>
                <a:cubicBezTo>
                  <a:pt x="10242" y="14530"/>
                  <a:pt x="10242" y="14534"/>
                  <a:pt x="10242" y="14534"/>
                </a:cubicBezTo>
                <a:cubicBezTo>
                  <a:pt x="10237" y="14534"/>
                  <a:pt x="10235" y="14534"/>
                  <a:pt x="10234" y="14534"/>
                </a:cubicBezTo>
                <a:cubicBezTo>
                  <a:pt x="10233" y="14534"/>
                  <a:pt x="10233" y="14534"/>
                  <a:pt x="10233" y="14534"/>
                </a:cubicBezTo>
                <a:cubicBezTo>
                  <a:pt x="10229" y="14541"/>
                  <a:pt x="10227" y="14549"/>
                  <a:pt x="10226" y="14555"/>
                </a:cubicBezTo>
                <a:cubicBezTo>
                  <a:pt x="10224" y="14560"/>
                  <a:pt x="10224" y="14564"/>
                  <a:pt x="10224" y="14564"/>
                </a:cubicBezTo>
                <a:lnTo>
                  <a:pt x="10216" y="14564"/>
                </a:lnTo>
                <a:cubicBezTo>
                  <a:pt x="10216" y="14565"/>
                  <a:pt x="10216" y="14565"/>
                  <a:pt x="10216" y="14566"/>
                </a:cubicBezTo>
                <a:cubicBezTo>
                  <a:pt x="10216" y="14567"/>
                  <a:pt x="10216" y="14568"/>
                  <a:pt x="10216" y="14568"/>
                </a:cubicBezTo>
                <a:cubicBezTo>
                  <a:pt x="10217" y="14568"/>
                  <a:pt x="10219" y="14568"/>
                  <a:pt x="10221" y="14568"/>
                </a:cubicBezTo>
                <a:cubicBezTo>
                  <a:pt x="10222" y="14568"/>
                  <a:pt x="10224" y="14568"/>
                  <a:pt x="10224" y="14568"/>
                </a:cubicBezTo>
                <a:cubicBezTo>
                  <a:pt x="10224" y="14568"/>
                  <a:pt x="10224" y="14565"/>
                  <a:pt x="10226" y="14559"/>
                </a:cubicBezTo>
                <a:cubicBezTo>
                  <a:pt x="10227" y="14553"/>
                  <a:pt x="10229" y="14546"/>
                  <a:pt x="10233" y="14539"/>
                </a:cubicBezTo>
                <a:cubicBezTo>
                  <a:pt x="10233" y="14539"/>
                  <a:pt x="10233" y="14539"/>
                  <a:pt x="10234" y="14539"/>
                </a:cubicBezTo>
                <a:cubicBezTo>
                  <a:pt x="10235" y="14539"/>
                  <a:pt x="10237" y="14539"/>
                  <a:pt x="10242" y="14539"/>
                </a:cubicBezTo>
                <a:cubicBezTo>
                  <a:pt x="10242" y="14539"/>
                  <a:pt x="10242" y="14535"/>
                  <a:pt x="10243" y="14532"/>
                </a:cubicBezTo>
                <a:cubicBezTo>
                  <a:pt x="10244" y="14528"/>
                  <a:pt x="10246" y="14524"/>
                  <a:pt x="10250" y="14524"/>
                </a:cubicBezTo>
                <a:cubicBezTo>
                  <a:pt x="10250" y="14523"/>
                  <a:pt x="10250" y="14522"/>
                  <a:pt x="10250" y="14522"/>
                </a:cubicBezTo>
                <a:cubicBezTo>
                  <a:pt x="10250" y="14521"/>
                  <a:pt x="10250" y="14520"/>
                  <a:pt x="10250" y="14519"/>
                </a:cubicBezTo>
                <a:close/>
                <a:moveTo>
                  <a:pt x="10199" y="14578"/>
                </a:moveTo>
                <a:cubicBezTo>
                  <a:pt x="10197" y="14578"/>
                  <a:pt x="10195" y="14579"/>
                  <a:pt x="10193" y="14580"/>
                </a:cubicBezTo>
                <a:cubicBezTo>
                  <a:pt x="10190" y="14581"/>
                  <a:pt x="10188" y="14583"/>
                  <a:pt x="10185" y="14585"/>
                </a:cubicBezTo>
                <a:cubicBezTo>
                  <a:pt x="10187" y="14584"/>
                  <a:pt x="10190" y="14583"/>
                  <a:pt x="10192" y="14582"/>
                </a:cubicBezTo>
                <a:cubicBezTo>
                  <a:pt x="10194" y="14581"/>
                  <a:pt x="10196" y="14580"/>
                  <a:pt x="10198" y="14580"/>
                </a:cubicBezTo>
                <a:lnTo>
                  <a:pt x="10215" y="14609"/>
                </a:lnTo>
                <a:cubicBezTo>
                  <a:pt x="10215" y="14609"/>
                  <a:pt x="10215" y="14610"/>
                  <a:pt x="10216" y="14611"/>
                </a:cubicBezTo>
                <a:cubicBezTo>
                  <a:pt x="10216" y="14611"/>
                  <a:pt x="10217" y="14612"/>
                  <a:pt x="10217" y="14613"/>
                </a:cubicBezTo>
                <a:cubicBezTo>
                  <a:pt x="10220" y="14613"/>
                  <a:pt x="10222" y="14613"/>
                  <a:pt x="10223" y="14613"/>
                </a:cubicBezTo>
                <a:cubicBezTo>
                  <a:pt x="10224" y="14613"/>
                  <a:pt x="10224" y="14613"/>
                  <a:pt x="10224" y="14613"/>
                </a:cubicBezTo>
                <a:cubicBezTo>
                  <a:pt x="10224" y="14612"/>
                  <a:pt x="10224" y="14611"/>
                  <a:pt x="10224" y="14611"/>
                </a:cubicBezTo>
                <a:cubicBezTo>
                  <a:pt x="10224" y="14610"/>
                  <a:pt x="10224" y="14609"/>
                  <a:pt x="10224" y="14608"/>
                </a:cubicBezTo>
                <a:cubicBezTo>
                  <a:pt x="10224" y="14608"/>
                  <a:pt x="10224" y="14608"/>
                  <a:pt x="10223" y="14608"/>
                </a:cubicBezTo>
                <a:cubicBezTo>
                  <a:pt x="10222" y="14608"/>
                  <a:pt x="10220" y="14608"/>
                  <a:pt x="10216" y="14608"/>
                </a:cubicBezTo>
                <a:lnTo>
                  <a:pt x="10199" y="14578"/>
                </a:lnTo>
                <a:close/>
                <a:moveTo>
                  <a:pt x="10249" y="14641"/>
                </a:moveTo>
                <a:cubicBezTo>
                  <a:pt x="10249" y="14660"/>
                  <a:pt x="10249" y="14670"/>
                  <a:pt x="10249" y="14676"/>
                </a:cubicBezTo>
                <a:cubicBezTo>
                  <a:pt x="10249" y="14682"/>
                  <a:pt x="10249" y="14682"/>
                  <a:pt x="10249" y="14682"/>
                </a:cubicBezTo>
                <a:cubicBezTo>
                  <a:pt x="10249" y="14682"/>
                  <a:pt x="10249" y="14682"/>
                  <a:pt x="10249" y="14682"/>
                </a:cubicBezTo>
                <a:cubicBezTo>
                  <a:pt x="10250" y="14682"/>
                  <a:pt x="10250" y="14682"/>
                  <a:pt x="10250" y="14682"/>
                </a:cubicBezTo>
                <a:cubicBezTo>
                  <a:pt x="10250" y="14665"/>
                  <a:pt x="10250" y="14656"/>
                  <a:pt x="10250" y="14650"/>
                </a:cubicBezTo>
                <a:cubicBezTo>
                  <a:pt x="10250" y="14644"/>
                  <a:pt x="10250" y="14642"/>
                  <a:pt x="10250" y="14642"/>
                </a:cubicBezTo>
                <a:lnTo>
                  <a:pt x="10249" y="14641"/>
                </a:lnTo>
                <a:close/>
                <a:moveTo>
                  <a:pt x="10284" y="14700"/>
                </a:moveTo>
                <a:cubicBezTo>
                  <a:pt x="10284" y="14702"/>
                  <a:pt x="10283" y="14712"/>
                  <a:pt x="10282" y="14722"/>
                </a:cubicBezTo>
                <a:cubicBezTo>
                  <a:pt x="10281" y="14732"/>
                  <a:pt x="10279" y="14741"/>
                  <a:pt x="10275" y="14741"/>
                </a:cubicBezTo>
                <a:cubicBezTo>
                  <a:pt x="10275" y="14749"/>
                  <a:pt x="10273" y="14756"/>
                  <a:pt x="10271" y="14761"/>
                </a:cubicBezTo>
                <a:cubicBezTo>
                  <a:pt x="10268" y="14767"/>
                  <a:pt x="10266" y="14771"/>
                  <a:pt x="10266" y="14771"/>
                </a:cubicBezTo>
                <a:cubicBezTo>
                  <a:pt x="10266" y="14771"/>
                  <a:pt x="10267" y="14771"/>
                  <a:pt x="10267" y="14772"/>
                </a:cubicBezTo>
                <a:cubicBezTo>
                  <a:pt x="10267" y="14772"/>
                  <a:pt x="10268" y="14773"/>
                  <a:pt x="10268" y="14773"/>
                </a:cubicBezTo>
                <a:cubicBezTo>
                  <a:pt x="10268" y="14773"/>
                  <a:pt x="10270" y="14769"/>
                  <a:pt x="10272" y="14764"/>
                </a:cubicBezTo>
                <a:cubicBezTo>
                  <a:pt x="10274" y="14759"/>
                  <a:pt x="10275" y="14752"/>
                  <a:pt x="10275" y="14745"/>
                </a:cubicBezTo>
                <a:cubicBezTo>
                  <a:pt x="10280" y="14745"/>
                  <a:pt x="10282" y="14734"/>
                  <a:pt x="10283" y="14723"/>
                </a:cubicBezTo>
                <a:cubicBezTo>
                  <a:pt x="10284" y="14712"/>
                  <a:pt x="10284" y="14702"/>
                  <a:pt x="10284" y="14702"/>
                </a:cubicBezTo>
                <a:lnTo>
                  <a:pt x="10284" y="14700"/>
                </a:lnTo>
                <a:close/>
                <a:moveTo>
                  <a:pt x="9554" y="14859"/>
                </a:moveTo>
                <a:cubicBezTo>
                  <a:pt x="9545" y="14859"/>
                  <a:pt x="9538" y="14885"/>
                  <a:pt x="9537" y="14887"/>
                </a:cubicBezTo>
                <a:cubicBezTo>
                  <a:pt x="9537" y="14887"/>
                  <a:pt x="9537" y="14887"/>
                  <a:pt x="9537" y="14887"/>
                </a:cubicBezTo>
                <a:lnTo>
                  <a:pt x="9538" y="14888"/>
                </a:lnTo>
                <a:lnTo>
                  <a:pt x="9538" y="14888"/>
                </a:lnTo>
                <a:cubicBezTo>
                  <a:pt x="9538" y="14888"/>
                  <a:pt x="9538" y="14888"/>
                  <a:pt x="9538" y="14888"/>
                </a:cubicBezTo>
                <a:cubicBezTo>
                  <a:pt x="9538" y="14888"/>
                  <a:pt x="9540" y="14881"/>
                  <a:pt x="9543" y="14874"/>
                </a:cubicBezTo>
                <a:cubicBezTo>
                  <a:pt x="9546" y="14867"/>
                  <a:pt x="9551" y="14859"/>
                  <a:pt x="9555" y="14859"/>
                </a:cubicBezTo>
                <a:cubicBezTo>
                  <a:pt x="9555" y="14859"/>
                  <a:pt x="9554" y="14859"/>
                  <a:pt x="9554" y="14859"/>
                </a:cubicBezTo>
                <a:close/>
                <a:moveTo>
                  <a:pt x="10327" y="14860"/>
                </a:moveTo>
                <a:cubicBezTo>
                  <a:pt x="10327" y="14868"/>
                  <a:pt x="10324" y="14879"/>
                  <a:pt x="10322" y="14888"/>
                </a:cubicBezTo>
                <a:cubicBezTo>
                  <a:pt x="10320" y="14897"/>
                  <a:pt x="10318" y="14904"/>
                  <a:pt x="10318" y="14904"/>
                </a:cubicBezTo>
                <a:cubicBezTo>
                  <a:pt x="10318" y="14904"/>
                  <a:pt x="10318" y="14908"/>
                  <a:pt x="10318" y="14913"/>
                </a:cubicBezTo>
                <a:cubicBezTo>
                  <a:pt x="10318" y="14919"/>
                  <a:pt x="10318" y="14926"/>
                  <a:pt x="10318" y="14933"/>
                </a:cubicBezTo>
                <a:lnTo>
                  <a:pt x="10310" y="14947"/>
                </a:lnTo>
                <a:cubicBezTo>
                  <a:pt x="10301" y="14947"/>
                  <a:pt x="10297" y="14947"/>
                  <a:pt x="10294" y="14947"/>
                </a:cubicBezTo>
                <a:cubicBezTo>
                  <a:pt x="10292" y="14947"/>
                  <a:pt x="10292" y="14947"/>
                  <a:pt x="10292" y="14947"/>
                </a:cubicBezTo>
                <a:cubicBezTo>
                  <a:pt x="10292" y="14947"/>
                  <a:pt x="10292" y="14959"/>
                  <a:pt x="10291" y="14970"/>
                </a:cubicBezTo>
                <a:cubicBezTo>
                  <a:pt x="10290" y="14981"/>
                  <a:pt x="10288" y="14992"/>
                  <a:pt x="10284" y="14992"/>
                </a:cubicBezTo>
                <a:lnTo>
                  <a:pt x="10275" y="14992"/>
                </a:lnTo>
                <a:cubicBezTo>
                  <a:pt x="10270" y="14992"/>
                  <a:pt x="10266" y="14995"/>
                  <a:pt x="10263" y="14999"/>
                </a:cubicBezTo>
                <a:cubicBezTo>
                  <a:pt x="10260" y="15002"/>
                  <a:pt x="10258" y="15006"/>
                  <a:pt x="10258" y="15006"/>
                </a:cubicBezTo>
                <a:cubicBezTo>
                  <a:pt x="10258" y="15013"/>
                  <a:pt x="10258" y="15017"/>
                  <a:pt x="10258" y="15019"/>
                </a:cubicBezTo>
                <a:cubicBezTo>
                  <a:pt x="10258" y="15021"/>
                  <a:pt x="10258" y="15021"/>
                  <a:pt x="10258" y="15021"/>
                </a:cubicBezTo>
                <a:cubicBezTo>
                  <a:pt x="10253" y="15036"/>
                  <a:pt x="10251" y="15043"/>
                  <a:pt x="10250" y="15047"/>
                </a:cubicBezTo>
                <a:cubicBezTo>
                  <a:pt x="10249" y="15051"/>
                  <a:pt x="10249" y="15051"/>
                  <a:pt x="10249" y="15051"/>
                </a:cubicBezTo>
                <a:cubicBezTo>
                  <a:pt x="10249" y="15051"/>
                  <a:pt x="10249" y="15051"/>
                  <a:pt x="10248" y="15051"/>
                </a:cubicBezTo>
                <a:cubicBezTo>
                  <a:pt x="10247" y="15051"/>
                  <a:pt x="10245" y="15051"/>
                  <a:pt x="10241" y="15051"/>
                </a:cubicBezTo>
                <a:cubicBezTo>
                  <a:pt x="10241" y="15051"/>
                  <a:pt x="10241" y="15051"/>
                  <a:pt x="10240" y="15051"/>
                </a:cubicBezTo>
                <a:cubicBezTo>
                  <a:pt x="10239" y="15051"/>
                  <a:pt x="10237" y="15051"/>
                  <a:pt x="10232" y="15051"/>
                </a:cubicBezTo>
                <a:cubicBezTo>
                  <a:pt x="10232" y="15058"/>
                  <a:pt x="10230" y="15061"/>
                  <a:pt x="10228" y="15063"/>
                </a:cubicBezTo>
                <a:cubicBezTo>
                  <a:pt x="10226" y="15065"/>
                  <a:pt x="10224" y="15065"/>
                  <a:pt x="10224" y="15065"/>
                </a:cubicBezTo>
                <a:cubicBezTo>
                  <a:pt x="10224" y="15065"/>
                  <a:pt x="10221" y="15062"/>
                  <a:pt x="10218" y="15058"/>
                </a:cubicBezTo>
                <a:cubicBezTo>
                  <a:pt x="10215" y="15055"/>
                  <a:pt x="10211" y="15051"/>
                  <a:pt x="10207" y="15051"/>
                </a:cubicBezTo>
                <a:cubicBezTo>
                  <a:pt x="10207" y="15051"/>
                  <a:pt x="10204" y="15051"/>
                  <a:pt x="10202" y="15052"/>
                </a:cubicBezTo>
                <a:cubicBezTo>
                  <a:pt x="10200" y="15054"/>
                  <a:pt x="10198" y="15058"/>
                  <a:pt x="10198" y="15065"/>
                </a:cubicBezTo>
                <a:cubicBezTo>
                  <a:pt x="10193" y="15072"/>
                  <a:pt x="10191" y="15079"/>
                  <a:pt x="10189" y="15085"/>
                </a:cubicBezTo>
                <a:cubicBezTo>
                  <a:pt x="10187" y="15090"/>
                  <a:pt x="10185" y="15094"/>
                  <a:pt x="10181" y="15094"/>
                </a:cubicBezTo>
                <a:lnTo>
                  <a:pt x="10172" y="15110"/>
                </a:lnTo>
                <a:cubicBezTo>
                  <a:pt x="10172" y="15110"/>
                  <a:pt x="10172" y="15117"/>
                  <a:pt x="10171" y="15124"/>
                </a:cubicBezTo>
                <a:cubicBezTo>
                  <a:pt x="10170" y="15131"/>
                  <a:pt x="10168" y="15139"/>
                  <a:pt x="10163" y="15139"/>
                </a:cubicBezTo>
                <a:cubicBezTo>
                  <a:pt x="10163" y="15146"/>
                  <a:pt x="10161" y="15153"/>
                  <a:pt x="10159" y="15159"/>
                </a:cubicBezTo>
                <a:cubicBezTo>
                  <a:pt x="10157" y="15164"/>
                  <a:pt x="10155" y="15168"/>
                  <a:pt x="10155" y="15168"/>
                </a:cubicBezTo>
                <a:lnTo>
                  <a:pt x="10155" y="15183"/>
                </a:lnTo>
                <a:cubicBezTo>
                  <a:pt x="10155" y="15190"/>
                  <a:pt x="10155" y="15197"/>
                  <a:pt x="10153" y="15205"/>
                </a:cubicBezTo>
                <a:cubicBezTo>
                  <a:pt x="10152" y="15212"/>
                  <a:pt x="10150" y="15220"/>
                  <a:pt x="10146" y="15227"/>
                </a:cubicBezTo>
                <a:cubicBezTo>
                  <a:pt x="10142" y="15227"/>
                  <a:pt x="10135" y="15234"/>
                  <a:pt x="10130" y="15242"/>
                </a:cubicBezTo>
                <a:cubicBezTo>
                  <a:pt x="10125" y="15249"/>
                  <a:pt x="10121" y="15257"/>
                  <a:pt x="10121" y="15257"/>
                </a:cubicBezTo>
                <a:cubicBezTo>
                  <a:pt x="10121" y="15257"/>
                  <a:pt x="10121" y="15257"/>
                  <a:pt x="10121" y="15258"/>
                </a:cubicBezTo>
                <a:cubicBezTo>
                  <a:pt x="10121" y="15260"/>
                  <a:pt x="10121" y="15264"/>
                  <a:pt x="10121" y="15271"/>
                </a:cubicBezTo>
                <a:cubicBezTo>
                  <a:pt x="10125" y="15271"/>
                  <a:pt x="10127" y="15275"/>
                  <a:pt x="10128" y="15278"/>
                </a:cubicBezTo>
                <a:cubicBezTo>
                  <a:pt x="10129" y="15282"/>
                  <a:pt x="10129" y="15286"/>
                  <a:pt x="10129" y="15286"/>
                </a:cubicBezTo>
                <a:cubicBezTo>
                  <a:pt x="10129" y="15301"/>
                  <a:pt x="10129" y="15308"/>
                  <a:pt x="10129" y="15312"/>
                </a:cubicBezTo>
                <a:cubicBezTo>
                  <a:pt x="10129" y="15316"/>
                  <a:pt x="10129" y="15316"/>
                  <a:pt x="10129" y="15316"/>
                </a:cubicBezTo>
                <a:cubicBezTo>
                  <a:pt x="10129" y="15316"/>
                  <a:pt x="10127" y="15319"/>
                  <a:pt x="10125" y="15324"/>
                </a:cubicBezTo>
                <a:cubicBezTo>
                  <a:pt x="10123" y="15330"/>
                  <a:pt x="10121" y="15338"/>
                  <a:pt x="10121" y="15345"/>
                </a:cubicBezTo>
                <a:cubicBezTo>
                  <a:pt x="10125" y="15345"/>
                  <a:pt x="10127" y="15345"/>
                  <a:pt x="10128" y="15345"/>
                </a:cubicBezTo>
                <a:cubicBezTo>
                  <a:pt x="10129" y="15345"/>
                  <a:pt x="10129" y="15345"/>
                  <a:pt x="10129" y="15345"/>
                </a:cubicBezTo>
                <a:cubicBezTo>
                  <a:pt x="10134" y="15360"/>
                  <a:pt x="10136" y="15367"/>
                  <a:pt x="10137" y="15370"/>
                </a:cubicBezTo>
                <a:cubicBezTo>
                  <a:pt x="10138" y="15374"/>
                  <a:pt x="10138" y="15374"/>
                  <a:pt x="10138" y="15374"/>
                </a:cubicBezTo>
                <a:cubicBezTo>
                  <a:pt x="10142" y="15389"/>
                  <a:pt x="10144" y="15396"/>
                  <a:pt x="10145" y="15400"/>
                </a:cubicBezTo>
                <a:cubicBezTo>
                  <a:pt x="10146" y="15403"/>
                  <a:pt x="10146" y="15403"/>
                  <a:pt x="10146" y="15403"/>
                </a:cubicBezTo>
                <a:cubicBezTo>
                  <a:pt x="10150" y="15403"/>
                  <a:pt x="10152" y="15403"/>
                  <a:pt x="10153" y="15403"/>
                </a:cubicBezTo>
                <a:cubicBezTo>
                  <a:pt x="10155" y="15403"/>
                  <a:pt x="10155" y="15403"/>
                  <a:pt x="10155" y="15403"/>
                </a:cubicBezTo>
                <a:cubicBezTo>
                  <a:pt x="10155" y="15403"/>
                  <a:pt x="10157" y="15411"/>
                  <a:pt x="10159" y="15420"/>
                </a:cubicBezTo>
                <a:cubicBezTo>
                  <a:pt x="10161" y="15429"/>
                  <a:pt x="10163" y="15440"/>
                  <a:pt x="10163" y="15447"/>
                </a:cubicBezTo>
                <a:lnTo>
                  <a:pt x="10163" y="15477"/>
                </a:lnTo>
                <a:cubicBezTo>
                  <a:pt x="10155" y="15492"/>
                  <a:pt x="10150" y="15499"/>
                  <a:pt x="10148" y="15502"/>
                </a:cubicBezTo>
                <a:cubicBezTo>
                  <a:pt x="10146" y="15506"/>
                  <a:pt x="10146" y="15506"/>
                  <a:pt x="10146" y="15506"/>
                </a:cubicBezTo>
                <a:cubicBezTo>
                  <a:pt x="10142" y="15521"/>
                  <a:pt x="10140" y="15528"/>
                  <a:pt x="10139" y="15532"/>
                </a:cubicBezTo>
                <a:cubicBezTo>
                  <a:pt x="10138" y="15535"/>
                  <a:pt x="10138" y="15535"/>
                  <a:pt x="10138" y="15535"/>
                </a:cubicBezTo>
                <a:lnTo>
                  <a:pt x="10137" y="15535"/>
                </a:lnTo>
                <a:lnTo>
                  <a:pt x="10137" y="15551"/>
                </a:lnTo>
                <a:cubicBezTo>
                  <a:pt x="10137" y="15551"/>
                  <a:pt x="10138" y="15551"/>
                  <a:pt x="10136" y="15551"/>
                </a:cubicBezTo>
                <a:cubicBezTo>
                  <a:pt x="10134" y="15551"/>
                  <a:pt x="10129" y="15551"/>
                  <a:pt x="10121" y="15551"/>
                </a:cubicBezTo>
                <a:cubicBezTo>
                  <a:pt x="10121" y="15551"/>
                  <a:pt x="10121" y="15550"/>
                  <a:pt x="10122" y="15552"/>
                </a:cubicBezTo>
                <a:cubicBezTo>
                  <a:pt x="10123" y="15554"/>
                  <a:pt x="10125" y="15557"/>
                  <a:pt x="10129" y="15565"/>
                </a:cubicBezTo>
                <a:cubicBezTo>
                  <a:pt x="10129" y="15565"/>
                  <a:pt x="10129" y="15569"/>
                  <a:pt x="10130" y="15573"/>
                </a:cubicBezTo>
                <a:cubicBezTo>
                  <a:pt x="10131" y="15576"/>
                  <a:pt x="10133" y="15580"/>
                  <a:pt x="10137" y="15580"/>
                </a:cubicBezTo>
                <a:lnTo>
                  <a:pt x="10146" y="15594"/>
                </a:lnTo>
                <a:cubicBezTo>
                  <a:pt x="10146" y="15594"/>
                  <a:pt x="10146" y="15594"/>
                  <a:pt x="10147" y="15594"/>
                </a:cubicBezTo>
                <a:cubicBezTo>
                  <a:pt x="10148" y="15594"/>
                  <a:pt x="10150" y="15594"/>
                  <a:pt x="10155" y="15594"/>
                </a:cubicBezTo>
                <a:cubicBezTo>
                  <a:pt x="10155" y="15594"/>
                  <a:pt x="10154" y="15594"/>
                  <a:pt x="10157" y="15596"/>
                </a:cubicBezTo>
                <a:cubicBezTo>
                  <a:pt x="10159" y="15598"/>
                  <a:pt x="10163" y="15602"/>
                  <a:pt x="10172" y="15609"/>
                </a:cubicBezTo>
                <a:cubicBezTo>
                  <a:pt x="10172" y="15609"/>
                  <a:pt x="10172" y="15609"/>
                  <a:pt x="10172" y="15611"/>
                </a:cubicBezTo>
                <a:cubicBezTo>
                  <a:pt x="10172" y="15613"/>
                  <a:pt x="10172" y="15616"/>
                  <a:pt x="10172" y="15624"/>
                </a:cubicBezTo>
                <a:cubicBezTo>
                  <a:pt x="10172" y="15624"/>
                  <a:pt x="10172" y="15624"/>
                  <a:pt x="10172" y="15626"/>
                </a:cubicBezTo>
                <a:cubicBezTo>
                  <a:pt x="10172" y="15628"/>
                  <a:pt x="10172" y="15631"/>
                  <a:pt x="10172" y="15639"/>
                </a:cubicBezTo>
                <a:cubicBezTo>
                  <a:pt x="10172" y="15639"/>
                  <a:pt x="10172" y="15639"/>
                  <a:pt x="10174" y="15639"/>
                </a:cubicBezTo>
                <a:cubicBezTo>
                  <a:pt x="10176" y="15639"/>
                  <a:pt x="10180" y="15639"/>
                  <a:pt x="10189" y="15639"/>
                </a:cubicBezTo>
                <a:lnTo>
                  <a:pt x="10198" y="15639"/>
                </a:lnTo>
                <a:cubicBezTo>
                  <a:pt x="10198" y="15639"/>
                  <a:pt x="10198" y="15639"/>
                  <a:pt x="10199" y="15639"/>
                </a:cubicBezTo>
                <a:cubicBezTo>
                  <a:pt x="10200" y="15639"/>
                  <a:pt x="10202" y="15639"/>
                  <a:pt x="10207" y="15639"/>
                </a:cubicBezTo>
                <a:cubicBezTo>
                  <a:pt x="10207" y="15639"/>
                  <a:pt x="10206" y="15639"/>
                  <a:pt x="10207" y="15637"/>
                </a:cubicBezTo>
                <a:cubicBezTo>
                  <a:pt x="10208" y="15635"/>
                  <a:pt x="10210" y="15631"/>
                  <a:pt x="10214" y="15624"/>
                </a:cubicBezTo>
                <a:cubicBezTo>
                  <a:pt x="10214" y="15624"/>
                  <a:pt x="10214" y="15624"/>
                  <a:pt x="10215" y="15622"/>
                </a:cubicBezTo>
                <a:cubicBezTo>
                  <a:pt x="10216" y="15620"/>
                  <a:pt x="10219" y="15617"/>
                  <a:pt x="10223" y="15609"/>
                </a:cubicBezTo>
                <a:cubicBezTo>
                  <a:pt x="10223" y="15609"/>
                  <a:pt x="10223" y="15609"/>
                  <a:pt x="10225" y="15608"/>
                </a:cubicBezTo>
                <a:cubicBezTo>
                  <a:pt x="10227" y="15606"/>
                  <a:pt x="10232" y="15602"/>
                  <a:pt x="10240" y="15594"/>
                </a:cubicBezTo>
                <a:cubicBezTo>
                  <a:pt x="10240" y="15594"/>
                  <a:pt x="10240" y="15594"/>
                  <a:pt x="10242" y="15594"/>
                </a:cubicBezTo>
                <a:cubicBezTo>
                  <a:pt x="10245" y="15594"/>
                  <a:pt x="10249" y="15594"/>
                  <a:pt x="10258" y="15594"/>
                </a:cubicBezTo>
                <a:cubicBezTo>
                  <a:pt x="10258" y="15594"/>
                  <a:pt x="10258" y="15594"/>
                  <a:pt x="10259" y="15596"/>
                </a:cubicBezTo>
                <a:cubicBezTo>
                  <a:pt x="10260" y="15598"/>
                  <a:pt x="10262" y="15602"/>
                  <a:pt x="10266" y="15609"/>
                </a:cubicBezTo>
                <a:cubicBezTo>
                  <a:pt x="10266" y="15609"/>
                  <a:pt x="10266" y="15609"/>
                  <a:pt x="10266" y="15613"/>
                </a:cubicBezTo>
                <a:cubicBezTo>
                  <a:pt x="10266" y="15617"/>
                  <a:pt x="10266" y="15624"/>
                  <a:pt x="10266" y="15639"/>
                </a:cubicBezTo>
                <a:lnTo>
                  <a:pt x="10292" y="15653"/>
                </a:lnTo>
                <a:cubicBezTo>
                  <a:pt x="10292" y="15653"/>
                  <a:pt x="10294" y="15653"/>
                  <a:pt x="10296" y="15652"/>
                </a:cubicBezTo>
                <a:cubicBezTo>
                  <a:pt x="10298" y="15650"/>
                  <a:pt x="10300" y="15646"/>
                  <a:pt x="10300" y="15639"/>
                </a:cubicBezTo>
                <a:lnTo>
                  <a:pt x="10301" y="15639"/>
                </a:lnTo>
                <a:cubicBezTo>
                  <a:pt x="10301" y="15636"/>
                  <a:pt x="10301" y="15633"/>
                  <a:pt x="10301" y="15631"/>
                </a:cubicBezTo>
                <a:cubicBezTo>
                  <a:pt x="10301" y="15629"/>
                  <a:pt x="10301" y="15628"/>
                  <a:pt x="10301" y="15628"/>
                </a:cubicBezTo>
                <a:cubicBezTo>
                  <a:pt x="10297" y="15584"/>
                  <a:pt x="10295" y="15562"/>
                  <a:pt x="10294" y="15550"/>
                </a:cubicBezTo>
                <a:cubicBezTo>
                  <a:pt x="10293" y="15539"/>
                  <a:pt x="10293" y="15539"/>
                  <a:pt x="10293" y="15539"/>
                </a:cubicBezTo>
                <a:cubicBezTo>
                  <a:pt x="10306" y="15524"/>
                  <a:pt x="10312" y="15517"/>
                  <a:pt x="10316" y="15513"/>
                </a:cubicBezTo>
                <a:cubicBezTo>
                  <a:pt x="10319" y="15509"/>
                  <a:pt x="10319" y="15510"/>
                  <a:pt x="10319" y="15510"/>
                </a:cubicBezTo>
                <a:cubicBezTo>
                  <a:pt x="10327" y="15488"/>
                  <a:pt x="10332" y="15477"/>
                  <a:pt x="10334" y="15471"/>
                </a:cubicBezTo>
                <a:cubicBezTo>
                  <a:pt x="10336" y="15466"/>
                  <a:pt x="10336" y="15466"/>
                  <a:pt x="10336" y="15466"/>
                </a:cubicBezTo>
                <a:cubicBezTo>
                  <a:pt x="10345" y="15444"/>
                  <a:pt x="10349" y="15433"/>
                  <a:pt x="10351" y="15427"/>
                </a:cubicBezTo>
                <a:cubicBezTo>
                  <a:pt x="10353" y="15421"/>
                  <a:pt x="10353" y="15421"/>
                  <a:pt x="10353" y="15421"/>
                </a:cubicBezTo>
                <a:cubicBezTo>
                  <a:pt x="10349" y="15392"/>
                  <a:pt x="10347" y="15377"/>
                  <a:pt x="10346" y="15370"/>
                </a:cubicBezTo>
                <a:cubicBezTo>
                  <a:pt x="10345" y="15362"/>
                  <a:pt x="10345" y="15362"/>
                  <a:pt x="10345" y="15362"/>
                </a:cubicBezTo>
                <a:cubicBezTo>
                  <a:pt x="10345" y="15362"/>
                  <a:pt x="10336" y="15363"/>
                  <a:pt x="10326" y="15361"/>
                </a:cubicBezTo>
                <a:cubicBezTo>
                  <a:pt x="10317" y="15359"/>
                  <a:pt x="10306" y="15356"/>
                  <a:pt x="10301" y="15349"/>
                </a:cubicBezTo>
                <a:cubicBezTo>
                  <a:pt x="10297" y="15349"/>
                  <a:pt x="10289" y="15341"/>
                  <a:pt x="10281" y="15334"/>
                </a:cubicBezTo>
                <a:cubicBezTo>
                  <a:pt x="10274" y="15326"/>
                  <a:pt x="10268" y="15319"/>
                  <a:pt x="10268" y="15319"/>
                </a:cubicBezTo>
                <a:cubicBezTo>
                  <a:pt x="10263" y="15282"/>
                  <a:pt x="10261" y="15263"/>
                  <a:pt x="10260" y="15254"/>
                </a:cubicBezTo>
                <a:cubicBezTo>
                  <a:pt x="10259" y="15245"/>
                  <a:pt x="10259" y="15245"/>
                  <a:pt x="10259" y="15245"/>
                </a:cubicBezTo>
                <a:cubicBezTo>
                  <a:pt x="10250" y="15223"/>
                  <a:pt x="10246" y="15212"/>
                  <a:pt x="10244" y="15207"/>
                </a:cubicBezTo>
                <a:cubicBezTo>
                  <a:pt x="10242" y="15201"/>
                  <a:pt x="10242" y="15201"/>
                  <a:pt x="10242" y="15201"/>
                </a:cubicBezTo>
                <a:cubicBezTo>
                  <a:pt x="10237" y="15164"/>
                  <a:pt x="10235" y="15146"/>
                  <a:pt x="10234" y="15136"/>
                </a:cubicBezTo>
                <a:cubicBezTo>
                  <a:pt x="10233" y="15127"/>
                  <a:pt x="10233" y="15127"/>
                  <a:pt x="10233" y="15127"/>
                </a:cubicBezTo>
                <a:cubicBezTo>
                  <a:pt x="10237" y="15090"/>
                  <a:pt x="10240" y="15072"/>
                  <a:pt x="10241" y="15063"/>
                </a:cubicBezTo>
                <a:cubicBezTo>
                  <a:pt x="10242" y="15054"/>
                  <a:pt x="10242" y="15054"/>
                  <a:pt x="10242" y="15054"/>
                </a:cubicBezTo>
                <a:cubicBezTo>
                  <a:pt x="10246" y="15054"/>
                  <a:pt x="10248" y="15054"/>
                  <a:pt x="10249" y="15054"/>
                </a:cubicBezTo>
                <a:cubicBezTo>
                  <a:pt x="10250" y="15054"/>
                  <a:pt x="10250" y="15054"/>
                  <a:pt x="10250" y="15054"/>
                </a:cubicBezTo>
                <a:cubicBezTo>
                  <a:pt x="10254" y="15040"/>
                  <a:pt x="10257" y="15032"/>
                  <a:pt x="10258" y="15029"/>
                </a:cubicBezTo>
                <a:cubicBezTo>
                  <a:pt x="10259" y="15025"/>
                  <a:pt x="10259" y="15025"/>
                  <a:pt x="10259" y="15025"/>
                </a:cubicBezTo>
                <a:cubicBezTo>
                  <a:pt x="10259" y="15018"/>
                  <a:pt x="10259" y="15013"/>
                  <a:pt x="10259" y="15011"/>
                </a:cubicBezTo>
                <a:cubicBezTo>
                  <a:pt x="10259" y="15009"/>
                  <a:pt x="10259" y="15010"/>
                  <a:pt x="10259" y="15010"/>
                </a:cubicBezTo>
                <a:cubicBezTo>
                  <a:pt x="10259" y="15010"/>
                  <a:pt x="10261" y="15006"/>
                  <a:pt x="10264" y="15003"/>
                </a:cubicBezTo>
                <a:cubicBezTo>
                  <a:pt x="10267" y="14999"/>
                  <a:pt x="10271" y="14995"/>
                  <a:pt x="10275" y="14995"/>
                </a:cubicBezTo>
                <a:lnTo>
                  <a:pt x="10284" y="14995"/>
                </a:lnTo>
                <a:cubicBezTo>
                  <a:pt x="10289" y="14995"/>
                  <a:pt x="10291" y="14984"/>
                  <a:pt x="10292" y="14973"/>
                </a:cubicBezTo>
                <a:cubicBezTo>
                  <a:pt x="10293" y="14962"/>
                  <a:pt x="10293" y="14951"/>
                  <a:pt x="10293" y="14951"/>
                </a:cubicBezTo>
                <a:cubicBezTo>
                  <a:pt x="10301" y="14951"/>
                  <a:pt x="10306" y="14951"/>
                  <a:pt x="10308" y="14951"/>
                </a:cubicBezTo>
                <a:cubicBezTo>
                  <a:pt x="10310" y="14951"/>
                  <a:pt x="10310" y="14951"/>
                  <a:pt x="10310" y="14951"/>
                </a:cubicBezTo>
                <a:lnTo>
                  <a:pt x="10319" y="14937"/>
                </a:lnTo>
                <a:cubicBezTo>
                  <a:pt x="10319" y="14929"/>
                  <a:pt x="10319" y="14922"/>
                  <a:pt x="10319" y="14916"/>
                </a:cubicBezTo>
                <a:cubicBezTo>
                  <a:pt x="10319" y="14911"/>
                  <a:pt x="10319" y="14907"/>
                  <a:pt x="10319" y="14907"/>
                </a:cubicBezTo>
                <a:cubicBezTo>
                  <a:pt x="10319" y="14907"/>
                  <a:pt x="10327" y="14877"/>
                  <a:pt x="10328" y="14863"/>
                </a:cubicBezTo>
                <a:cubicBezTo>
                  <a:pt x="10328" y="14861"/>
                  <a:pt x="10327" y="14861"/>
                  <a:pt x="10327" y="14860"/>
                </a:cubicBezTo>
                <a:close/>
                <a:moveTo>
                  <a:pt x="12047" y="14966"/>
                </a:moveTo>
                <a:cubicBezTo>
                  <a:pt x="12051" y="14994"/>
                  <a:pt x="12054" y="15008"/>
                  <a:pt x="12055" y="15016"/>
                </a:cubicBezTo>
                <a:cubicBezTo>
                  <a:pt x="12056" y="15023"/>
                  <a:pt x="12056" y="15024"/>
                  <a:pt x="12056" y="15024"/>
                </a:cubicBezTo>
                <a:cubicBezTo>
                  <a:pt x="12060" y="15046"/>
                  <a:pt x="12063" y="15056"/>
                  <a:pt x="12064" y="15062"/>
                </a:cubicBezTo>
                <a:cubicBezTo>
                  <a:pt x="12065" y="15067"/>
                  <a:pt x="12065" y="15067"/>
                  <a:pt x="12065" y="15067"/>
                </a:cubicBezTo>
                <a:cubicBezTo>
                  <a:pt x="12065" y="15066"/>
                  <a:pt x="12065" y="15066"/>
                  <a:pt x="12066" y="15065"/>
                </a:cubicBezTo>
                <a:lnTo>
                  <a:pt x="12066" y="15065"/>
                </a:lnTo>
                <a:lnTo>
                  <a:pt x="12066" y="15064"/>
                </a:lnTo>
                <a:cubicBezTo>
                  <a:pt x="12066" y="15064"/>
                  <a:pt x="12066" y="15063"/>
                  <a:pt x="12066" y="15062"/>
                </a:cubicBezTo>
                <a:cubicBezTo>
                  <a:pt x="12063" y="15048"/>
                  <a:pt x="12061" y="15039"/>
                  <a:pt x="12060" y="15033"/>
                </a:cubicBezTo>
                <a:cubicBezTo>
                  <a:pt x="12059" y="15027"/>
                  <a:pt x="12059" y="15025"/>
                  <a:pt x="12059" y="15025"/>
                </a:cubicBezTo>
                <a:cubicBezTo>
                  <a:pt x="12055" y="14996"/>
                  <a:pt x="12052" y="14981"/>
                  <a:pt x="12051" y="14973"/>
                </a:cubicBezTo>
                <a:cubicBezTo>
                  <a:pt x="12050" y="14966"/>
                  <a:pt x="12050" y="14966"/>
                  <a:pt x="12050" y="14966"/>
                </a:cubicBezTo>
                <a:cubicBezTo>
                  <a:pt x="12049" y="14966"/>
                  <a:pt x="12049" y="14966"/>
                  <a:pt x="12049" y="14966"/>
                </a:cubicBezTo>
                <a:cubicBezTo>
                  <a:pt x="12049" y="14966"/>
                  <a:pt x="12049" y="14966"/>
                  <a:pt x="12047" y="14966"/>
                </a:cubicBezTo>
                <a:close/>
                <a:moveTo>
                  <a:pt x="19388" y="16299"/>
                </a:moveTo>
                <a:cubicBezTo>
                  <a:pt x="19400" y="16327"/>
                  <a:pt x="19420" y="16339"/>
                  <a:pt x="19439" y="16328"/>
                </a:cubicBezTo>
                <a:cubicBezTo>
                  <a:pt x="19448" y="16335"/>
                  <a:pt x="19465" y="16332"/>
                  <a:pt x="19482" y="16324"/>
                </a:cubicBezTo>
                <a:cubicBezTo>
                  <a:pt x="19499" y="16317"/>
                  <a:pt x="19517" y="16306"/>
                  <a:pt x="19525" y="16299"/>
                </a:cubicBezTo>
                <a:cubicBezTo>
                  <a:pt x="19544" y="16291"/>
                  <a:pt x="19558" y="16265"/>
                  <a:pt x="19561" y="16232"/>
                </a:cubicBezTo>
                <a:cubicBezTo>
                  <a:pt x="19584" y="16027"/>
                  <a:pt x="19317" y="16131"/>
                  <a:pt x="19388" y="16299"/>
                </a:cubicBezTo>
                <a:close/>
                <a:moveTo>
                  <a:pt x="9837" y="15036"/>
                </a:moveTo>
                <a:cubicBezTo>
                  <a:pt x="9837" y="15043"/>
                  <a:pt x="9836" y="15048"/>
                  <a:pt x="9836" y="15052"/>
                </a:cubicBezTo>
                <a:cubicBezTo>
                  <a:pt x="9835" y="15057"/>
                  <a:pt x="9834" y="15059"/>
                  <a:pt x="9833" y="15061"/>
                </a:cubicBezTo>
                <a:cubicBezTo>
                  <a:pt x="9834" y="15060"/>
                  <a:pt x="9835" y="15057"/>
                  <a:pt x="9836" y="15053"/>
                </a:cubicBezTo>
                <a:cubicBezTo>
                  <a:pt x="9837" y="15049"/>
                  <a:pt x="9837" y="15044"/>
                  <a:pt x="9837" y="15036"/>
                </a:cubicBezTo>
                <a:lnTo>
                  <a:pt x="9837" y="15036"/>
                </a:lnTo>
                <a:lnTo>
                  <a:pt x="9837" y="15036"/>
                </a:lnTo>
                <a:close/>
                <a:moveTo>
                  <a:pt x="9828" y="15065"/>
                </a:moveTo>
                <a:cubicBezTo>
                  <a:pt x="9821" y="15084"/>
                  <a:pt x="9818" y="15093"/>
                  <a:pt x="9816" y="15098"/>
                </a:cubicBezTo>
                <a:cubicBezTo>
                  <a:pt x="9814" y="15102"/>
                  <a:pt x="9814" y="15102"/>
                  <a:pt x="9814" y="15103"/>
                </a:cubicBezTo>
                <a:cubicBezTo>
                  <a:pt x="9815" y="15100"/>
                  <a:pt x="9817" y="15096"/>
                  <a:pt x="9819" y="15090"/>
                </a:cubicBezTo>
                <a:cubicBezTo>
                  <a:pt x="9822" y="15084"/>
                  <a:pt x="9825" y="15076"/>
                  <a:pt x="9829" y="15065"/>
                </a:cubicBezTo>
                <a:lnTo>
                  <a:pt x="9828" y="15065"/>
                </a:lnTo>
                <a:close/>
                <a:moveTo>
                  <a:pt x="9812" y="15108"/>
                </a:moveTo>
                <a:lnTo>
                  <a:pt x="9812" y="15110"/>
                </a:lnTo>
                <a:cubicBezTo>
                  <a:pt x="9812" y="15132"/>
                  <a:pt x="9812" y="15142"/>
                  <a:pt x="9812" y="15148"/>
                </a:cubicBezTo>
                <a:cubicBezTo>
                  <a:pt x="9812" y="15153"/>
                  <a:pt x="9812" y="15153"/>
                  <a:pt x="9812" y="15153"/>
                </a:cubicBezTo>
                <a:cubicBezTo>
                  <a:pt x="9812" y="15153"/>
                  <a:pt x="9812" y="15154"/>
                  <a:pt x="9812" y="15155"/>
                </a:cubicBezTo>
                <a:cubicBezTo>
                  <a:pt x="9812" y="15157"/>
                  <a:pt x="9812" y="15158"/>
                  <a:pt x="9812" y="15160"/>
                </a:cubicBezTo>
                <a:cubicBezTo>
                  <a:pt x="9813" y="15158"/>
                  <a:pt x="9813" y="15156"/>
                  <a:pt x="9813" y="15155"/>
                </a:cubicBezTo>
                <a:cubicBezTo>
                  <a:pt x="9813" y="15154"/>
                  <a:pt x="9812" y="15153"/>
                  <a:pt x="9812" y="15153"/>
                </a:cubicBezTo>
                <a:cubicBezTo>
                  <a:pt x="9812" y="15153"/>
                  <a:pt x="9812" y="15153"/>
                  <a:pt x="9812" y="15147"/>
                </a:cubicBezTo>
                <a:cubicBezTo>
                  <a:pt x="9812" y="15141"/>
                  <a:pt x="9812" y="15131"/>
                  <a:pt x="9812" y="15108"/>
                </a:cubicBezTo>
                <a:close/>
                <a:moveTo>
                  <a:pt x="9760" y="15168"/>
                </a:moveTo>
                <a:cubicBezTo>
                  <a:pt x="9760" y="15168"/>
                  <a:pt x="9760" y="15170"/>
                  <a:pt x="9761" y="15171"/>
                </a:cubicBezTo>
                <a:cubicBezTo>
                  <a:pt x="9762" y="15173"/>
                  <a:pt x="9763" y="15175"/>
                  <a:pt x="9764" y="15177"/>
                </a:cubicBezTo>
                <a:cubicBezTo>
                  <a:pt x="9763" y="15175"/>
                  <a:pt x="9763" y="15173"/>
                  <a:pt x="9762" y="15171"/>
                </a:cubicBezTo>
                <a:cubicBezTo>
                  <a:pt x="9762" y="15170"/>
                  <a:pt x="9761" y="15169"/>
                  <a:pt x="9761" y="15168"/>
                </a:cubicBezTo>
                <a:lnTo>
                  <a:pt x="9760" y="15168"/>
                </a:lnTo>
                <a:close/>
                <a:moveTo>
                  <a:pt x="19817" y="16240"/>
                </a:moveTo>
                <a:cubicBezTo>
                  <a:pt x="19817" y="16240"/>
                  <a:pt x="19817" y="16240"/>
                  <a:pt x="19810" y="16258"/>
                </a:cubicBezTo>
                <a:cubicBezTo>
                  <a:pt x="19804" y="16277"/>
                  <a:pt x="19791" y="16314"/>
                  <a:pt x="19765" y="16387"/>
                </a:cubicBezTo>
                <a:cubicBezTo>
                  <a:pt x="19765" y="16387"/>
                  <a:pt x="19720" y="16413"/>
                  <a:pt x="19673" y="16441"/>
                </a:cubicBezTo>
                <a:cubicBezTo>
                  <a:pt x="19626" y="16468"/>
                  <a:pt x="19576" y="16497"/>
                  <a:pt x="19568" y="16505"/>
                </a:cubicBezTo>
                <a:cubicBezTo>
                  <a:pt x="19555" y="16505"/>
                  <a:pt x="19546" y="16512"/>
                  <a:pt x="19541" y="16520"/>
                </a:cubicBezTo>
                <a:cubicBezTo>
                  <a:pt x="19536" y="16527"/>
                  <a:pt x="19534" y="16534"/>
                  <a:pt x="19534" y="16534"/>
                </a:cubicBezTo>
                <a:cubicBezTo>
                  <a:pt x="19534" y="16534"/>
                  <a:pt x="19533" y="16534"/>
                  <a:pt x="19535" y="16553"/>
                </a:cubicBezTo>
                <a:cubicBezTo>
                  <a:pt x="19536" y="16571"/>
                  <a:pt x="19538" y="16608"/>
                  <a:pt x="19542" y="16682"/>
                </a:cubicBezTo>
                <a:cubicBezTo>
                  <a:pt x="19542" y="16682"/>
                  <a:pt x="19542" y="16681"/>
                  <a:pt x="19529" y="16688"/>
                </a:cubicBezTo>
                <a:cubicBezTo>
                  <a:pt x="19516" y="16696"/>
                  <a:pt x="19491" y="16711"/>
                  <a:pt x="19439" y="16740"/>
                </a:cubicBezTo>
                <a:cubicBezTo>
                  <a:pt x="19439" y="16740"/>
                  <a:pt x="19439" y="16740"/>
                  <a:pt x="19434" y="16747"/>
                </a:cubicBezTo>
                <a:cubicBezTo>
                  <a:pt x="19428" y="16755"/>
                  <a:pt x="19417" y="16770"/>
                  <a:pt x="19396" y="16799"/>
                </a:cubicBezTo>
                <a:cubicBezTo>
                  <a:pt x="19396" y="16799"/>
                  <a:pt x="19387" y="16825"/>
                  <a:pt x="19375" y="16854"/>
                </a:cubicBezTo>
                <a:cubicBezTo>
                  <a:pt x="19362" y="16883"/>
                  <a:pt x="19345" y="16916"/>
                  <a:pt x="19328" y="16930"/>
                </a:cubicBezTo>
                <a:cubicBezTo>
                  <a:pt x="19310" y="16938"/>
                  <a:pt x="19293" y="16945"/>
                  <a:pt x="19277" y="16953"/>
                </a:cubicBezTo>
                <a:cubicBezTo>
                  <a:pt x="19261" y="16960"/>
                  <a:pt x="19246" y="16968"/>
                  <a:pt x="19233" y="16975"/>
                </a:cubicBezTo>
                <a:cubicBezTo>
                  <a:pt x="19220" y="16990"/>
                  <a:pt x="19216" y="17019"/>
                  <a:pt x="19215" y="17045"/>
                </a:cubicBezTo>
                <a:cubicBezTo>
                  <a:pt x="19214" y="17071"/>
                  <a:pt x="19216" y="17093"/>
                  <a:pt x="19216" y="17093"/>
                </a:cubicBezTo>
                <a:cubicBezTo>
                  <a:pt x="19216" y="17093"/>
                  <a:pt x="19209" y="17104"/>
                  <a:pt x="19200" y="17117"/>
                </a:cubicBezTo>
                <a:cubicBezTo>
                  <a:pt x="19190" y="17130"/>
                  <a:pt x="19178" y="17145"/>
                  <a:pt x="19165" y="17152"/>
                </a:cubicBezTo>
                <a:cubicBezTo>
                  <a:pt x="19156" y="17167"/>
                  <a:pt x="19150" y="17196"/>
                  <a:pt x="19145" y="17222"/>
                </a:cubicBezTo>
                <a:cubicBezTo>
                  <a:pt x="19141" y="17247"/>
                  <a:pt x="19139" y="17270"/>
                  <a:pt x="19139" y="17270"/>
                </a:cubicBezTo>
                <a:cubicBezTo>
                  <a:pt x="19139" y="17270"/>
                  <a:pt x="19130" y="17273"/>
                  <a:pt x="19115" y="17277"/>
                </a:cubicBezTo>
                <a:cubicBezTo>
                  <a:pt x="19100" y="17281"/>
                  <a:pt x="19079" y="17285"/>
                  <a:pt x="19053" y="17285"/>
                </a:cubicBezTo>
                <a:cubicBezTo>
                  <a:pt x="19031" y="17292"/>
                  <a:pt x="19029" y="17281"/>
                  <a:pt x="19033" y="17268"/>
                </a:cubicBezTo>
                <a:cubicBezTo>
                  <a:pt x="19036" y="17255"/>
                  <a:pt x="19044" y="17240"/>
                  <a:pt x="19044" y="17240"/>
                </a:cubicBezTo>
                <a:cubicBezTo>
                  <a:pt x="19044" y="17240"/>
                  <a:pt x="19036" y="17218"/>
                  <a:pt x="19025" y="17190"/>
                </a:cubicBezTo>
                <a:cubicBezTo>
                  <a:pt x="19015" y="17162"/>
                  <a:pt x="19002" y="17129"/>
                  <a:pt x="18993" y="17107"/>
                </a:cubicBezTo>
                <a:cubicBezTo>
                  <a:pt x="18989" y="17092"/>
                  <a:pt x="18983" y="17074"/>
                  <a:pt x="18974" y="17046"/>
                </a:cubicBezTo>
                <a:cubicBezTo>
                  <a:pt x="18966" y="17019"/>
                  <a:pt x="18955" y="16982"/>
                  <a:pt x="18942" y="16930"/>
                </a:cubicBezTo>
                <a:cubicBezTo>
                  <a:pt x="18933" y="16886"/>
                  <a:pt x="18923" y="16861"/>
                  <a:pt x="18914" y="16846"/>
                </a:cubicBezTo>
                <a:cubicBezTo>
                  <a:pt x="18905" y="16832"/>
                  <a:pt x="18899" y="16828"/>
                  <a:pt x="18899" y="16828"/>
                </a:cubicBezTo>
                <a:cubicBezTo>
                  <a:pt x="18899" y="16828"/>
                  <a:pt x="18899" y="16828"/>
                  <a:pt x="18881" y="16826"/>
                </a:cubicBezTo>
                <a:cubicBezTo>
                  <a:pt x="18862" y="16824"/>
                  <a:pt x="18826" y="16820"/>
                  <a:pt x="18753" y="16813"/>
                </a:cubicBezTo>
                <a:cubicBezTo>
                  <a:pt x="18753" y="16813"/>
                  <a:pt x="18624" y="16843"/>
                  <a:pt x="18607" y="16828"/>
                </a:cubicBezTo>
                <a:cubicBezTo>
                  <a:pt x="18590" y="16814"/>
                  <a:pt x="18624" y="16711"/>
                  <a:pt x="18624" y="16711"/>
                </a:cubicBezTo>
                <a:cubicBezTo>
                  <a:pt x="18624" y="16711"/>
                  <a:pt x="18624" y="16711"/>
                  <a:pt x="18639" y="16687"/>
                </a:cubicBezTo>
                <a:cubicBezTo>
                  <a:pt x="18655" y="16662"/>
                  <a:pt x="18685" y="16615"/>
                  <a:pt x="18745" y="16519"/>
                </a:cubicBezTo>
                <a:cubicBezTo>
                  <a:pt x="18745" y="16519"/>
                  <a:pt x="18744" y="16519"/>
                  <a:pt x="18754" y="16503"/>
                </a:cubicBezTo>
                <a:cubicBezTo>
                  <a:pt x="18764" y="16487"/>
                  <a:pt x="18783" y="16453"/>
                  <a:pt x="18822" y="16387"/>
                </a:cubicBezTo>
                <a:cubicBezTo>
                  <a:pt x="18822" y="16387"/>
                  <a:pt x="18822" y="16387"/>
                  <a:pt x="18829" y="16370"/>
                </a:cubicBezTo>
                <a:cubicBezTo>
                  <a:pt x="18836" y="16354"/>
                  <a:pt x="18851" y="16320"/>
                  <a:pt x="18881" y="16254"/>
                </a:cubicBezTo>
                <a:cubicBezTo>
                  <a:pt x="18881" y="16248"/>
                  <a:pt x="18880" y="16243"/>
                  <a:pt x="18879" y="16237"/>
                </a:cubicBezTo>
                <a:cubicBezTo>
                  <a:pt x="18838" y="15961"/>
                  <a:pt x="18621" y="15942"/>
                  <a:pt x="18565" y="16209"/>
                </a:cubicBezTo>
                <a:cubicBezTo>
                  <a:pt x="18556" y="16209"/>
                  <a:pt x="18526" y="16228"/>
                  <a:pt x="18493" y="16250"/>
                </a:cubicBezTo>
                <a:cubicBezTo>
                  <a:pt x="18459" y="16273"/>
                  <a:pt x="18423" y="16298"/>
                  <a:pt x="18401" y="16313"/>
                </a:cubicBezTo>
                <a:cubicBezTo>
                  <a:pt x="18376" y="16328"/>
                  <a:pt x="18363" y="16302"/>
                  <a:pt x="18356" y="16272"/>
                </a:cubicBezTo>
                <a:cubicBezTo>
                  <a:pt x="18350" y="16243"/>
                  <a:pt x="18350" y="16209"/>
                  <a:pt x="18350" y="16209"/>
                </a:cubicBezTo>
                <a:cubicBezTo>
                  <a:pt x="18345" y="16207"/>
                  <a:pt x="18341" y="16206"/>
                  <a:pt x="18337" y="16204"/>
                </a:cubicBezTo>
                <a:cubicBezTo>
                  <a:pt x="18192" y="16155"/>
                  <a:pt x="18046" y="16284"/>
                  <a:pt x="17981" y="16519"/>
                </a:cubicBezTo>
                <a:cubicBezTo>
                  <a:pt x="17981" y="16519"/>
                  <a:pt x="17981" y="16519"/>
                  <a:pt x="17973" y="16547"/>
                </a:cubicBezTo>
                <a:cubicBezTo>
                  <a:pt x="17964" y="16574"/>
                  <a:pt x="17947" y="16630"/>
                  <a:pt x="17912" y="16740"/>
                </a:cubicBezTo>
                <a:cubicBezTo>
                  <a:pt x="17912" y="16740"/>
                  <a:pt x="17891" y="16751"/>
                  <a:pt x="17867" y="16769"/>
                </a:cubicBezTo>
                <a:cubicBezTo>
                  <a:pt x="17844" y="16788"/>
                  <a:pt x="17818" y="16813"/>
                  <a:pt x="17809" y="16843"/>
                </a:cubicBezTo>
                <a:cubicBezTo>
                  <a:pt x="17797" y="16872"/>
                  <a:pt x="17779" y="16912"/>
                  <a:pt x="17763" y="16951"/>
                </a:cubicBezTo>
                <a:cubicBezTo>
                  <a:pt x="17747" y="16990"/>
                  <a:pt x="17732" y="17026"/>
                  <a:pt x="17724" y="17048"/>
                </a:cubicBezTo>
                <a:cubicBezTo>
                  <a:pt x="17715" y="17063"/>
                  <a:pt x="17735" y="17108"/>
                  <a:pt x="17757" y="17159"/>
                </a:cubicBezTo>
                <a:cubicBezTo>
                  <a:pt x="17780" y="17211"/>
                  <a:pt x="17805" y="17270"/>
                  <a:pt x="17809" y="17314"/>
                </a:cubicBezTo>
                <a:cubicBezTo>
                  <a:pt x="17807" y="17314"/>
                  <a:pt x="17796" y="17310"/>
                  <a:pt x="17782" y="17304"/>
                </a:cubicBezTo>
                <a:cubicBezTo>
                  <a:pt x="17769" y="17299"/>
                  <a:pt x="17752" y="17291"/>
                  <a:pt x="17736" y="17285"/>
                </a:cubicBezTo>
                <a:cubicBezTo>
                  <a:pt x="17738" y="17286"/>
                  <a:pt x="17738" y="17286"/>
                  <a:pt x="17738" y="17286"/>
                </a:cubicBezTo>
                <a:cubicBezTo>
                  <a:pt x="17738" y="17287"/>
                  <a:pt x="17739" y="17287"/>
                  <a:pt x="17742" y="17289"/>
                </a:cubicBezTo>
                <a:cubicBezTo>
                  <a:pt x="17742" y="17289"/>
                  <a:pt x="17741" y="17289"/>
                  <a:pt x="17743" y="17291"/>
                </a:cubicBezTo>
                <a:cubicBezTo>
                  <a:pt x="17745" y="17292"/>
                  <a:pt x="17750" y="17296"/>
                  <a:pt x="17758" y="17304"/>
                </a:cubicBezTo>
                <a:cubicBezTo>
                  <a:pt x="17758" y="17304"/>
                  <a:pt x="17758" y="17304"/>
                  <a:pt x="17761" y="17304"/>
                </a:cubicBezTo>
                <a:cubicBezTo>
                  <a:pt x="17763" y="17304"/>
                  <a:pt x="17767" y="17304"/>
                  <a:pt x="17776" y="17304"/>
                </a:cubicBezTo>
                <a:cubicBezTo>
                  <a:pt x="17776" y="17304"/>
                  <a:pt x="17776" y="17304"/>
                  <a:pt x="17778" y="17306"/>
                </a:cubicBezTo>
                <a:cubicBezTo>
                  <a:pt x="17780" y="17308"/>
                  <a:pt x="17784" y="17311"/>
                  <a:pt x="17793" y="17319"/>
                </a:cubicBezTo>
                <a:cubicBezTo>
                  <a:pt x="17793" y="17319"/>
                  <a:pt x="17793" y="17319"/>
                  <a:pt x="17801" y="17319"/>
                </a:cubicBezTo>
                <a:cubicBezTo>
                  <a:pt x="17801" y="17319"/>
                  <a:pt x="17802" y="17319"/>
                  <a:pt x="17810" y="17319"/>
                </a:cubicBezTo>
                <a:cubicBezTo>
                  <a:pt x="17810" y="17319"/>
                  <a:pt x="17810" y="17319"/>
                  <a:pt x="17816" y="17370"/>
                </a:cubicBezTo>
                <a:cubicBezTo>
                  <a:pt x="17823" y="17422"/>
                  <a:pt x="17835" y="17525"/>
                  <a:pt x="17861" y="17731"/>
                </a:cubicBezTo>
                <a:cubicBezTo>
                  <a:pt x="17853" y="17767"/>
                  <a:pt x="17819" y="17771"/>
                  <a:pt x="17781" y="17780"/>
                </a:cubicBezTo>
                <a:cubicBezTo>
                  <a:pt x="17743" y="17789"/>
                  <a:pt x="17703" y="17804"/>
                  <a:pt x="17681" y="17863"/>
                </a:cubicBezTo>
                <a:cubicBezTo>
                  <a:pt x="17630" y="17980"/>
                  <a:pt x="17647" y="18010"/>
                  <a:pt x="17647" y="18025"/>
                </a:cubicBezTo>
                <a:cubicBezTo>
                  <a:pt x="17647" y="18128"/>
                  <a:pt x="17613" y="18246"/>
                  <a:pt x="17621" y="18363"/>
                </a:cubicBezTo>
                <a:cubicBezTo>
                  <a:pt x="17626" y="18415"/>
                  <a:pt x="17639" y="18473"/>
                  <a:pt x="17649" y="18528"/>
                </a:cubicBezTo>
                <a:cubicBezTo>
                  <a:pt x="17660" y="18583"/>
                  <a:pt x="17668" y="18635"/>
                  <a:pt x="17664" y="18672"/>
                </a:cubicBezTo>
                <a:cubicBezTo>
                  <a:pt x="17662" y="18691"/>
                  <a:pt x="17658" y="18708"/>
                  <a:pt x="17651" y="18721"/>
                </a:cubicBezTo>
                <a:cubicBezTo>
                  <a:pt x="17645" y="18734"/>
                  <a:pt x="17636" y="18744"/>
                  <a:pt x="17626" y="18752"/>
                </a:cubicBezTo>
                <a:cubicBezTo>
                  <a:pt x="17628" y="18750"/>
                  <a:pt x="17631" y="18750"/>
                  <a:pt x="17634" y="18749"/>
                </a:cubicBezTo>
                <a:cubicBezTo>
                  <a:pt x="17636" y="18749"/>
                  <a:pt x="17639" y="18748"/>
                  <a:pt x="17641" y="18746"/>
                </a:cubicBezTo>
                <a:cubicBezTo>
                  <a:pt x="17645" y="18746"/>
                  <a:pt x="17647" y="18753"/>
                  <a:pt x="17649" y="18762"/>
                </a:cubicBezTo>
                <a:cubicBezTo>
                  <a:pt x="17651" y="18771"/>
                  <a:pt x="17653" y="18782"/>
                  <a:pt x="17657" y="18789"/>
                </a:cubicBezTo>
                <a:cubicBezTo>
                  <a:pt x="17662" y="18804"/>
                  <a:pt x="17666" y="18826"/>
                  <a:pt x="17669" y="18845"/>
                </a:cubicBezTo>
                <a:cubicBezTo>
                  <a:pt x="17672" y="18863"/>
                  <a:pt x="17674" y="18877"/>
                  <a:pt x="17674" y="18877"/>
                </a:cubicBezTo>
                <a:cubicBezTo>
                  <a:pt x="17670" y="18914"/>
                  <a:pt x="17668" y="18933"/>
                  <a:pt x="17667" y="18942"/>
                </a:cubicBezTo>
                <a:cubicBezTo>
                  <a:pt x="17666" y="18952"/>
                  <a:pt x="17666" y="18952"/>
                  <a:pt x="17666" y="18952"/>
                </a:cubicBezTo>
                <a:cubicBezTo>
                  <a:pt x="17662" y="18959"/>
                  <a:pt x="17659" y="18963"/>
                  <a:pt x="17658" y="18965"/>
                </a:cubicBezTo>
                <a:cubicBezTo>
                  <a:pt x="17657" y="18966"/>
                  <a:pt x="17657" y="18966"/>
                  <a:pt x="17657" y="18966"/>
                </a:cubicBezTo>
                <a:cubicBezTo>
                  <a:pt x="17636" y="18988"/>
                  <a:pt x="17625" y="18999"/>
                  <a:pt x="17620" y="19005"/>
                </a:cubicBezTo>
                <a:cubicBezTo>
                  <a:pt x="17615" y="19011"/>
                  <a:pt x="17615" y="19011"/>
                  <a:pt x="17615" y="19011"/>
                </a:cubicBezTo>
                <a:cubicBezTo>
                  <a:pt x="17615" y="19011"/>
                  <a:pt x="17610" y="19010"/>
                  <a:pt x="17605" y="19012"/>
                </a:cubicBezTo>
                <a:cubicBezTo>
                  <a:pt x="17599" y="19014"/>
                  <a:pt x="17593" y="19018"/>
                  <a:pt x="17589" y="19025"/>
                </a:cubicBezTo>
                <a:cubicBezTo>
                  <a:pt x="17584" y="19025"/>
                  <a:pt x="17578" y="19029"/>
                  <a:pt x="17573" y="19032"/>
                </a:cubicBezTo>
                <a:cubicBezTo>
                  <a:pt x="17568" y="19036"/>
                  <a:pt x="17563" y="19040"/>
                  <a:pt x="17563" y="19040"/>
                </a:cubicBezTo>
                <a:cubicBezTo>
                  <a:pt x="17563" y="19040"/>
                  <a:pt x="17559" y="19047"/>
                  <a:pt x="17555" y="19056"/>
                </a:cubicBezTo>
                <a:cubicBezTo>
                  <a:pt x="17551" y="19065"/>
                  <a:pt x="17546" y="19076"/>
                  <a:pt x="17546" y="19083"/>
                </a:cubicBezTo>
                <a:cubicBezTo>
                  <a:pt x="17542" y="19098"/>
                  <a:pt x="17538" y="19117"/>
                  <a:pt x="17535" y="19131"/>
                </a:cubicBezTo>
                <a:cubicBezTo>
                  <a:pt x="17531" y="19146"/>
                  <a:pt x="17529" y="19158"/>
                  <a:pt x="17529" y="19158"/>
                </a:cubicBezTo>
                <a:cubicBezTo>
                  <a:pt x="17520" y="19194"/>
                  <a:pt x="17516" y="19213"/>
                  <a:pt x="17514" y="19222"/>
                </a:cubicBezTo>
                <a:cubicBezTo>
                  <a:pt x="17512" y="19231"/>
                  <a:pt x="17512" y="19230"/>
                  <a:pt x="17512" y="19230"/>
                </a:cubicBezTo>
                <a:cubicBezTo>
                  <a:pt x="17512" y="19282"/>
                  <a:pt x="17512" y="19308"/>
                  <a:pt x="17512" y="19321"/>
                </a:cubicBezTo>
                <a:cubicBezTo>
                  <a:pt x="17512" y="19333"/>
                  <a:pt x="17512" y="19333"/>
                  <a:pt x="17512" y="19333"/>
                </a:cubicBezTo>
                <a:cubicBezTo>
                  <a:pt x="17520" y="19392"/>
                  <a:pt x="17525" y="19421"/>
                  <a:pt x="17527" y="19436"/>
                </a:cubicBezTo>
                <a:cubicBezTo>
                  <a:pt x="17529" y="19450"/>
                  <a:pt x="17529" y="19451"/>
                  <a:pt x="17529" y="19451"/>
                </a:cubicBezTo>
                <a:cubicBezTo>
                  <a:pt x="17537" y="19517"/>
                  <a:pt x="17542" y="19549"/>
                  <a:pt x="17544" y="19566"/>
                </a:cubicBezTo>
                <a:cubicBezTo>
                  <a:pt x="17546" y="19582"/>
                  <a:pt x="17546" y="19583"/>
                  <a:pt x="17546" y="19583"/>
                </a:cubicBezTo>
                <a:cubicBezTo>
                  <a:pt x="17546" y="19583"/>
                  <a:pt x="17540" y="19594"/>
                  <a:pt x="17532" y="19605"/>
                </a:cubicBezTo>
                <a:cubicBezTo>
                  <a:pt x="17525" y="19616"/>
                  <a:pt x="17516" y="19627"/>
                  <a:pt x="17512" y="19627"/>
                </a:cubicBezTo>
                <a:lnTo>
                  <a:pt x="17503" y="19641"/>
                </a:lnTo>
                <a:cubicBezTo>
                  <a:pt x="17503" y="19656"/>
                  <a:pt x="17503" y="19663"/>
                  <a:pt x="17503" y="19667"/>
                </a:cubicBezTo>
                <a:cubicBezTo>
                  <a:pt x="17503" y="19671"/>
                  <a:pt x="17503" y="19671"/>
                  <a:pt x="17503" y="19671"/>
                </a:cubicBezTo>
                <a:cubicBezTo>
                  <a:pt x="17499" y="19693"/>
                  <a:pt x="17497" y="19704"/>
                  <a:pt x="17496" y="19709"/>
                </a:cubicBezTo>
                <a:cubicBezTo>
                  <a:pt x="17494" y="19715"/>
                  <a:pt x="17494" y="19715"/>
                  <a:pt x="17494" y="19715"/>
                </a:cubicBezTo>
                <a:cubicBezTo>
                  <a:pt x="17490" y="19730"/>
                  <a:pt x="17488" y="19737"/>
                  <a:pt x="17487" y="19741"/>
                </a:cubicBezTo>
                <a:cubicBezTo>
                  <a:pt x="17486" y="19745"/>
                  <a:pt x="17486" y="19745"/>
                  <a:pt x="17486" y="19745"/>
                </a:cubicBezTo>
                <a:cubicBezTo>
                  <a:pt x="17486" y="19745"/>
                  <a:pt x="17484" y="19752"/>
                  <a:pt x="17481" y="19759"/>
                </a:cubicBezTo>
                <a:cubicBezTo>
                  <a:pt x="17478" y="19767"/>
                  <a:pt x="17473" y="19774"/>
                  <a:pt x="17469" y="19774"/>
                </a:cubicBezTo>
                <a:cubicBezTo>
                  <a:pt x="17463" y="19780"/>
                  <a:pt x="17457" y="19790"/>
                  <a:pt x="17453" y="19802"/>
                </a:cubicBezTo>
                <a:cubicBezTo>
                  <a:pt x="17448" y="19819"/>
                  <a:pt x="17448" y="19834"/>
                  <a:pt x="17451" y="19843"/>
                </a:cubicBezTo>
                <a:cubicBezTo>
                  <a:pt x="17452" y="19847"/>
                  <a:pt x="17452" y="19847"/>
                  <a:pt x="17452" y="19847"/>
                </a:cubicBezTo>
                <a:cubicBezTo>
                  <a:pt x="17499" y="19862"/>
                  <a:pt x="17523" y="19869"/>
                  <a:pt x="17535" y="19872"/>
                </a:cubicBezTo>
                <a:cubicBezTo>
                  <a:pt x="17546" y="19876"/>
                  <a:pt x="17546" y="19876"/>
                  <a:pt x="17546" y="19876"/>
                </a:cubicBezTo>
                <a:cubicBezTo>
                  <a:pt x="17546" y="19891"/>
                  <a:pt x="17546" y="19899"/>
                  <a:pt x="17546" y="19902"/>
                </a:cubicBezTo>
                <a:cubicBezTo>
                  <a:pt x="17546" y="19906"/>
                  <a:pt x="17546" y="19906"/>
                  <a:pt x="17546" y="19906"/>
                </a:cubicBezTo>
                <a:cubicBezTo>
                  <a:pt x="17568" y="19943"/>
                  <a:pt x="17578" y="19960"/>
                  <a:pt x="17583" y="19970"/>
                </a:cubicBezTo>
                <a:cubicBezTo>
                  <a:pt x="17589" y="19979"/>
                  <a:pt x="17589" y="19979"/>
                  <a:pt x="17589" y="19979"/>
                </a:cubicBezTo>
                <a:cubicBezTo>
                  <a:pt x="17602" y="20016"/>
                  <a:pt x="17608" y="20034"/>
                  <a:pt x="17612" y="20044"/>
                </a:cubicBezTo>
                <a:cubicBezTo>
                  <a:pt x="17615" y="20053"/>
                  <a:pt x="17615" y="20053"/>
                  <a:pt x="17615" y="20053"/>
                </a:cubicBezTo>
                <a:cubicBezTo>
                  <a:pt x="17636" y="20068"/>
                  <a:pt x="17647" y="20075"/>
                  <a:pt x="17652" y="20078"/>
                </a:cubicBezTo>
                <a:cubicBezTo>
                  <a:pt x="17657" y="20082"/>
                  <a:pt x="17657" y="20082"/>
                  <a:pt x="17657" y="20082"/>
                </a:cubicBezTo>
                <a:cubicBezTo>
                  <a:pt x="17657" y="20082"/>
                  <a:pt x="17665" y="20093"/>
                  <a:pt x="17674" y="20104"/>
                </a:cubicBezTo>
                <a:cubicBezTo>
                  <a:pt x="17682" y="20115"/>
                  <a:pt x="17691" y="20125"/>
                  <a:pt x="17691" y="20126"/>
                </a:cubicBezTo>
                <a:cubicBezTo>
                  <a:pt x="17699" y="20262"/>
                  <a:pt x="17693" y="20295"/>
                  <a:pt x="17695" y="20306"/>
                </a:cubicBezTo>
                <a:cubicBezTo>
                  <a:pt x="17697" y="20318"/>
                  <a:pt x="17709" y="20308"/>
                  <a:pt x="17751" y="20359"/>
                </a:cubicBezTo>
                <a:cubicBezTo>
                  <a:pt x="17755" y="20366"/>
                  <a:pt x="17755" y="20373"/>
                  <a:pt x="17755" y="20381"/>
                </a:cubicBezTo>
                <a:cubicBezTo>
                  <a:pt x="17755" y="20388"/>
                  <a:pt x="17755" y="20396"/>
                  <a:pt x="17760" y="20403"/>
                </a:cubicBezTo>
                <a:cubicBezTo>
                  <a:pt x="17760" y="20418"/>
                  <a:pt x="17774" y="20437"/>
                  <a:pt x="17789" y="20451"/>
                </a:cubicBezTo>
                <a:cubicBezTo>
                  <a:pt x="17804" y="20466"/>
                  <a:pt x="17819" y="20477"/>
                  <a:pt x="17819" y="20477"/>
                </a:cubicBezTo>
                <a:cubicBezTo>
                  <a:pt x="17819" y="20477"/>
                  <a:pt x="17832" y="20477"/>
                  <a:pt x="17845" y="20479"/>
                </a:cubicBezTo>
                <a:cubicBezTo>
                  <a:pt x="17858" y="20481"/>
                  <a:pt x="17871" y="20484"/>
                  <a:pt x="17871" y="20492"/>
                </a:cubicBezTo>
                <a:cubicBezTo>
                  <a:pt x="17876" y="20499"/>
                  <a:pt x="17890" y="20514"/>
                  <a:pt x="17904" y="20526"/>
                </a:cubicBezTo>
                <a:cubicBezTo>
                  <a:pt x="17918" y="20539"/>
                  <a:pt x="17931" y="20551"/>
                  <a:pt x="17931" y="20551"/>
                </a:cubicBezTo>
                <a:cubicBezTo>
                  <a:pt x="17987" y="20529"/>
                  <a:pt x="18015" y="20517"/>
                  <a:pt x="18029" y="20512"/>
                </a:cubicBezTo>
                <a:cubicBezTo>
                  <a:pt x="18043" y="20506"/>
                  <a:pt x="18043" y="20506"/>
                  <a:pt x="18043" y="20506"/>
                </a:cubicBezTo>
                <a:cubicBezTo>
                  <a:pt x="18069" y="20550"/>
                  <a:pt x="18081" y="20572"/>
                  <a:pt x="18088" y="20583"/>
                </a:cubicBezTo>
                <a:cubicBezTo>
                  <a:pt x="18094" y="20594"/>
                  <a:pt x="18094" y="20594"/>
                  <a:pt x="18094" y="20594"/>
                </a:cubicBezTo>
                <a:cubicBezTo>
                  <a:pt x="18124" y="20580"/>
                  <a:pt x="18139" y="20572"/>
                  <a:pt x="18147" y="20568"/>
                </a:cubicBezTo>
                <a:cubicBezTo>
                  <a:pt x="18154" y="20564"/>
                  <a:pt x="18154" y="20564"/>
                  <a:pt x="18154" y="20564"/>
                </a:cubicBezTo>
                <a:cubicBezTo>
                  <a:pt x="18154" y="20564"/>
                  <a:pt x="18180" y="20580"/>
                  <a:pt x="18197" y="20594"/>
                </a:cubicBezTo>
                <a:cubicBezTo>
                  <a:pt x="18214" y="20609"/>
                  <a:pt x="18266" y="20595"/>
                  <a:pt x="18283" y="20580"/>
                </a:cubicBezTo>
                <a:cubicBezTo>
                  <a:pt x="18291" y="20580"/>
                  <a:pt x="18306" y="20569"/>
                  <a:pt x="18321" y="20559"/>
                </a:cubicBezTo>
                <a:cubicBezTo>
                  <a:pt x="18336" y="20550"/>
                  <a:pt x="18351" y="20543"/>
                  <a:pt x="18360" y="20551"/>
                </a:cubicBezTo>
                <a:cubicBezTo>
                  <a:pt x="18368" y="20551"/>
                  <a:pt x="18392" y="20543"/>
                  <a:pt x="18413" y="20536"/>
                </a:cubicBezTo>
                <a:cubicBezTo>
                  <a:pt x="18435" y="20528"/>
                  <a:pt x="18454" y="20521"/>
                  <a:pt x="18454" y="20521"/>
                </a:cubicBezTo>
                <a:cubicBezTo>
                  <a:pt x="18476" y="20491"/>
                  <a:pt x="18486" y="20477"/>
                  <a:pt x="18491" y="20470"/>
                </a:cubicBezTo>
                <a:cubicBezTo>
                  <a:pt x="18497" y="20463"/>
                  <a:pt x="18497" y="20462"/>
                  <a:pt x="18497" y="20462"/>
                </a:cubicBezTo>
                <a:cubicBezTo>
                  <a:pt x="18540" y="20426"/>
                  <a:pt x="18561" y="20407"/>
                  <a:pt x="18572" y="20398"/>
                </a:cubicBezTo>
                <a:cubicBezTo>
                  <a:pt x="18582" y="20388"/>
                  <a:pt x="18583" y="20388"/>
                  <a:pt x="18583" y="20388"/>
                </a:cubicBezTo>
                <a:cubicBezTo>
                  <a:pt x="18630" y="20477"/>
                  <a:pt x="18653" y="20521"/>
                  <a:pt x="18665" y="20543"/>
                </a:cubicBezTo>
                <a:cubicBezTo>
                  <a:pt x="18677" y="20565"/>
                  <a:pt x="18677" y="20564"/>
                  <a:pt x="18677" y="20564"/>
                </a:cubicBezTo>
                <a:cubicBezTo>
                  <a:pt x="18677" y="20564"/>
                  <a:pt x="18771" y="20535"/>
                  <a:pt x="18780" y="20535"/>
                </a:cubicBezTo>
                <a:cubicBezTo>
                  <a:pt x="18797" y="20535"/>
                  <a:pt x="18866" y="20492"/>
                  <a:pt x="18866" y="20492"/>
                </a:cubicBezTo>
                <a:cubicBezTo>
                  <a:pt x="18866" y="20492"/>
                  <a:pt x="18870" y="20481"/>
                  <a:pt x="18873" y="20464"/>
                </a:cubicBezTo>
                <a:cubicBezTo>
                  <a:pt x="18876" y="20448"/>
                  <a:pt x="18879" y="20425"/>
                  <a:pt x="18874" y="20403"/>
                </a:cubicBezTo>
                <a:cubicBezTo>
                  <a:pt x="18874" y="20389"/>
                  <a:pt x="18872" y="20374"/>
                  <a:pt x="18870" y="20363"/>
                </a:cubicBezTo>
                <a:cubicBezTo>
                  <a:pt x="18868" y="20352"/>
                  <a:pt x="18866" y="20345"/>
                  <a:pt x="18866" y="20345"/>
                </a:cubicBezTo>
                <a:cubicBezTo>
                  <a:pt x="18866" y="20345"/>
                  <a:pt x="18849" y="20315"/>
                  <a:pt x="18874" y="20300"/>
                </a:cubicBezTo>
                <a:cubicBezTo>
                  <a:pt x="18900" y="20285"/>
                  <a:pt x="18908" y="20256"/>
                  <a:pt x="18925" y="20241"/>
                </a:cubicBezTo>
                <a:cubicBezTo>
                  <a:pt x="18938" y="20226"/>
                  <a:pt x="18949" y="20208"/>
                  <a:pt x="18958" y="20192"/>
                </a:cubicBezTo>
                <a:cubicBezTo>
                  <a:pt x="18966" y="20175"/>
                  <a:pt x="18973" y="20160"/>
                  <a:pt x="18977" y="20153"/>
                </a:cubicBezTo>
                <a:cubicBezTo>
                  <a:pt x="18982" y="20153"/>
                  <a:pt x="18988" y="20138"/>
                  <a:pt x="18994" y="20123"/>
                </a:cubicBezTo>
                <a:cubicBezTo>
                  <a:pt x="19001" y="20109"/>
                  <a:pt x="19007" y="20094"/>
                  <a:pt x="19011" y="20094"/>
                </a:cubicBezTo>
                <a:cubicBezTo>
                  <a:pt x="19011" y="20087"/>
                  <a:pt x="19016" y="20072"/>
                  <a:pt x="19020" y="20057"/>
                </a:cubicBezTo>
                <a:cubicBezTo>
                  <a:pt x="19024" y="20042"/>
                  <a:pt x="19028" y="20027"/>
                  <a:pt x="19028" y="20020"/>
                </a:cubicBezTo>
                <a:cubicBezTo>
                  <a:pt x="19033" y="20020"/>
                  <a:pt x="19046" y="20001"/>
                  <a:pt x="19058" y="19983"/>
                </a:cubicBezTo>
                <a:cubicBezTo>
                  <a:pt x="19069" y="19965"/>
                  <a:pt x="19080" y="19947"/>
                  <a:pt x="19080" y="19947"/>
                </a:cubicBezTo>
                <a:cubicBezTo>
                  <a:pt x="19089" y="19925"/>
                  <a:pt x="19093" y="19914"/>
                  <a:pt x="19095" y="19908"/>
                </a:cubicBezTo>
                <a:cubicBezTo>
                  <a:pt x="19097" y="19902"/>
                  <a:pt x="19097" y="19902"/>
                  <a:pt x="19097" y="19902"/>
                </a:cubicBezTo>
                <a:cubicBezTo>
                  <a:pt x="19097" y="19902"/>
                  <a:pt x="19105" y="19873"/>
                  <a:pt x="19116" y="19842"/>
                </a:cubicBezTo>
                <a:cubicBezTo>
                  <a:pt x="19127" y="19811"/>
                  <a:pt x="19140" y="19778"/>
                  <a:pt x="19149" y="19770"/>
                </a:cubicBezTo>
                <a:cubicBezTo>
                  <a:pt x="19157" y="19770"/>
                  <a:pt x="19185" y="19738"/>
                  <a:pt x="19213" y="19706"/>
                </a:cubicBezTo>
                <a:cubicBezTo>
                  <a:pt x="19241" y="19675"/>
                  <a:pt x="19268" y="19645"/>
                  <a:pt x="19277" y="19653"/>
                </a:cubicBezTo>
                <a:cubicBezTo>
                  <a:pt x="19285" y="19653"/>
                  <a:pt x="19305" y="19631"/>
                  <a:pt x="19324" y="19605"/>
                </a:cubicBezTo>
                <a:cubicBezTo>
                  <a:pt x="19344" y="19579"/>
                  <a:pt x="19363" y="19550"/>
                  <a:pt x="19371" y="19535"/>
                </a:cubicBezTo>
                <a:cubicBezTo>
                  <a:pt x="19380" y="19528"/>
                  <a:pt x="19384" y="19517"/>
                  <a:pt x="19391" y="19506"/>
                </a:cubicBezTo>
                <a:cubicBezTo>
                  <a:pt x="19399" y="19495"/>
                  <a:pt x="19410" y="19484"/>
                  <a:pt x="19431" y="19477"/>
                </a:cubicBezTo>
                <a:cubicBezTo>
                  <a:pt x="19448" y="19477"/>
                  <a:pt x="19517" y="19462"/>
                  <a:pt x="19581" y="19447"/>
                </a:cubicBezTo>
                <a:cubicBezTo>
                  <a:pt x="19646" y="19432"/>
                  <a:pt x="19706" y="19418"/>
                  <a:pt x="19706" y="19418"/>
                </a:cubicBezTo>
                <a:cubicBezTo>
                  <a:pt x="19774" y="19381"/>
                  <a:pt x="19809" y="19362"/>
                  <a:pt x="19826" y="19353"/>
                </a:cubicBezTo>
                <a:cubicBezTo>
                  <a:pt x="19843" y="19344"/>
                  <a:pt x="19843" y="19344"/>
                  <a:pt x="19843" y="19344"/>
                </a:cubicBezTo>
                <a:cubicBezTo>
                  <a:pt x="19878" y="19299"/>
                  <a:pt x="19895" y="19277"/>
                  <a:pt x="19903" y="19266"/>
                </a:cubicBezTo>
                <a:cubicBezTo>
                  <a:pt x="19912" y="19255"/>
                  <a:pt x="19912" y="19255"/>
                  <a:pt x="19912" y="19255"/>
                </a:cubicBezTo>
                <a:cubicBezTo>
                  <a:pt x="19916" y="19233"/>
                  <a:pt x="19918" y="19222"/>
                  <a:pt x="19919" y="19217"/>
                </a:cubicBezTo>
                <a:cubicBezTo>
                  <a:pt x="19920" y="19211"/>
                  <a:pt x="19920" y="19210"/>
                  <a:pt x="19920" y="19210"/>
                </a:cubicBezTo>
                <a:cubicBezTo>
                  <a:pt x="19959" y="19210"/>
                  <a:pt x="19978" y="19210"/>
                  <a:pt x="19988" y="19210"/>
                </a:cubicBezTo>
                <a:cubicBezTo>
                  <a:pt x="19997" y="19210"/>
                  <a:pt x="19998" y="19210"/>
                  <a:pt x="19998" y="19210"/>
                </a:cubicBezTo>
                <a:lnTo>
                  <a:pt x="19989" y="19271"/>
                </a:lnTo>
                <a:cubicBezTo>
                  <a:pt x="19989" y="19278"/>
                  <a:pt x="19987" y="19285"/>
                  <a:pt x="19988" y="19293"/>
                </a:cubicBezTo>
                <a:cubicBezTo>
                  <a:pt x="19989" y="19300"/>
                  <a:pt x="19993" y="19307"/>
                  <a:pt x="20006" y="19314"/>
                </a:cubicBezTo>
                <a:cubicBezTo>
                  <a:pt x="20032" y="19344"/>
                  <a:pt x="20057" y="19373"/>
                  <a:pt x="20066" y="19373"/>
                </a:cubicBezTo>
                <a:cubicBezTo>
                  <a:pt x="20074" y="19373"/>
                  <a:pt x="20092" y="19388"/>
                  <a:pt x="20101" y="19388"/>
                </a:cubicBezTo>
                <a:cubicBezTo>
                  <a:pt x="20105" y="19396"/>
                  <a:pt x="20118" y="19403"/>
                  <a:pt x="20129" y="19408"/>
                </a:cubicBezTo>
                <a:cubicBezTo>
                  <a:pt x="20141" y="19414"/>
                  <a:pt x="20152" y="19418"/>
                  <a:pt x="20152" y="19418"/>
                </a:cubicBezTo>
                <a:lnTo>
                  <a:pt x="20203" y="19388"/>
                </a:lnTo>
                <a:cubicBezTo>
                  <a:pt x="20203" y="19374"/>
                  <a:pt x="20229" y="19358"/>
                  <a:pt x="20246" y="19344"/>
                </a:cubicBezTo>
                <a:cubicBezTo>
                  <a:pt x="20263" y="19329"/>
                  <a:pt x="20332" y="19300"/>
                  <a:pt x="20332" y="19300"/>
                </a:cubicBezTo>
                <a:cubicBezTo>
                  <a:pt x="20332" y="19300"/>
                  <a:pt x="20336" y="19311"/>
                  <a:pt x="20341" y="19322"/>
                </a:cubicBezTo>
                <a:cubicBezTo>
                  <a:pt x="20347" y="19333"/>
                  <a:pt x="20353" y="19344"/>
                  <a:pt x="20358" y="19344"/>
                </a:cubicBezTo>
                <a:cubicBezTo>
                  <a:pt x="20358" y="19351"/>
                  <a:pt x="20366" y="19362"/>
                  <a:pt x="20373" y="19375"/>
                </a:cubicBezTo>
                <a:cubicBezTo>
                  <a:pt x="20381" y="19388"/>
                  <a:pt x="20387" y="19403"/>
                  <a:pt x="20383" y="19418"/>
                </a:cubicBezTo>
                <a:cubicBezTo>
                  <a:pt x="20383" y="19425"/>
                  <a:pt x="20383" y="19440"/>
                  <a:pt x="20383" y="19452"/>
                </a:cubicBezTo>
                <a:cubicBezTo>
                  <a:pt x="20383" y="19465"/>
                  <a:pt x="20383" y="19477"/>
                  <a:pt x="20383" y="19477"/>
                </a:cubicBezTo>
                <a:cubicBezTo>
                  <a:pt x="20409" y="19499"/>
                  <a:pt x="20422" y="19509"/>
                  <a:pt x="20428" y="19515"/>
                </a:cubicBezTo>
                <a:cubicBezTo>
                  <a:pt x="20435" y="19520"/>
                  <a:pt x="20435" y="19520"/>
                  <a:pt x="20435" y="19520"/>
                </a:cubicBezTo>
                <a:cubicBezTo>
                  <a:pt x="20435" y="19520"/>
                  <a:pt x="20443" y="19528"/>
                  <a:pt x="20453" y="19537"/>
                </a:cubicBezTo>
                <a:cubicBezTo>
                  <a:pt x="20462" y="19546"/>
                  <a:pt x="20473" y="19557"/>
                  <a:pt x="20477" y="19564"/>
                </a:cubicBezTo>
                <a:cubicBezTo>
                  <a:pt x="20482" y="19564"/>
                  <a:pt x="20497" y="19568"/>
                  <a:pt x="20511" y="19572"/>
                </a:cubicBezTo>
                <a:cubicBezTo>
                  <a:pt x="20524" y="19575"/>
                  <a:pt x="20537" y="19579"/>
                  <a:pt x="20537" y="19579"/>
                </a:cubicBezTo>
                <a:cubicBezTo>
                  <a:pt x="20542" y="19527"/>
                  <a:pt x="20544" y="19502"/>
                  <a:pt x="20545" y="19489"/>
                </a:cubicBezTo>
                <a:cubicBezTo>
                  <a:pt x="20546" y="19476"/>
                  <a:pt x="20546" y="19477"/>
                  <a:pt x="20546" y="19477"/>
                </a:cubicBezTo>
                <a:cubicBezTo>
                  <a:pt x="20546" y="19477"/>
                  <a:pt x="20563" y="19447"/>
                  <a:pt x="20589" y="19447"/>
                </a:cubicBezTo>
                <a:cubicBezTo>
                  <a:pt x="20615" y="19447"/>
                  <a:pt x="20657" y="19447"/>
                  <a:pt x="20657" y="19447"/>
                </a:cubicBezTo>
                <a:cubicBezTo>
                  <a:pt x="20657" y="19447"/>
                  <a:pt x="20692" y="19462"/>
                  <a:pt x="20692" y="19477"/>
                </a:cubicBezTo>
                <a:cubicBezTo>
                  <a:pt x="20692" y="19491"/>
                  <a:pt x="20734" y="19535"/>
                  <a:pt x="20734" y="19535"/>
                </a:cubicBezTo>
                <a:cubicBezTo>
                  <a:pt x="20764" y="19521"/>
                  <a:pt x="20779" y="19513"/>
                  <a:pt x="20787" y="19510"/>
                </a:cubicBezTo>
                <a:cubicBezTo>
                  <a:pt x="20794" y="19506"/>
                  <a:pt x="20795" y="19506"/>
                  <a:pt x="20795" y="19506"/>
                </a:cubicBezTo>
                <a:cubicBezTo>
                  <a:pt x="20807" y="19513"/>
                  <a:pt x="20814" y="19517"/>
                  <a:pt x="20817" y="19518"/>
                </a:cubicBezTo>
                <a:cubicBezTo>
                  <a:pt x="20820" y="19520"/>
                  <a:pt x="20820" y="19520"/>
                  <a:pt x="20820" y="19520"/>
                </a:cubicBezTo>
                <a:cubicBezTo>
                  <a:pt x="20859" y="19528"/>
                  <a:pt x="20878" y="19531"/>
                  <a:pt x="20888" y="19533"/>
                </a:cubicBezTo>
                <a:cubicBezTo>
                  <a:pt x="20897" y="19535"/>
                  <a:pt x="20898" y="19535"/>
                  <a:pt x="20898" y="19535"/>
                </a:cubicBezTo>
                <a:cubicBezTo>
                  <a:pt x="20898" y="19535"/>
                  <a:pt x="20902" y="19535"/>
                  <a:pt x="20906" y="19533"/>
                </a:cubicBezTo>
                <a:cubicBezTo>
                  <a:pt x="20910" y="19531"/>
                  <a:pt x="20915" y="19528"/>
                  <a:pt x="20915" y="19520"/>
                </a:cubicBezTo>
                <a:cubicBezTo>
                  <a:pt x="20919" y="19513"/>
                  <a:pt x="20921" y="19498"/>
                  <a:pt x="20922" y="19485"/>
                </a:cubicBezTo>
                <a:cubicBezTo>
                  <a:pt x="20923" y="19472"/>
                  <a:pt x="20923" y="19461"/>
                  <a:pt x="20923" y="19461"/>
                </a:cubicBezTo>
                <a:cubicBezTo>
                  <a:pt x="20923" y="19461"/>
                  <a:pt x="20921" y="19462"/>
                  <a:pt x="20922" y="19460"/>
                </a:cubicBezTo>
                <a:cubicBezTo>
                  <a:pt x="20923" y="19458"/>
                  <a:pt x="20928" y="19454"/>
                  <a:pt x="20940" y="19447"/>
                </a:cubicBezTo>
                <a:cubicBezTo>
                  <a:pt x="20966" y="19447"/>
                  <a:pt x="20957" y="19432"/>
                  <a:pt x="20966" y="19447"/>
                </a:cubicBezTo>
                <a:cubicBezTo>
                  <a:pt x="20974" y="19462"/>
                  <a:pt x="21009" y="19462"/>
                  <a:pt x="21026" y="19477"/>
                </a:cubicBezTo>
                <a:cubicBezTo>
                  <a:pt x="21035" y="19477"/>
                  <a:pt x="21069" y="19490"/>
                  <a:pt x="21078" y="19490"/>
                </a:cubicBezTo>
                <a:cubicBezTo>
                  <a:pt x="21086" y="19490"/>
                  <a:pt x="21172" y="19477"/>
                  <a:pt x="21172" y="19477"/>
                </a:cubicBezTo>
                <a:cubicBezTo>
                  <a:pt x="21172" y="19477"/>
                  <a:pt x="21155" y="19491"/>
                  <a:pt x="21189" y="19461"/>
                </a:cubicBezTo>
                <a:cubicBezTo>
                  <a:pt x="21224" y="19432"/>
                  <a:pt x="21266" y="19388"/>
                  <a:pt x="21266" y="19388"/>
                </a:cubicBezTo>
                <a:cubicBezTo>
                  <a:pt x="21266" y="19388"/>
                  <a:pt x="21267" y="19388"/>
                  <a:pt x="21292" y="19373"/>
                </a:cubicBezTo>
                <a:cubicBezTo>
                  <a:pt x="21318" y="19358"/>
                  <a:pt x="21317" y="19300"/>
                  <a:pt x="21317" y="19300"/>
                </a:cubicBezTo>
                <a:cubicBezTo>
                  <a:pt x="21317" y="19300"/>
                  <a:pt x="21318" y="19300"/>
                  <a:pt x="21320" y="19300"/>
                </a:cubicBezTo>
                <a:cubicBezTo>
                  <a:pt x="21322" y="19300"/>
                  <a:pt x="21326" y="19300"/>
                  <a:pt x="21335" y="19300"/>
                </a:cubicBezTo>
                <a:cubicBezTo>
                  <a:pt x="21339" y="19293"/>
                  <a:pt x="21354" y="19285"/>
                  <a:pt x="21368" y="19279"/>
                </a:cubicBezTo>
                <a:cubicBezTo>
                  <a:pt x="21382" y="19274"/>
                  <a:pt x="21395" y="19271"/>
                  <a:pt x="21395" y="19271"/>
                </a:cubicBezTo>
                <a:cubicBezTo>
                  <a:pt x="21395" y="19271"/>
                  <a:pt x="21397" y="19263"/>
                  <a:pt x="21400" y="19254"/>
                </a:cubicBezTo>
                <a:cubicBezTo>
                  <a:pt x="21403" y="19245"/>
                  <a:pt x="21408" y="19233"/>
                  <a:pt x="21412" y="19226"/>
                </a:cubicBezTo>
                <a:cubicBezTo>
                  <a:pt x="21416" y="19226"/>
                  <a:pt x="21423" y="19218"/>
                  <a:pt x="21428" y="19211"/>
                </a:cubicBezTo>
                <a:cubicBezTo>
                  <a:pt x="21433" y="19204"/>
                  <a:pt x="21438" y="19197"/>
                  <a:pt x="21438" y="19197"/>
                </a:cubicBezTo>
                <a:cubicBezTo>
                  <a:pt x="21442" y="19197"/>
                  <a:pt x="21444" y="19197"/>
                  <a:pt x="21445" y="19197"/>
                </a:cubicBezTo>
                <a:cubicBezTo>
                  <a:pt x="21446" y="19197"/>
                  <a:pt x="21446" y="19197"/>
                  <a:pt x="21446" y="19197"/>
                </a:cubicBezTo>
                <a:cubicBezTo>
                  <a:pt x="21464" y="19189"/>
                  <a:pt x="21472" y="19185"/>
                  <a:pt x="21476" y="19183"/>
                </a:cubicBezTo>
                <a:cubicBezTo>
                  <a:pt x="21480" y="19181"/>
                  <a:pt x="21480" y="19181"/>
                  <a:pt x="21480" y="19181"/>
                </a:cubicBezTo>
                <a:cubicBezTo>
                  <a:pt x="21485" y="19166"/>
                  <a:pt x="21487" y="19159"/>
                  <a:pt x="21488" y="19156"/>
                </a:cubicBezTo>
                <a:cubicBezTo>
                  <a:pt x="21489" y="19152"/>
                  <a:pt x="21489" y="19152"/>
                  <a:pt x="21489" y="19152"/>
                </a:cubicBezTo>
                <a:cubicBezTo>
                  <a:pt x="21523" y="19167"/>
                  <a:pt x="21540" y="19174"/>
                  <a:pt x="21549" y="19177"/>
                </a:cubicBezTo>
                <a:cubicBezTo>
                  <a:pt x="21558" y="19181"/>
                  <a:pt x="21557" y="19181"/>
                  <a:pt x="21557" y="19181"/>
                </a:cubicBezTo>
                <a:cubicBezTo>
                  <a:pt x="21557" y="19181"/>
                  <a:pt x="21573" y="19185"/>
                  <a:pt x="21589" y="19187"/>
                </a:cubicBezTo>
                <a:cubicBezTo>
                  <a:pt x="21593" y="19187"/>
                  <a:pt x="21596" y="19187"/>
                  <a:pt x="21600" y="19187"/>
                </a:cubicBezTo>
                <a:lnTo>
                  <a:pt x="21600" y="17350"/>
                </a:lnTo>
                <a:cubicBezTo>
                  <a:pt x="21597" y="17351"/>
                  <a:pt x="21595" y="17351"/>
                  <a:pt x="21593" y="17353"/>
                </a:cubicBezTo>
                <a:cubicBezTo>
                  <a:pt x="21587" y="17356"/>
                  <a:pt x="21583" y="17360"/>
                  <a:pt x="21583" y="17360"/>
                </a:cubicBezTo>
                <a:cubicBezTo>
                  <a:pt x="21575" y="17360"/>
                  <a:pt x="21568" y="17353"/>
                  <a:pt x="21564" y="17345"/>
                </a:cubicBezTo>
                <a:cubicBezTo>
                  <a:pt x="21560" y="17338"/>
                  <a:pt x="21557" y="17331"/>
                  <a:pt x="21557" y="17331"/>
                </a:cubicBezTo>
                <a:cubicBezTo>
                  <a:pt x="21553" y="17338"/>
                  <a:pt x="21553" y="17346"/>
                  <a:pt x="21553" y="17351"/>
                </a:cubicBezTo>
                <a:cubicBezTo>
                  <a:pt x="21553" y="17357"/>
                  <a:pt x="21553" y="17360"/>
                  <a:pt x="21549" y="17360"/>
                </a:cubicBezTo>
                <a:cubicBezTo>
                  <a:pt x="21544" y="17367"/>
                  <a:pt x="21536" y="17360"/>
                  <a:pt x="21529" y="17351"/>
                </a:cubicBezTo>
                <a:cubicBezTo>
                  <a:pt x="21521" y="17342"/>
                  <a:pt x="21515" y="17331"/>
                  <a:pt x="21515" y="17331"/>
                </a:cubicBezTo>
                <a:cubicBezTo>
                  <a:pt x="21515" y="17331"/>
                  <a:pt x="21515" y="17330"/>
                  <a:pt x="21514" y="17323"/>
                </a:cubicBezTo>
                <a:cubicBezTo>
                  <a:pt x="21513" y="17316"/>
                  <a:pt x="21510" y="17301"/>
                  <a:pt x="21506" y="17272"/>
                </a:cubicBezTo>
                <a:cubicBezTo>
                  <a:pt x="21506" y="17272"/>
                  <a:pt x="21506" y="17272"/>
                  <a:pt x="21501" y="17268"/>
                </a:cubicBezTo>
                <a:cubicBezTo>
                  <a:pt x="21495" y="17265"/>
                  <a:pt x="21484" y="17257"/>
                  <a:pt x="21463" y="17242"/>
                </a:cubicBezTo>
                <a:cubicBezTo>
                  <a:pt x="21463" y="17242"/>
                  <a:pt x="21463" y="17243"/>
                  <a:pt x="21457" y="17241"/>
                </a:cubicBezTo>
                <a:cubicBezTo>
                  <a:pt x="21450" y="17239"/>
                  <a:pt x="21438" y="17236"/>
                  <a:pt x="21412" y="17228"/>
                </a:cubicBezTo>
                <a:cubicBezTo>
                  <a:pt x="21412" y="17228"/>
                  <a:pt x="21414" y="17214"/>
                  <a:pt x="21416" y="17196"/>
                </a:cubicBezTo>
                <a:cubicBezTo>
                  <a:pt x="21418" y="17177"/>
                  <a:pt x="21420" y="17155"/>
                  <a:pt x="21420" y="17140"/>
                </a:cubicBezTo>
                <a:cubicBezTo>
                  <a:pt x="21420" y="17140"/>
                  <a:pt x="21420" y="17140"/>
                  <a:pt x="21420" y="17140"/>
                </a:cubicBezTo>
                <a:cubicBezTo>
                  <a:pt x="21420" y="17139"/>
                  <a:pt x="21420" y="17139"/>
                  <a:pt x="21420" y="17139"/>
                </a:cubicBezTo>
                <a:lnTo>
                  <a:pt x="21420" y="17139"/>
                </a:lnTo>
                <a:lnTo>
                  <a:pt x="21420" y="17140"/>
                </a:lnTo>
                <a:lnTo>
                  <a:pt x="21420" y="17140"/>
                </a:lnTo>
                <a:lnTo>
                  <a:pt x="21419" y="17140"/>
                </a:lnTo>
                <a:cubicBezTo>
                  <a:pt x="21291" y="17118"/>
                  <a:pt x="21151" y="17063"/>
                  <a:pt x="21012" y="16999"/>
                </a:cubicBezTo>
                <a:cubicBezTo>
                  <a:pt x="20872" y="16935"/>
                  <a:pt x="20733" y="16861"/>
                  <a:pt x="20604" y="16802"/>
                </a:cubicBezTo>
                <a:cubicBezTo>
                  <a:pt x="20598" y="16803"/>
                  <a:pt x="20393" y="16716"/>
                  <a:pt x="20356" y="16714"/>
                </a:cubicBezTo>
                <a:cubicBezTo>
                  <a:pt x="20319" y="16712"/>
                  <a:pt x="20253" y="16560"/>
                  <a:pt x="20253" y="16509"/>
                </a:cubicBezTo>
                <a:cubicBezTo>
                  <a:pt x="20252" y="16437"/>
                  <a:pt x="20272" y="16373"/>
                  <a:pt x="20278" y="16303"/>
                </a:cubicBezTo>
                <a:cubicBezTo>
                  <a:pt x="20327" y="15763"/>
                  <a:pt x="19815" y="15694"/>
                  <a:pt x="19817" y="16240"/>
                </a:cubicBezTo>
                <a:close/>
                <a:moveTo>
                  <a:pt x="17504" y="15977"/>
                </a:moveTo>
                <a:cubicBezTo>
                  <a:pt x="17504" y="15977"/>
                  <a:pt x="17504" y="15977"/>
                  <a:pt x="17504" y="15977"/>
                </a:cubicBezTo>
                <a:lnTo>
                  <a:pt x="17504" y="15977"/>
                </a:lnTo>
                <a:lnTo>
                  <a:pt x="17504" y="15977"/>
                </a:lnTo>
                <a:cubicBezTo>
                  <a:pt x="17503" y="15978"/>
                  <a:pt x="17503" y="15978"/>
                  <a:pt x="17503" y="15978"/>
                </a:cubicBezTo>
                <a:cubicBezTo>
                  <a:pt x="17503" y="15978"/>
                  <a:pt x="17504" y="15978"/>
                  <a:pt x="17506" y="15980"/>
                </a:cubicBezTo>
                <a:cubicBezTo>
                  <a:pt x="17509" y="15982"/>
                  <a:pt x="17513" y="15985"/>
                  <a:pt x="17518" y="15990"/>
                </a:cubicBezTo>
                <a:cubicBezTo>
                  <a:pt x="17518" y="15990"/>
                  <a:pt x="17517" y="15988"/>
                  <a:pt x="17515" y="15986"/>
                </a:cubicBezTo>
                <a:cubicBezTo>
                  <a:pt x="17513" y="15984"/>
                  <a:pt x="17509" y="15980"/>
                  <a:pt x="17504" y="15977"/>
                </a:cubicBezTo>
                <a:close/>
                <a:moveTo>
                  <a:pt x="17518" y="15990"/>
                </a:moveTo>
                <a:cubicBezTo>
                  <a:pt x="17519" y="15990"/>
                  <a:pt x="17519" y="15990"/>
                  <a:pt x="17519" y="15991"/>
                </a:cubicBezTo>
                <a:cubicBezTo>
                  <a:pt x="17519" y="15991"/>
                  <a:pt x="17519" y="15991"/>
                  <a:pt x="17520" y="15992"/>
                </a:cubicBezTo>
                <a:cubicBezTo>
                  <a:pt x="17520" y="15992"/>
                  <a:pt x="17524" y="15992"/>
                  <a:pt x="17529" y="15992"/>
                </a:cubicBezTo>
                <a:cubicBezTo>
                  <a:pt x="17534" y="15992"/>
                  <a:pt x="17540" y="15992"/>
                  <a:pt x="17544" y="15992"/>
                </a:cubicBezTo>
                <a:cubicBezTo>
                  <a:pt x="17544" y="15992"/>
                  <a:pt x="17544" y="15990"/>
                  <a:pt x="17544" y="15990"/>
                </a:cubicBezTo>
                <a:cubicBezTo>
                  <a:pt x="17535" y="15990"/>
                  <a:pt x="17518" y="15990"/>
                  <a:pt x="17518" y="15990"/>
                </a:cubicBezTo>
                <a:close/>
                <a:moveTo>
                  <a:pt x="10847" y="16053"/>
                </a:moveTo>
                <a:cubicBezTo>
                  <a:pt x="10847" y="16053"/>
                  <a:pt x="10847" y="16053"/>
                  <a:pt x="10840" y="16067"/>
                </a:cubicBezTo>
                <a:cubicBezTo>
                  <a:pt x="10833" y="16082"/>
                  <a:pt x="10818" y="16111"/>
                  <a:pt x="10789" y="16168"/>
                </a:cubicBezTo>
                <a:cubicBezTo>
                  <a:pt x="10789" y="16168"/>
                  <a:pt x="10774" y="16201"/>
                  <a:pt x="10754" y="16240"/>
                </a:cubicBezTo>
                <a:cubicBezTo>
                  <a:pt x="10735" y="16279"/>
                  <a:pt x="10711" y="16324"/>
                  <a:pt x="10694" y="16346"/>
                </a:cubicBezTo>
                <a:cubicBezTo>
                  <a:pt x="10684" y="16355"/>
                  <a:pt x="10680" y="16363"/>
                  <a:pt x="10678" y="16372"/>
                </a:cubicBezTo>
                <a:cubicBezTo>
                  <a:pt x="10676" y="16380"/>
                  <a:pt x="10677" y="16389"/>
                  <a:pt x="10679" y="16397"/>
                </a:cubicBezTo>
                <a:cubicBezTo>
                  <a:pt x="10678" y="16389"/>
                  <a:pt x="10678" y="16381"/>
                  <a:pt x="10680" y="16372"/>
                </a:cubicBezTo>
                <a:cubicBezTo>
                  <a:pt x="10682" y="16364"/>
                  <a:pt x="10687" y="16356"/>
                  <a:pt x="10696" y="16349"/>
                </a:cubicBezTo>
                <a:cubicBezTo>
                  <a:pt x="10713" y="16327"/>
                  <a:pt x="10736" y="16282"/>
                  <a:pt x="10756" y="16243"/>
                </a:cubicBezTo>
                <a:cubicBezTo>
                  <a:pt x="10775" y="16205"/>
                  <a:pt x="10790" y="16172"/>
                  <a:pt x="10790" y="16172"/>
                </a:cubicBezTo>
                <a:cubicBezTo>
                  <a:pt x="10820" y="16113"/>
                  <a:pt x="10835" y="16083"/>
                  <a:pt x="10843" y="16069"/>
                </a:cubicBezTo>
                <a:cubicBezTo>
                  <a:pt x="10850" y="16054"/>
                  <a:pt x="10850" y="16054"/>
                  <a:pt x="10850" y="16054"/>
                </a:cubicBezTo>
                <a:cubicBezTo>
                  <a:pt x="10849" y="16054"/>
                  <a:pt x="10849" y="16054"/>
                  <a:pt x="10849" y="16054"/>
                </a:cubicBezTo>
                <a:lnTo>
                  <a:pt x="10849" y="16054"/>
                </a:lnTo>
                <a:lnTo>
                  <a:pt x="10848" y="16054"/>
                </a:lnTo>
                <a:cubicBezTo>
                  <a:pt x="10848" y="16053"/>
                  <a:pt x="10848" y="16053"/>
                  <a:pt x="10847" y="16053"/>
                </a:cubicBezTo>
                <a:close/>
                <a:moveTo>
                  <a:pt x="17545" y="16093"/>
                </a:moveTo>
                <a:cubicBezTo>
                  <a:pt x="17545" y="16093"/>
                  <a:pt x="17545" y="16094"/>
                  <a:pt x="17545" y="16094"/>
                </a:cubicBezTo>
                <a:cubicBezTo>
                  <a:pt x="17545" y="16095"/>
                  <a:pt x="17545" y="16095"/>
                  <a:pt x="17545" y="16095"/>
                </a:cubicBezTo>
                <a:cubicBezTo>
                  <a:pt x="17554" y="16095"/>
                  <a:pt x="17572" y="16111"/>
                  <a:pt x="17580" y="16111"/>
                </a:cubicBezTo>
                <a:cubicBezTo>
                  <a:pt x="17597" y="16111"/>
                  <a:pt x="17597" y="16111"/>
                  <a:pt x="17597" y="16111"/>
                </a:cubicBezTo>
                <a:cubicBezTo>
                  <a:pt x="17597" y="16111"/>
                  <a:pt x="17597" y="16111"/>
                  <a:pt x="17600" y="16111"/>
                </a:cubicBezTo>
                <a:cubicBezTo>
                  <a:pt x="17602" y="16111"/>
                  <a:pt x="17606" y="16111"/>
                  <a:pt x="17615" y="16111"/>
                </a:cubicBezTo>
                <a:cubicBezTo>
                  <a:pt x="17615" y="16111"/>
                  <a:pt x="17617" y="16114"/>
                  <a:pt x="17620" y="16118"/>
                </a:cubicBezTo>
                <a:cubicBezTo>
                  <a:pt x="17623" y="16121"/>
                  <a:pt x="17628" y="16125"/>
                  <a:pt x="17632" y="16125"/>
                </a:cubicBezTo>
                <a:cubicBezTo>
                  <a:pt x="17632" y="16117"/>
                  <a:pt x="17636" y="16114"/>
                  <a:pt x="17640" y="16112"/>
                </a:cubicBezTo>
                <a:cubicBezTo>
                  <a:pt x="17645" y="16110"/>
                  <a:pt x="17648" y="16111"/>
                  <a:pt x="17648" y="16111"/>
                </a:cubicBezTo>
                <a:cubicBezTo>
                  <a:pt x="17648" y="16110"/>
                  <a:pt x="17648" y="16110"/>
                  <a:pt x="17648" y="16110"/>
                </a:cubicBezTo>
                <a:lnTo>
                  <a:pt x="17648" y="16109"/>
                </a:lnTo>
                <a:lnTo>
                  <a:pt x="17648" y="16109"/>
                </a:lnTo>
                <a:cubicBezTo>
                  <a:pt x="17647" y="16108"/>
                  <a:pt x="17647" y="16108"/>
                  <a:pt x="17647" y="16107"/>
                </a:cubicBezTo>
                <a:cubicBezTo>
                  <a:pt x="17647" y="16107"/>
                  <a:pt x="17642" y="16107"/>
                  <a:pt x="17638" y="16108"/>
                </a:cubicBezTo>
                <a:cubicBezTo>
                  <a:pt x="17634" y="16110"/>
                  <a:pt x="17629" y="16114"/>
                  <a:pt x="17629" y="16121"/>
                </a:cubicBezTo>
                <a:cubicBezTo>
                  <a:pt x="17625" y="16121"/>
                  <a:pt x="17621" y="16118"/>
                  <a:pt x="17618" y="16114"/>
                </a:cubicBezTo>
                <a:cubicBezTo>
                  <a:pt x="17615" y="16111"/>
                  <a:pt x="17613" y="16107"/>
                  <a:pt x="17613" y="16107"/>
                </a:cubicBezTo>
                <a:cubicBezTo>
                  <a:pt x="17613" y="16107"/>
                  <a:pt x="17613" y="16107"/>
                  <a:pt x="17610" y="16107"/>
                </a:cubicBezTo>
                <a:cubicBezTo>
                  <a:pt x="17608" y="16107"/>
                  <a:pt x="17604" y="16107"/>
                  <a:pt x="17595" y="16107"/>
                </a:cubicBezTo>
                <a:cubicBezTo>
                  <a:pt x="17595" y="16107"/>
                  <a:pt x="17595" y="16107"/>
                  <a:pt x="17578" y="16107"/>
                </a:cubicBezTo>
                <a:cubicBezTo>
                  <a:pt x="17570" y="16107"/>
                  <a:pt x="17554" y="16094"/>
                  <a:pt x="17545" y="16093"/>
                </a:cubicBezTo>
                <a:close/>
                <a:moveTo>
                  <a:pt x="17707" y="16358"/>
                </a:moveTo>
                <a:cubicBezTo>
                  <a:pt x="17707" y="16358"/>
                  <a:pt x="17708" y="16359"/>
                  <a:pt x="17708" y="16360"/>
                </a:cubicBezTo>
                <a:cubicBezTo>
                  <a:pt x="17709" y="16361"/>
                  <a:pt x="17709" y="16361"/>
                  <a:pt x="17709" y="16361"/>
                </a:cubicBezTo>
                <a:cubicBezTo>
                  <a:pt x="17709" y="16361"/>
                  <a:pt x="17710" y="16361"/>
                  <a:pt x="17712" y="16361"/>
                </a:cubicBezTo>
                <a:cubicBezTo>
                  <a:pt x="17714" y="16361"/>
                  <a:pt x="17718" y="16361"/>
                  <a:pt x="17725" y="16361"/>
                </a:cubicBezTo>
                <a:cubicBezTo>
                  <a:pt x="17725" y="16361"/>
                  <a:pt x="17725" y="16360"/>
                  <a:pt x="17724" y="16359"/>
                </a:cubicBezTo>
                <a:cubicBezTo>
                  <a:pt x="17724" y="16358"/>
                  <a:pt x="17724" y="16358"/>
                  <a:pt x="17724" y="16358"/>
                </a:cubicBezTo>
                <a:cubicBezTo>
                  <a:pt x="17724" y="16358"/>
                  <a:pt x="17724" y="16358"/>
                  <a:pt x="17722" y="16358"/>
                </a:cubicBezTo>
                <a:cubicBezTo>
                  <a:pt x="17720" y="16358"/>
                  <a:pt x="17716" y="16358"/>
                  <a:pt x="17707" y="16358"/>
                </a:cubicBezTo>
                <a:close/>
                <a:moveTo>
                  <a:pt x="17792" y="16398"/>
                </a:moveTo>
                <a:cubicBezTo>
                  <a:pt x="17790" y="16396"/>
                  <a:pt x="17788" y="16399"/>
                  <a:pt x="17786" y="16399"/>
                </a:cubicBezTo>
                <a:cubicBezTo>
                  <a:pt x="17787" y="16399"/>
                  <a:pt x="17788" y="16399"/>
                  <a:pt x="17790" y="16399"/>
                </a:cubicBezTo>
                <a:cubicBezTo>
                  <a:pt x="17791" y="16400"/>
                  <a:pt x="17792" y="16401"/>
                  <a:pt x="17794" y="16402"/>
                </a:cubicBezTo>
                <a:cubicBezTo>
                  <a:pt x="17793" y="16401"/>
                  <a:pt x="17793" y="16398"/>
                  <a:pt x="17792" y="16398"/>
                </a:cubicBezTo>
                <a:close/>
                <a:moveTo>
                  <a:pt x="17785" y="16400"/>
                </a:moveTo>
                <a:cubicBezTo>
                  <a:pt x="17783" y="16400"/>
                  <a:pt x="17782" y="16399"/>
                  <a:pt x="17780" y="16399"/>
                </a:cubicBezTo>
                <a:cubicBezTo>
                  <a:pt x="17778" y="16399"/>
                  <a:pt x="17777" y="16399"/>
                  <a:pt x="17776" y="16402"/>
                </a:cubicBezTo>
                <a:cubicBezTo>
                  <a:pt x="17772" y="16402"/>
                  <a:pt x="17765" y="16404"/>
                  <a:pt x="17759" y="16406"/>
                </a:cubicBezTo>
                <a:cubicBezTo>
                  <a:pt x="17753" y="16407"/>
                  <a:pt x="17747" y="16408"/>
                  <a:pt x="17742" y="16402"/>
                </a:cubicBezTo>
                <a:cubicBezTo>
                  <a:pt x="17742" y="16402"/>
                  <a:pt x="17743" y="16403"/>
                  <a:pt x="17743" y="16403"/>
                </a:cubicBezTo>
                <a:cubicBezTo>
                  <a:pt x="17743" y="16404"/>
                  <a:pt x="17744" y="16404"/>
                  <a:pt x="17744" y="16405"/>
                </a:cubicBezTo>
                <a:cubicBezTo>
                  <a:pt x="17748" y="16412"/>
                  <a:pt x="17754" y="16412"/>
                  <a:pt x="17761" y="16410"/>
                </a:cubicBezTo>
                <a:cubicBezTo>
                  <a:pt x="17767" y="16408"/>
                  <a:pt x="17773" y="16405"/>
                  <a:pt x="17777" y="16405"/>
                </a:cubicBezTo>
                <a:cubicBezTo>
                  <a:pt x="17778" y="16403"/>
                  <a:pt x="17780" y="16402"/>
                  <a:pt x="17781" y="16401"/>
                </a:cubicBezTo>
                <a:cubicBezTo>
                  <a:pt x="17782" y="16400"/>
                  <a:pt x="17784" y="16400"/>
                  <a:pt x="17785" y="16400"/>
                </a:cubicBezTo>
                <a:close/>
                <a:moveTo>
                  <a:pt x="10686" y="16419"/>
                </a:moveTo>
                <a:cubicBezTo>
                  <a:pt x="10686" y="16419"/>
                  <a:pt x="10686" y="16419"/>
                  <a:pt x="10686" y="16437"/>
                </a:cubicBezTo>
                <a:cubicBezTo>
                  <a:pt x="10686" y="16455"/>
                  <a:pt x="10686" y="16492"/>
                  <a:pt x="10686" y="16566"/>
                </a:cubicBezTo>
                <a:cubicBezTo>
                  <a:pt x="10686" y="16566"/>
                  <a:pt x="10679" y="16585"/>
                  <a:pt x="10670" y="16611"/>
                </a:cubicBezTo>
                <a:cubicBezTo>
                  <a:pt x="10660" y="16636"/>
                  <a:pt x="10647" y="16670"/>
                  <a:pt x="10634" y="16699"/>
                </a:cubicBezTo>
                <a:cubicBezTo>
                  <a:pt x="10628" y="16710"/>
                  <a:pt x="10625" y="16719"/>
                  <a:pt x="10625" y="16727"/>
                </a:cubicBezTo>
                <a:cubicBezTo>
                  <a:pt x="10625" y="16735"/>
                  <a:pt x="10626" y="16740"/>
                  <a:pt x="10629" y="16745"/>
                </a:cubicBezTo>
                <a:cubicBezTo>
                  <a:pt x="10627" y="16740"/>
                  <a:pt x="10626" y="16735"/>
                  <a:pt x="10627" y="16728"/>
                </a:cubicBezTo>
                <a:cubicBezTo>
                  <a:pt x="10627" y="16721"/>
                  <a:pt x="10630" y="16713"/>
                  <a:pt x="10636" y="16703"/>
                </a:cubicBezTo>
                <a:cubicBezTo>
                  <a:pt x="10649" y="16673"/>
                  <a:pt x="10661" y="16640"/>
                  <a:pt x="10671" y="16614"/>
                </a:cubicBezTo>
                <a:cubicBezTo>
                  <a:pt x="10681" y="16588"/>
                  <a:pt x="10687" y="16570"/>
                  <a:pt x="10687" y="16570"/>
                </a:cubicBezTo>
                <a:cubicBezTo>
                  <a:pt x="10687" y="16496"/>
                  <a:pt x="10687" y="16459"/>
                  <a:pt x="10687" y="16441"/>
                </a:cubicBezTo>
                <a:cubicBezTo>
                  <a:pt x="10687" y="16422"/>
                  <a:pt x="10687" y="16423"/>
                  <a:pt x="10687" y="16423"/>
                </a:cubicBezTo>
                <a:cubicBezTo>
                  <a:pt x="10687" y="16423"/>
                  <a:pt x="10687" y="16422"/>
                  <a:pt x="10686" y="16421"/>
                </a:cubicBezTo>
                <a:cubicBezTo>
                  <a:pt x="10686" y="16420"/>
                  <a:pt x="10686" y="16419"/>
                  <a:pt x="10686" y="16419"/>
                </a:cubicBezTo>
                <a:close/>
                <a:moveTo>
                  <a:pt x="17494" y="16434"/>
                </a:moveTo>
                <a:lnTo>
                  <a:pt x="17494" y="16435"/>
                </a:lnTo>
                <a:cubicBezTo>
                  <a:pt x="17494" y="16435"/>
                  <a:pt x="17494" y="16436"/>
                  <a:pt x="17496" y="16444"/>
                </a:cubicBezTo>
                <a:cubicBezTo>
                  <a:pt x="17498" y="16453"/>
                  <a:pt x="17502" y="16470"/>
                  <a:pt x="17510" y="16505"/>
                </a:cubicBezTo>
                <a:cubicBezTo>
                  <a:pt x="17510" y="16505"/>
                  <a:pt x="17510" y="16505"/>
                  <a:pt x="17510" y="16512"/>
                </a:cubicBezTo>
                <a:cubicBezTo>
                  <a:pt x="17510" y="16520"/>
                  <a:pt x="17510" y="16534"/>
                  <a:pt x="17510" y="16563"/>
                </a:cubicBezTo>
                <a:cubicBezTo>
                  <a:pt x="17510" y="16563"/>
                  <a:pt x="17507" y="16571"/>
                  <a:pt x="17506" y="16578"/>
                </a:cubicBezTo>
                <a:cubicBezTo>
                  <a:pt x="17505" y="16586"/>
                  <a:pt x="17505" y="16593"/>
                  <a:pt x="17510" y="16593"/>
                </a:cubicBezTo>
                <a:lnTo>
                  <a:pt x="17510" y="16593"/>
                </a:lnTo>
                <a:lnTo>
                  <a:pt x="17510" y="16592"/>
                </a:lnTo>
                <a:cubicBezTo>
                  <a:pt x="17509" y="16588"/>
                  <a:pt x="17509" y="16582"/>
                  <a:pt x="17510" y="16577"/>
                </a:cubicBezTo>
                <a:cubicBezTo>
                  <a:pt x="17511" y="16572"/>
                  <a:pt x="17512" y="16567"/>
                  <a:pt x="17512" y="16567"/>
                </a:cubicBezTo>
                <a:cubicBezTo>
                  <a:pt x="17512" y="16567"/>
                  <a:pt x="17512" y="16567"/>
                  <a:pt x="17512" y="16560"/>
                </a:cubicBezTo>
                <a:cubicBezTo>
                  <a:pt x="17512" y="16552"/>
                  <a:pt x="17512" y="16538"/>
                  <a:pt x="17512" y="16509"/>
                </a:cubicBezTo>
                <a:cubicBezTo>
                  <a:pt x="17512" y="16509"/>
                  <a:pt x="17512" y="16509"/>
                  <a:pt x="17510" y="16499"/>
                </a:cubicBezTo>
                <a:cubicBezTo>
                  <a:pt x="17507" y="16490"/>
                  <a:pt x="17503" y="16471"/>
                  <a:pt x="17494" y="16434"/>
                </a:cubicBezTo>
                <a:close/>
                <a:moveTo>
                  <a:pt x="17698" y="16461"/>
                </a:moveTo>
                <a:cubicBezTo>
                  <a:pt x="17698" y="16461"/>
                  <a:pt x="17699" y="16461"/>
                  <a:pt x="17700" y="16467"/>
                </a:cubicBezTo>
                <a:cubicBezTo>
                  <a:pt x="17701" y="16472"/>
                  <a:pt x="17703" y="16483"/>
                  <a:pt x="17707" y="16505"/>
                </a:cubicBezTo>
                <a:lnTo>
                  <a:pt x="17709" y="16504"/>
                </a:lnTo>
                <a:cubicBezTo>
                  <a:pt x="17709" y="16503"/>
                  <a:pt x="17708" y="16504"/>
                  <a:pt x="17707" y="16499"/>
                </a:cubicBezTo>
                <a:cubicBezTo>
                  <a:pt x="17706" y="16494"/>
                  <a:pt x="17704" y="16484"/>
                  <a:pt x="17700" y="16464"/>
                </a:cubicBezTo>
                <a:lnTo>
                  <a:pt x="17698" y="16461"/>
                </a:lnTo>
                <a:close/>
                <a:moveTo>
                  <a:pt x="17589" y="16479"/>
                </a:moveTo>
                <a:lnTo>
                  <a:pt x="17587" y="16481"/>
                </a:lnTo>
                <a:cubicBezTo>
                  <a:pt x="17587" y="16483"/>
                  <a:pt x="17588" y="16485"/>
                  <a:pt x="17588" y="16487"/>
                </a:cubicBezTo>
                <a:cubicBezTo>
                  <a:pt x="17589" y="16489"/>
                  <a:pt x="17589" y="16490"/>
                  <a:pt x="17590" y="16493"/>
                </a:cubicBezTo>
                <a:cubicBezTo>
                  <a:pt x="17590" y="16490"/>
                  <a:pt x="17589" y="16486"/>
                  <a:pt x="17589" y="16484"/>
                </a:cubicBezTo>
                <a:cubicBezTo>
                  <a:pt x="17589" y="16481"/>
                  <a:pt x="17589" y="16479"/>
                  <a:pt x="17589" y="16479"/>
                </a:cubicBezTo>
                <a:close/>
                <a:moveTo>
                  <a:pt x="17536" y="16482"/>
                </a:moveTo>
                <a:cubicBezTo>
                  <a:pt x="17536" y="16483"/>
                  <a:pt x="17535" y="16484"/>
                  <a:pt x="17535" y="16485"/>
                </a:cubicBezTo>
                <a:cubicBezTo>
                  <a:pt x="17535" y="16486"/>
                  <a:pt x="17535" y="16485"/>
                  <a:pt x="17535" y="16486"/>
                </a:cubicBezTo>
                <a:cubicBezTo>
                  <a:pt x="17535" y="16486"/>
                  <a:pt x="17536" y="16486"/>
                  <a:pt x="17536" y="16489"/>
                </a:cubicBezTo>
                <a:cubicBezTo>
                  <a:pt x="17536" y="16490"/>
                  <a:pt x="17536" y="16491"/>
                  <a:pt x="17536" y="16492"/>
                </a:cubicBezTo>
                <a:cubicBezTo>
                  <a:pt x="17537" y="16493"/>
                  <a:pt x="17537" y="16493"/>
                  <a:pt x="17537" y="16494"/>
                </a:cubicBezTo>
                <a:cubicBezTo>
                  <a:pt x="17537" y="16479"/>
                  <a:pt x="17537" y="16479"/>
                  <a:pt x="17536" y="16482"/>
                </a:cubicBezTo>
                <a:close/>
                <a:moveTo>
                  <a:pt x="17445" y="16704"/>
                </a:moveTo>
                <a:cubicBezTo>
                  <a:pt x="17431" y="16707"/>
                  <a:pt x="17458" y="16754"/>
                  <a:pt x="17460" y="16729"/>
                </a:cubicBezTo>
                <a:cubicBezTo>
                  <a:pt x="17460" y="16729"/>
                  <a:pt x="17464" y="16730"/>
                  <a:pt x="17469" y="16732"/>
                </a:cubicBezTo>
                <a:cubicBezTo>
                  <a:pt x="17474" y="16734"/>
                  <a:pt x="17480" y="16738"/>
                  <a:pt x="17484" y="16744"/>
                </a:cubicBezTo>
                <a:cubicBezTo>
                  <a:pt x="17484" y="16743"/>
                  <a:pt x="17484" y="16742"/>
                  <a:pt x="17484" y="16741"/>
                </a:cubicBezTo>
                <a:cubicBezTo>
                  <a:pt x="17484" y="16740"/>
                  <a:pt x="17484" y="16740"/>
                  <a:pt x="17484" y="16740"/>
                </a:cubicBezTo>
                <a:cubicBezTo>
                  <a:pt x="17480" y="16733"/>
                  <a:pt x="17473" y="16729"/>
                  <a:pt x="17468" y="16727"/>
                </a:cubicBezTo>
                <a:cubicBezTo>
                  <a:pt x="17462" y="16725"/>
                  <a:pt x="17458" y="16725"/>
                  <a:pt x="17458" y="16725"/>
                </a:cubicBezTo>
                <a:cubicBezTo>
                  <a:pt x="17458" y="16725"/>
                  <a:pt x="17457" y="16724"/>
                  <a:pt x="17455" y="16720"/>
                </a:cubicBezTo>
                <a:cubicBezTo>
                  <a:pt x="17452" y="16713"/>
                  <a:pt x="17450" y="16703"/>
                  <a:pt x="17445" y="16704"/>
                </a:cubicBezTo>
                <a:close/>
                <a:moveTo>
                  <a:pt x="10643" y="16760"/>
                </a:moveTo>
                <a:cubicBezTo>
                  <a:pt x="10643" y="16764"/>
                  <a:pt x="10643" y="16847"/>
                  <a:pt x="10643" y="16861"/>
                </a:cubicBezTo>
                <a:cubicBezTo>
                  <a:pt x="10643" y="16891"/>
                  <a:pt x="10634" y="16993"/>
                  <a:pt x="10634" y="16993"/>
                </a:cubicBezTo>
                <a:cubicBezTo>
                  <a:pt x="10634" y="16993"/>
                  <a:pt x="10634" y="16993"/>
                  <a:pt x="10632" y="17000"/>
                </a:cubicBezTo>
                <a:cubicBezTo>
                  <a:pt x="10630" y="17007"/>
                  <a:pt x="10626" y="17022"/>
                  <a:pt x="10617" y="17052"/>
                </a:cubicBezTo>
                <a:lnTo>
                  <a:pt x="10619" y="17056"/>
                </a:lnTo>
                <a:cubicBezTo>
                  <a:pt x="10627" y="17026"/>
                  <a:pt x="10632" y="17011"/>
                  <a:pt x="10634" y="17004"/>
                </a:cubicBezTo>
                <a:cubicBezTo>
                  <a:pt x="10636" y="16997"/>
                  <a:pt x="10636" y="16996"/>
                  <a:pt x="10636" y="16996"/>
                </a:cubicBezTo>
                <a:cubicBezTo>
                  <a:pt x="10636" y="16996"/>
                  <a:pt x="10644" y="16893"/>
                  <a:pt x="10644" y="16864"/>
                </a:cubicBezTo>
                <a:cubicBezTo>
                  <a:pt x="10644" y="16849"/>
                  <a:pt x="10644" y="16761"/>
                  <a:pt x="10644" y="16761"/>
                </a:cubicBezTo>
                <a:cubicBezTo>
                  <a:pt x="10644" y="16761"/>
                  <a:pt x="10644" y="16761"/>
                  <a:pt x="10644" y="16761"/>
                </a:cubicBezTo>
                <a:cubicBezTo>
                  <a:pt x="10644" y="16760"/>
                  <a:pt x="10643" y="16760"/>
                  <a:pt x="10643" y="16760"/>
                </a:cubicBezTo>
                <a:close/>
                <a:moveTo>
                  <a:pt x="17477" y="16832"/>
                </a:moveTo>
                <a:lnTo>
                  <a:pt x="17477" y="16832"/>
                </a:lnTo>
                <a:cubicBezTo>
                  <a:pt x="17477" y="16832"/>
                  <a:pt x="17477" y="16832"/>
                  <a:pt x="17477" y="16833"/>
                </a:cubicBezTo>
                <a:cubicBezTo>
                  <a:pt x="17477" y="16833"/>
                  <a:pt x="17479" y="16837"/>
                  <a:pt x="17482" y="16841"/>
                </a:cubicBezTo>
                <a:cubicBezTo>
                  <a:pt x="17485" y="16846"/>
                  <a:pt x="17489" y="16852"/>
                  <a:pt x="17492" y="16859"/>
                </a:cubicBezTo>
                <a:lnTo>
                  <a:pt x="17492" y="16858"/>
                </a:lnTo>
                <a:lnTo>
                  <a:pt x="17492" y="16858"/>
                </a:lnTo>
                <a:cubicBezTo>
                  <a:pt x="17489" y="16851"/>
                  <a:pt x="17485" y="16845"/>
                  <a:pt x="17482" y="16841"/>
                </a:cubicBezTo>
                <a:cubicBezTo>
                  <a:pt x="17480" y="16836"/>
                  <a:pt x="17478" y="16834"/>
                  <a:pt x="17477" y="16832"/>
                </a:cubicBezTo>
                <a:close/>
                <a:moveTo>
                  <a:pt x="10953" y="16981"/>
                </a:moveTo>
                <a:cubicBezTo>
                  <a:pt x="10953" y="16981"/>
                  <a:pt x="10953" y="16982"/>
                  <a:pt x="10953" y="16983"/>
                </a:cubicBezTo>
                <a:cubicBezTo>
                  <a:pt x="10953" y="16983"/>
                  <a:pt x="10953" y="16984"/>
                  <a:pt x="10954" y="16985"/>
                </a:cubicBezTo>
                <a:cubicBezTo>
                  <a:pt x="10954" y="16984"/>
                  <a:pt x="10954" y="16983"/>
                  <a:pt x="10954" y="16983"/>
                </a:cubicBezTo>
                <a:cubicBezTo>
                  <a:pt x="10954" y="16982"/>
                  <a:pt x="10954" y="16982"/>
                  <a:pt x="10954" y="16981"/>
                </a:cubicBezTo>
                <a:lnTo>
                  <a:pt x="10953" y="16981"/>
                </a:lnTo>
                <a:close/>
                <a:moveTo>
                  <a:pt x="10969" y="16981"/>
                </a:moveTo>
                <a:cubicBezTo>
                  <a:pt x="10969" y="16983"/>
                  <a:pt x="10969" y="16981"/>
                  <a:pt x="10969" y="16991"/>
                </a:cubicBezTo>
                <a:cubicBezTo>
                  <a:pt x="10969" y="16992"/>
                  <a:pt x="10970" y="16991"/>
                  <a:pt x="10970" y="16992"/>
                </a:cubicBezTo>
                <a:cubicBezTo>
                  <a:pt x="10970" y="16990"/>
                  <a:pt x="10970" y="16987"/>
                  <a:pt x="10970" y="16985"/>
                </a:cubicBezTo>
                <a:cubicBezTo>
                  <a:pt x="10970" y="16983"/>
                  <a:pt x="10970" y="16981"/>
                  <a:pt x="10970" y="16981"/>
                </a:cubicBezTo>
                <a:lnTo>
                  <a:pt x="10970" y="16981"/>
                </a:lnTo>
                <a:lnTo>
                  <a:pt x="10969" y="16981"/>
                </a:lnTo>
                <a:close/>
                <a:moveTo>
                  <a:pt x="10987" y="16995"/>
                </a:moveTo>
                <a:cubicBezTo>
                  <a:pt x="10987" y="16996"/>
                  <a:pt x="10987" y="16996"/>
                  <a:pt x="10987" y="16997"/>
                </a:cubicBezTo>
                <a:cubicBezTo>
                  <a:pt x="10987" y="16998"/>
                  <a:pt x="10987" y="17001"/>
                  <a:pt x="10987" y="17006"/>
                </a:cubicBezTo>
                <a:lnTo>
                  <a:pt x="10987" y="17006"/>
                </a:lnTo>
                <a:cubicBezTo>
                  <a:pt x="10987" y="17004"/>
                  <a:pt x="10987" y="17001"/>
                  <a:pt x="10987" y="17000"/>
                </a:cubicBezTo>
                <a:cubicBezTo>
                  <a:pt x="10987" y="16998"/>
                  <a:pt x="10987" y="16996"/>
                  <a:pt x="10987" y="16996"/>
                </a:cubicBezTo>
                <a:lnTo>
                  <a:pt x="10987" y="16995"/>
                </a:lnTo>
                <a:close/>
                <a:moveTo>
                  <a:pt x="21599" y="17008"/>
                </a:moveTo>
                <a:cubicBezTo>
                  <a:pt x="21590" y="17030"/>
                  <a:pt x="21586" y="17041"/>
                  <a:pt x="21584" y="17047"/>
                </a:cubicBezTo>
                <a:cubicBezTo>
                  <a:pt x="21582" y="17052"/>
                  <a:pt x="21582" y="17052"/>
                  <a:pt x="21582" y="17052"/>
                </a:cubicBezTo>
                <a:cubicBezTo>
                  <a:pt x="21583" y="17052"/>
                  <a:pt x="21583" y="17052"/>
                  <a:pt x="21583" y="17052"/>
                </a:cubicBezTo>
                <a:cubicBezTo>
                  <a:pt x="21583" y="17052"/>
                  <a:pt x="21583" y="17052"/>
                  <a:pt x="21583" y="17052"/>
                </a:cubicBezTo>
                <a:cubicBezTo>
                  <a:pt x="21583" y="17052"/>
                  <a:pt x="21584" y="17051"/>
                  <a:pt x="21586" y="17045"/>
                </a:cubicBezTo>
                <a:cubicBezTo>
                  <a:pt x="21588" y="17039"/>
                  <a:pt x="21592" y="17028"/>
                  <a:pt x="21600" y="17008"/>
                </a:cubicBezTo>
                <a:lnTo>
                  <a:pt x="21599" y="17008"/>
                </a:lnTo>
                <a:close/>
                <a:moveTo>
                  <a:pt x="11001" y="17011"/>
                </a:moveTo>
                <a:cubicBezTo>
                  <a:pt x="11001" y="17013"/>
                  <a:pt x="11001" y="17015"/>
                  <a:pt x="11000" y="17017"/>
                </a:cubicBezTo>
                <a:cubicBezTo>
                  <a:pt x="11000" y="17019"/>
                  <a:pt x="10998" y="17020"/>
                  <a:pt x="10995" y="17020"/>
                </a:cubicBezTo>
                <a:lnTo>
                  <a:pt x="10995" y="17036"/>
                </a:lnTo>
                <a:cubicBezTo>
                  <a:pt x="10995" y="17036"/>
                  <a:pt x="10995" y="17035"/>
                  <a:pt x="10995" y="17037"/>
                </a:cubicBezTo>
                <a:cubicBezTo>
                  <a:pt x="10995" y="17039"/>
                  <a:pt x="10995" y="17042"/>
                  <a:pt x="10995" y="17049"/>
                </a:cubicBezTo>
                <a:lnTo>
                  <a:pt x="10987" y="17049"/>
                </a:lnTo>
                <a:cubicBezTo>
                  <a:pt x="10987" y="17049"/>
                  <a:pt x="10987" y="17050"/>
                  <a:pt x="10986" y="17052"/>
                </a:cubicBezTo>
                <a:cubicBezTo>
                  <a:pt x="10985" y="17054"/>
                  <a:pt x="10983" y="17057"/>
                  <a:pt x="10978" y="17065"/>
                </a:cubicBezTo>
                <a:cubicBezTo>
                  <a:pt x="10978" y="17065"/>
                  <a:pt x="10979" y="17064"/>
                  <a:pt x="10981" y="17063"/>
                </a:cubicBezTo>
                <a:cubicBezTo>
                  <a:pt x="10982" y="17062"/>
                  <a:pt x="10983" y="17061"/>
                  <a:pt x="10984" y="17061"/>
                </a:cubicBezTo>
                <a:cubicBezTo>
                  <a:pt x="10984" y="17060"/>
                  <a:pt x="10985" y="17059"/>
                  <a:pt x="10986" y="17058"/>
                </a:cubicBezTo>
                <a:cubicBezTo>
                  <a:pt x="10987" y="17057"/>
                  <a:pt x="10987" y="17056"/>
                  <a:pt x="10987" y="17056"/>
                </a:cubicBezTo>
                <a:cubicBezTo>
                  <a:pt x="10987" y="17056"/>
                  <a:pt x="10988" y="17056"/>
                  <a:pt x="10990" y="17056"/>
                </a:cubicBezTo>
                <a:cubicBezTo>
                  <a:pt x="10991" y="17056"/>
                  <a:pt x="10993" y="17056"/>
                  <a:pt x="10994" y="17056"/>
                </a:cubicBezTo>
                <a:cubicBezTo>
                  <a:pt x="10994" y="17055"/>
                  <a:pt x="10995" y="17055"/>
                  <a:pt x="10995" y="17055"/>
                </a:cubicBezTo>
                <a:cubicBezTo>
                  <a:pt x="10995" y="17055"/>
                  <a:pt x="10996" y="17055"/>
                  <a:pt x="10996" y="17054"/>
                </a:cubicBezTo>
                <a:cubicBezTo>
                  <a:pt x="10996" y="17048"/>
                  <a:pt x="10996" y="17045"/>
                  <a:pt x="10996" y="17043"/>
                </a:cubicBezTo>
                <a:cubicBezTo>
                  <a:pt x="10996" y="17041"/>
                  <a:pt x="10996" y="17040"/>
                  <a:pt x="10996" y="17040"/>
                </a:cubicBezTo>
                <a:lnTo>
                  <a:pt x="10996" y="17026"/>
                </a:lnTo>
                <a:cubicBezTo>
                  <a:pt x="11005" y="17026"/>
                  <a:pt x="11013" y="17011"/>
                  <a:pt x="11005" y="17011"/>
                </a:cubicBezTo>
                <a:cubicBezTo>
                  <a:pt x="11003" y="17011"/>
                  <a:pt x="11003" y="17011"/>
                  <a:pt x="11001" y="17011"/>
                </a:cubicBezTo>
                <a:close/>
                <a:moveTo>
                  <a:pt x="21453" y="17037"/>
                </a:moveTo>
                <a:cubicBezTo>
                  <a:pt x="21449" y="17037"/>
                  <a:pt x="21440" y="17048"/>
                  <a:pt x="21432" y="17059"/>
                </a:cubicBezTo>
                <a:cubicBezTo>
                  <a:pt x="21423" y="17070"/>
                  <a:pt x="21415" y="17081"/>
                  <a:pt x="21411" y="17081"/>
                </a:cubicBezTo>
                <a:cubicBezTo>
                  <a:pt x="21410" y="17081"/>
                  <a:pt x="21411" y="17083"/>
                  <a:pt x="21411" y="17084"/>
                </a:cubicBezTo>
                <a:cubicBezTo>
                  <a:pt x="21411" y="17084"/>
                  <a:pt x="21411" y="17085"/>
                  <a:pt x="21411" y="17086"/>
                </a:cubicBezTo>
                <a:cubicBezTo>
                  <a:pt x="21411" y="17085"/>
                  <a:pt x="21411" y="17084"/>
                  <a:pt x="21411" y="17084"/>
                </a:cubicBezTo>
                <a:cubicBezTo>
                  <a:pt x="21411" y="17083"/>
                  <a:pt x="21411" y="17082"/>
                  <a:pt x="21412" y="17081"/>
                </a:cubicBezTo>
                <a:cubicBezTo>
                  <a:pt x="21416" y="17081"/>
                  <a:pt x="21424" y="17071"/>
                  <a:pt x="21432" y="17060"/>
                </a:cubicBezTo>
                <a:cubicBezTo>
                  <a:pt x="21440" y="17050"/>
                  <a:pt x="21448" y="17039"/>
                  <a:pt x="21453" y="17037"/>
                </a:cubicBezTo>
                <a:close/>
                <a:moveTo>
                  <a:pt x="11021" y="17049"/>
                </a:moveTo>
                <a:cubicBezTo>
                  <a:pt x="11021" y="17051"/>
                  <a:pt x="11021" y="17050"/>
                  <a:pt x="11021" y="17056"/>
                </a:cubicBezTo>
                <a:cubicBezTo>
                  <a:pt x="11021" y="17058"/>
                  <a:pt x="11023" y="17058"/>
                  <a:pt x="11023" y="17059"/>
                </a:cubicBezTo>
                <a:cubicBezTo>
                  <a:pt x="11023" y="17058"/>
                  <a:pt x="11022" y="17057"/>
                  <a:pt x="11022" y="17055"/>
                </a:cubicBezTo>
                <a:cubicBezTo>
                  <a:pt x="11021" y="17054"/>
                  <a:pt x="11021" y="17052"/>
                  <a:pt x="11021" y="17049"/>
                </a:cubicBezTo>
                <a:close/>
                <a:moveTo>
                  <a:pt x="10619" y="17058"/>
                </a:moveTo>
                <a:cubicBezTo>
                  <a:pt x="10620" y="17060"/>
                  <a:pt x="10625" y="17072"/>
                  <a:pt x="10632" y="17087"/>
                </a:cubicBezTo>
                <a:cubicBezTo>
                  <a:pt x="10639" y="17103"/>
                  <a:pt x="10647" y="17122"/>
                  <a:pt x="10654" y="17141"/>
                </a:cubicBezTo>
                <a:cubicBezTo>
                  <a:pt x="10656" y="17141"/>
                  <a:pt x="10656" y="17140"/>
                  <a:pt x="10656" y="17140"/>
                </a:cubicBezTo>
                <a:cubicBezTo>
                  <a:pt x="10657" y="17140"/>
                  <a:pt x="10657" y="17140"/>
                  <a:pt x="10659" y="17139"/>
                </a:cubicBezTo>
                <a:cubicBezTo>
                  <a:pt x="10651" y="17124"/>
                  <a:pt x="10641" y="17104"/>
                  <a:pt x="10633" y="17088"/>
                </a:cubicBezTo>
                <a:cubicBezTo>
                  <a:pt x="10626" y="17072"/>
                  <a:pt x="10620" y="17059"/>
                  <a:pt x="10619" y="17058"/>
                </a:cubicBezTo>
                <a:close/>
                <a:moveTo>
                  <a:pt x="10894" y="17067"/>
                </a:moveTo>
                <a:cubicBezTo>
                  <a:pt x="10894" y="17068"/>
                  <a:pt x="10894" y="17068"/>
                  <a:pt x="10894" y="17068"/>
                </a:cubicBezTo>
                <a:cubicBezTo>
                  <a:pt x="10893" y="17068"/>
                  <a:pt x="10893" y="17069"/>
                  <a:pt x="10893" y="17069"/>
                </a:cubicBezTo>
                <a:cubicBezTo>
                  <a:pt x="10897" y="17069"/>
                  <a:pt x="10897" y="17070"/>
                  <a:pt x="10898" y="17072"/>
                </a:cubicBezTo>
                <a:cubicBezTo>
                  <a:pt x="10900" y="17074"/>
                  <a:pt x="10902" y="17077"/>
                  <a:pt x="10910" y="17085"/>
                </a:cubicBezTo>
                <a:cubicBezTo>
                  <a:pt x="10915" y="17085"/>
                  <a:pt x="10917" y="17085"/>
                  <a:pt x="10919" y="17085"/>
                </a:cubicBezTo>
                <a:cubicBezTo>
                  <a:pt x="10921" y="17085"/>
                  <a:pt x="10923" y="17085"/>
                  <a:pt x="10928" y="17085"/>
                </a:cubicBezTo>
                <a:cubicBezTo>
                  <a:pt x="10932" y="17092"/>
                  <a:pt x="10936" y="17092"/>
                  <a:pt x="10939" y="17090"/>
                </a:cubicBezTo>
                <a:cubicBezTo>
                  <a:pt x="10942" y="17089"/>
                  <a:pt x="10944" y="17085"/>
                  <a:pt x="10944" y="17085"/>
                </a:cubicBezTo>
                <a:cubicBezTo>
                  <a:pt x="10944" y="17085"/>
                  <a:pt x="10944" y="17084"/>
                  <a:pt x="10945" y="17086"/>
                </a:cubicBezTo>
                <a:cubicBezTo>
                  <a:pt x="10946" y="17088"/>
                  <a:pt x="10949" y="17092"/>
                  <a:pt x="10953" y="17099"/>
                </a:cubicBezTo>
                <a:cubicBezTo>
                  <a:pt x="10953" y="17099"/>
                  <a:pt x="10955" y="17095"/>
                  <a:pt x="10957" y="17093"/>
                </a:cubicBezTo>
                <a:cubicBezTo>
                  <a:pt x="10959" y="17092"/>
                  <a:pt x="10961" y="17092"/>
                  <a:pt x="10961" y="17099"/>
                </a:cubicBezTo>
                <a:cubicBezTo>
                  <a:pt x="10961" y="17097"/>
                  <a:pt x="10961" y="17096"/>
                  <a:pt x="10961" y="17094"/>
                </a:cubicBezTo>
                <a:cubicBezTo>
                  <a:pt x="10961" y="17079"/>
                  <a:pt x="10952" y="17094"/>
                  <a:pt x="10952" y="17094"/>
                </a:cubicBezTo>
                <a:cubicBezTo>
                  <a:pt x="10948" y="17087"/>
                  <a:pt x="10946" y="17083"/>
                  <a:pt x="10945" y="17081"/>
                </a:cubicBezTo>
                <a:cubicBezTo>
                  <a:pt x="10944" y="17079"/>
                  <a:pt x="10944" y="17079"/>
                  <a:pt x="10944" y="17079"/>
                </a:cubicBezTo>
                <a:cubicBezTo>
                  <a:pt x="10944" y="17079"/>
                  <a:pt x="10942" y="17082"/>
                  <a:pt x="10939" y="17084"/>
                </a:cubicBezTo>
                <a:cubicBezTo>
                  <a:pt x="10936" y="17086"/>
                  <a:pt x="10931" y="17087"/>
                  <a:pt x="10927" y="17079"/>
                </a:cubicBezTo>
                <a:cubicBezTo>
                  <a:pt x="10923" y="17079"/>
                  <a:pt x="10920" y="17079"/>
                  <a:pt x="10918" y="17079"/>
                </a:cubicBezTo>
                <a:cubicBezTo>
                  <a:pt x="10916" y="17079"/>
                  <a:pt x="10914" y="17079"/>
                  <a:pt x="10910" y="17079"/>
                </a:cubicBezTo>
                <a:cubicBezTo>
                  <a:pt x="10902" y="17073"/>
                  <a:pt x="10899" y="17069"/>
                  <a:pt x="10898" y="17068"/>
                </a:cubicBezTo>
                <a:cubicBezTo>
                  <a:pt x="10897" y="17067"/>
                  <a:pt x="10896" y="17067"/>
                  <a:pt x="10894" y="17067"/>
                </a:cubicBezTo>
                <a:close/>
                <a:moveTo>
                  <a:pt x="11046" y="17069"/>
                </a:moveTo>
                <a:cubicBezTo>
                  <a:pt x="11046" y="17071"/>
                  <a:pt x="11046" y="17073"/>
                  <a:pt x="11046" y="17075"/>
                </a:cubicBezTo>
                <a:cubicBezTo>
                  <a:pt x="11046" y="17078"/>
                  <a:pt x="11046" y="17079"/>
                  <a:pt x="11046" y="17079"/>
                </a:cubicBezTo>
                <a:lnTo>
                  <a:pt x="11047" y="17080"/>
                </a:lnTo>
                <a:cubicBezTo>
                  <a:pt x="11047" y="17077"/>
                  <a:pt x="11047" y="17075"/>
                  <a:pt x="11047" y="17073"/>
                </a:cubicBezTo>
                <a:cubicBezTo>
                  <a:pt x="11047" y="17071"/>
                  <a:pt x="11047" y="17069"/>
                  <a:pt x="11047" y="17069"/>
                </a:cubicBezTo>
                <a:lnTo>
                  <a:pt x="11046" y="17069"/>
                </a:lnTo>
                <a:close/>
                <a:moveTo>
                  <a:pt x="10740" y="17132"/>
                </a:moveTo>
                <a:cubicBezTo>
                  <a:pt x="10739" y="17132"/>
                  <a:pt x="10738" y="17134"/>
                  <a:pt x="10738" y="17133"/>
                </a:cubicBezTo>
                <a:cubicBezTo>
                  <a:pt x="10738" y="17134"/>
                  <a:pt x="10738" y="17135"/>
                  <a:pt x="10738" y="17136"/>
                </a:cubicBezTo>
                <a:cubicBezTo>
                  <a:pt x="10738" y="17137"/>
                  <a:pt x="10738" y="17138"/>
                  <a:pt x="10738" y="17138"/>
                </a:cubicBezTo>
                <a:cubicBezTo>
                  <a:pt x="10738" y="17138"/>
                  <a:pt x="10738" y="17139"/>
                  <a:pt x="10738" y="17140"/>
                </a:cubicBezTo>
                <a:cubicBezTo>
                  <a:pt x="10739" y="17140"/>
                  <a:pt x="10739" y="17141"/>
                  <a:pt x="10739" y="17141"/>
                </a:cubicBezTo>
                <a:cubicBezTo>
                  <a:pt x="10739" y="17139"/>
                  <a:pt x="10740" y="17135"/>
                  <a:pt x="10740" y="17132"/>
                </a:cubicBezTo>
                <a:close/>
                <a:moveTo>
                  <a:pt x="10617" y="17155"/>
                </a:moveTo>
                <a:cubicBezTo>
                  <a:pt x="10617" y="17155"/>
                  <a:pt x="10617" y="17156"/>
                  <a:pt x="10617" y="17160"/>
                </a:cubicBezTo>
                <a:cubicBezTo>
                  <a:pt x="10617" y="17164"/>
                  <a:pt x="10617" y="17171"/>
                  <a:pt x="10617" y="17182"/>
                </a:cubicBezTo>
                <a:lnTo>
                  <a:pt x="10618" y="17182"/>
                </a:lnTo>
                <a:cubicBezTo>
                  <a:pt x="10618" y="17182"/>
                  <a:pt x="10618" y="17181"/>
                  <a:pt x="10618" y="17177"/>
                </a:cubicBezTo>
                <a:cubicBezTo>
                  <a:pt x="10618" y="17174"/>
                  <a:pt x="10618" y="17167"/>
                  <a:pt x="10618" y="17155"/>
                </a:cubicBezTo>
                <a:lnTo>
                  <a:pt x="10617" y="17155"/>
                </a:lnTo>
                <a:close/>
                <a:moveTo>
                  <a:pt x="10669" y="17155"/>
                </a:moveTo>
                <a:cubicBezTo>
                  <a:pt x="10669" y="17157"/>
                  <a:pt x="10669" y="17159"/>
                  <a:pt x="10670" y="17161"/>
                </a:cubicBezTo>
                <a:cubicBezTo>
                  <a:pt x="10670" y="17163"/>
                  <a:pt x="10670" y="17165"/>
                  <a:pt x="10671" y="17166"/>
                </a:cubicBezTo>
                <a:cubicBezTo>
                  <a:pt x="10671" y="17165"/>
                  <a:pt x="10671" y="17164"/>
                  <a:pt x="10671" y="17163"/>
                </a:cubicBezTo>
                <a:cubicBezTo>
                  <a:pt x="10670" y="17162"/>
                  <a:pt x="10670" y="17160"/>
                  <a:pt x="10670" y="17158"/>
                </a:cubicBezTo>
                <a:cubicBezTo>
                  <a:pt x="10670" y="17158"/>
                  <a:pt x="10670" y="17157"/>
                  <a:pt x="10670" y="17156"/>
                </a:cubicBezTo>
                <a:cubicBezTo>
                  <a:pt x="10670" y="17156"/>
                  <a:pt x="10669" y="17155"/>
                  <a:pt x="10669" y="17155"/>
                </a:cubicBezTo>
                <a:close/>
                <a:moveTo>
                  <a:pt x="10665" y="17164"/>
                </a:moveTo>
                <a:cubicBezTo>
                  <a:pt x="10664" y="17165"/>
                  <a:pt x="10664" y="17166"/>
                  <a:pt x="10663" y="17166"/>
                </a:cubicBezTo>
                <a:cubicBezTo>
                  <a:pt x="10663" y="17166"/>
                  <a:pt x="10662" y="17167"/>
                  <a:pt x="10661" y="17167"/>
                </a:cubicBezTo>
                <a:lnTo>
                  <a:pt x="10662" y="17168"/>
                </a:lnTo>
                <a:cubicBezTo>
                  <a:pt x="10663" y="17168"/>
                  <a:pt x="10663" y="17167"/>
                  <a:pt x="10663" y="17167"/>
                </a:cubicBezTo>
                <a:cubicBezTo>
                  <a:pt x="10664" y="17166"/>
                  <a:pt x="10664" y="17165"/>
                  <a:pt x="10665" y="17164"/>
                </a:cubicBezTo>
                <a:close/>
                <a:moveTo>
                  <a:pt x="10673" y="17171"/>
                </a:moveTo>
                <a:cubicBezTo>
                  <a:pt x="10673" y="17172"/>
                  <a:pt x="10674" y="17173"/>
                  <a:pt x="10674" y="17174"/>
                </a:cubicBezTo>
                <a:cubicBezTo>
                  <a:pt x="10675" y="17175"/>
                  <a:pt x="10675" y="17176"/>
                  <a:pt x="10676" y="17177"/>
                </a:cubicBezTo>
                <a:cubicBezTo>
                  <a:pt x="10676" y="17177"/>
                  <a:pt x="10677" y="17177"/>
                  <a:pt x="10677" y="17176"/>
                </a:cubicBezTo>
                <a:cubicBezTo>
                  <a:pt x="10678" y="17176"/>
                  <a:pt x="10678" y="17175"/>
                  <a:pt x="10679" y="17174"/>
                </a:cubicBezTo>
                <a:lnTo>
                  <a:pt x="10679" y="17173"/>
                </a:lnTo>
                <a:cubicBezTo>
                  <a:pt x="10677" y="17173"/>
                  <a:pt x="10676" y="17173"/>
                  <a:pt x="10675" y="17173"/>
                </a:cubicBezTo>
                <a:cubicBezTo>
                  <a:pt x="10674" y="17172"/>
                  <a:pt x="10673" y="17172"/>
                  <a:pt x="10673" y="17171"/>
                </a:cubicBezTo>
                <a:close/>
                <a:moveTo>
                  <a:pt x="10608" y="17185"/>
                </a:moveTo>
                <a:lnTo>
                  <a:pt x="10608" y="17199"/>
                </a:lnTo>
                <a:cubicBezTo>
                  <a:pt x="10608" y="17199"/>
                  <a:pt x="10608" y="17201"/>
                  <a:pt x="10608" y="17204"/>
                </a:cubicBezTo>
                <a:cubicBezTo>
                  <a:pt x="10608" y="17207"/>
                  <a:pt x="10608" y="17210"/>
                  <a:pt x="10608" y="17212"/>
                </a:cubicBezTo>
                <a:lnTo>
                  <a:pt x="10609" y="17212"/>
                </a:lnTo>
                <a:lnTo>
                  <a:pt x="10609" y="17197"/>
                </a:lnTo>
                <a:cubicBezTo>
                  <a:pt x="10609" y="17197"/>
                  <a:pt x="10609" y="17194"/>
                  <a:pt x="10609" y="17192"/>
                </a:cubicBezTo>
                <a:cubicBezTo>
                  <a:pt x="10609" y="17189"/>
                  <a:pt x="10609" y="17187"/>
                  <a:pt x="10609" y="17185"/>
                </a:cubicBezTo>
                <a:lnTo>
                  <a:pt x="10608" y="17185"/>
                </a:lnTo>
                <a:close/>
                <a:moveTo>
                  <a:pt x="11523" y="17210"/>
                </a:moveTo>
                <a:cubicBezTo>
                  <a:pt x="11523" y="17211"/>
                  <a:pt x="11524" y="17213"/>
                  <a:pt x="11525" y="17216"/>
                </a:cubicBezTo>
                <a:cubicBezTo>
                  <a:pt x="11526" y="17219"/>
                  <a:pt x="11527" y="17224"/>
                  <a:pt x="11527" y="17232"/>
                </a:cubicBezTo>
                <a:cubicBezTo>
                  <a:pt x="11531" y="17239"/>
                  <a:pt x="11534" y="17247"/>
                  <a:pt x="11535" y="17252"/>
                </a:cubicBezTo>
                <a:cubicBezTo>
                  <a:pt x="11536" y="17258"/>
                  <a:pt x="11536" y="17261"/>
                  <a:pt x="11536" y="17261"/>
                </a:cubicBezTo>
                <a:cubicBezTo>
                  <a:pt x="11538" y="17265"/>
                  <a:pt x="11538" y="17266"/>
                  <a:pt x="11539" y="17267"/>
                </a:cubicBezTo>
                <a:cubicBezTo>
                  <a:pt x="11539" y="17268"/>
                  <a:pt x="11539" y="17269"/>
                  <a:pt x="11538" y="17270"/>
                </a:cubicBezTo>
                <a:cubicBezTo>
                  <a:pt x="11539" y="17268"/>
                  <a:pt x="11540" y="17267"/>
                  <a:pt x="11540" y="17265"/>
                </a:cubicBezTo>
                <a:cubicBezTo>
                  <a:pt x="11539" y="17263"/>
                  <a:pt x="11538" y="17261"/>
                  <a:pt x="11536" y="17256"/>
                </a:cubicBezTo>
                <a:cubicBezTo>
                  <a:pt x="11536" y="17256"/>
                  <a:pt x="11536" y="17253"/>
                  <a:pt x="11535" y="17247"/>
                </a:cubicBezTo>
                <a:cubicBezTo>
                  <a:pt x="11534" y="17242"/>
                  <a:pt x="11531" y="17235"/>
                  <a:pt x="11527" y="17227"/>
                </a:cubicBezTo>
                <a:cubicBezTo>
                  <a:pt x="11527" y="17221"/>
                  <a:pt x="11526" y="17218"/>
                  <a:pt x="11526" y="17215"/>
                </a:cubicBezTo>
                <a:cubicBezTo>
                  <a:pt x="11525" y="17213"/>
                  <a:pt x="11524" y="17212"/>
                  <a:pt x="11523" y="17210"/>
                </a:cubicBezTo>
                <a:close/>
                <a:moveTo>
                  <a:pt x="11698" y="17230"/>
                </a:moveTo>
                <a:cubicBezTo>
                  <a:pt x="11698" y="17241"/>
                  <a:pt x="11698" y="17251"/>
                  <a:pt x="11699" y="17259"/>
                </a:cubicBezTo>
                <a:cubicBezTo>
                  <a:pt x="11699" y="17267"/>
                  <a:pt x="11699" y="17274"/>
                  <a:pt x="11700" y="17279"/>
                </a:cubicBezTo>
                <a:cubicBezTo>
                  <a:pt x="11700" y="17273"/>
                  <a:pt x="11699" y="17266"/>
                  <a:pt x="11699" y="17258"/>
                </a:cubicBezTo>
                <a:cubicBezTo>
                  <a:pt x="11699" y="17251"/>
                  <a:pt x="11699" y="17242"/>
                  <a:pt x="11699" y="17232"/>
                </a:cubicBezTo>
                <a:lnTo>
                  <a:pt x="11698" y="17231"/>
                </a:lnTo>
                <a:lnTo>
                  <a:pt x="11698" y="17230"/>
                </a:lnTo>
                <a:close/>
                <a:moveTo>
                  <a:pt x="10446" y="17241"/>
                </a:moveTo>
                <a:cubicBezTo>
                  <a:pt x="10446" y="17242"/>
                  <a:pt x="10446" y="17242"/>
                  <a:pt x="10446" y="17242"/>
                </a:cubicBezTo>
                <a:cubicBezTo>
                  <a:pt x="10446" y="17242"/>
                  <a:pt x="10446" y="17242"/>
                  <a:pt x="10446" y="17243"/>
                </a:cubicBezTo>
                <a:cubicBezTo>
                  <a:pt x="10446" y="17243"/>
                  <a:pt x="10447" y="17246"/>
                  <a:pt x="10449" y="17248"/>
                </a:cubicBezTo>
                <a:cubicBezTo>
                  <a:pt x="10450" y="17251"/>
                  <a:pt x="10452" y="17254"/>
                  <a:pt x="10453" y="17255"/>
                </a:cubicBezTo>
                <a:cubicBezTo>
                  <a:pt x="10453" y="17255"/>
                  <a:pt x="10454" y="17255"/>
                  <a:pt x="10454" y="17255"/>
                </a:cubicBezTo>
                <a:cubicBezTo>
                  <a:pt x="10455" y="17255"/>
                  <a:pt x="10455" y="17255"/>
                  <a:pt x="10455" y="17255"/>
                </a:cubicBezTo>
                <a:lnTo>
                  <a:pt x="10446" y="17241"/>
                </a:lnTo>
                <a:close/>
                <a:moveTo>
                  <a:pt x="10584" y="17241"/>
                </a:moveTo>
                <a:cubicBezTo>
                  <a:pt x="10584" y="17241"/>
                  <a:pt x="10584" y="17242"/>
                  <a:pt x="10583" y="17243"/>
                </a:cubicBezTo>
                <a:cubicBezTo>
                  <a:pt x="10583" y="17243"/>
                  <a:pt x="10583" y="17243"/>
                  <a:pt x="10583" y="17243"/>
                </a:cubicBezTo>
                <a:lnTo>
                  <a:pt x="10583" y="17258"/>
                </a:lnTo>
                <a:cubicBezTo>
                  <a:pt x="10583" y="17258"/>
                  <a:pt x="10583" y="17259"/>
                  <a:pt x="10583" y="17261"/>
                </a:cubicBezTo>
                <a:cubicBezTo>
                  <a:pt x="10583" y="17263"/>
                  <a:pt x="10583" y="17266"/>
                  <a:pt x="10583" y="17271"/>
                </a:cubicBezTo>
                <a:lnTo>
                  <a:pt x="10584" y="17271"/>
                </a:lnTo>
                <a:lnTo>
                  <a:pt x="10584" y="17271"/>
                </a:lnTo>
                <a:cubicBezTo>
                  <a:pt x="10584" y="17263"/>
                  <a:pt x="10584" y="17260"/>
                  <a:pt x="10584" y="17258"/>
                </a:cubicBezTo>
                <a:cubicBezTo>
                  <a:pt x="10584" y="17256"/>
                  <a:pt x="10584" y="17255"/>
                  <a:pt x="10584" y="17255"/>
                </a:cubicBezTo>
                <a:lnTo>
                  <a:pt x="10584" y="17241"/>
                </a:lnTo>
                <a:close/>
                <a:moveTo>
                  <a:pt x="17698" y="17270"/>
                </a:moveTo>
                <a:cubicBezTo>
                  <a:pt x="17668" y="17262"/>
                  <a:pt x="17634" y="17318"/>
                  <a:pt x="17607" y="17375"/>
                </a:cubicBezTo>
                <a:cubicBezTo>
                  <a:pt x="17580" y="17432"/>
                  <a:pt x="17561" y="17490"/>
                  <a:pt x="17561" y="17490"/>
                </a:cubicBezTo>
                <a:cubicBezTo>
                  <a:pt x="17561" y="17490"/>
                  <a:pt x="17561" y="17490"/>
                  <a:pt x="17557" y="17503"/>
                </a:cubicBezTo>
                <a:cubicBezTo>
                  <a:pt x="17552" y="17516"/>
                  <a:pt x="17544" y="17542"/>
                  <a:pt x="17527" y="17593"/>
                </a:cubicBezTo>
                <a:cubicBezTo>
                  <a:pt x="17525" y="17593"/>
                  <a:pt x="17522" y="17595"/>
                  <a:pt x="17509" y="17586"/>
                </a:cubicBezTo>
                <a:cubicBezTo>
                  <a:pt x="17488" y="17572"/>
                  <a:pt x="17467" y="17545"/>
                  <a:pt x="17452" y="17571"/>
                </a:cubicBezTo>
                <a:cubicBezTo>
                  <a:pt x="17416" y="17635"/>
                  <a:pt x="17546" y="17681"/>
                  <a:pt x="17527" y="17597"/>
                </a:cubicBezTo>
                <a:cubicBezTo>
                  <a:pt x="17527" y="17597"/>
                  <a:pt x="17527" y="17598"/>
                  <a:pt x="17531" y="17585"/>
                </a:cubicBezTo>
                <a:cubicBezTo>
                  <a:pt x="17536" y="17572"/>
                  <a:pt x="17544" y="17547"/>
                  <a:pt x="17562" y="17495"/>
                </a:cubicBezTo>
                <a:cubicBezTo>
                  <a:pt x="17562" y="17495"/>
                  <a:pt x="17581" y="17436"/>
                  <a:pt x="17608" y="17379"/>
                </a:cubicBezTo>
                <a:cubicBezTo>
                  <a:pt x="17634" y="17322"/>
                  <a:pt x="17668" y="17267"/>
                  <a:pt x="17698" y="17274"/>
                </a:cubicBezTo>
                <a:cubicBezTo>
                  <a:pt x="17698" y="17274"/>
                  <a:pt x="17698" y="17274"/>
                  <a:pt x="17700" y="17274"/>
                </a:cubicBezTo>
                <a:cubicBezTo>
                  <a:pt x="17701" y="17274"/>
                  <a:pt x="17703" y="17274"/>
                  <a:pt x="17707" y="17274"/>
                </a:cubicBezTo>
                <a:cubicBezTo>
                  <a:pt x="17707" y="17274"/>
                  <a:pt x="17708" y="17274"/>
                  <a:pt x="17709" y="17274"/>
                </a:cubicBezTo>
                <a:cubicBezTo>
                  <a:pt x="17709" y="17274"/>
                  <a:pt x="17710" y="17274"/>
                  <a:pt x="17710" y="17274"/>
                </a:cubicBezTo>
                <a:cubicBezTo>
                  <a:pt x="17708" y="17273"/>
                  <a:pt x="17706" y="17272"/>
                  <a:pt x="17704" y="17271"/>
                </a:cubicBezTo>
                <a:cubicBezTo>
                  <a:pt x="17703" y="17271"/>
                  <a:pt x="17701" y="17270"/>
                  <a:pt x="17698" y="17270"/>
                </a:cubicBezTo>
                <a:close/>
                <a:moveTo>
                  <a:pt x="11428" y="17296"/>
                </a:moveTo>
                <a:cubicBezTo>
                  <a:pt x="11428" y="17296"/>
                  <a:pt x="11428" y="17296"/>
                  <a:pt x="11428" y="17296"/>
                </a:cubicBezTo>
                <a:cubicBezTo>
                  <a:pt x="11426" y="17303"/>
                  <a:pt x="11427" y="17309"/>
                  <a:pt x="11427" y="17314"/>
                </a:cubicBezTo>
                <a:cubicBezTo>
                  <a:pt x="11427" y="17312"/>
                  <a:pt x="11427" y="17309"/>
                  <a:pt x="11427" y="17305"/>
                </a:cubicBezTo>
                <a:cubicBezTo>
                  <a:pt x="11427" y="17302"/>
                  <a:pt x="11428" y="17299"/>
                  <a:pt x="11428" y="17296"/>
                </a:cubicBezTo>
                <a:close/>
                <a:moveTo>
                  <a:pt x="11304" y="17300"/>
                </a:moveTo>
                <a:lnTo>
                  <a:pt x="11296" y="17314"/>
                </a:lnTo>
                <a:cubicBezTo>
                  <a:pt x="11296" y="17314"/>
                  <a:pt x="11296" y="17314"/>
                  <a:pt x="11294" y="17316"/>
                </a:cubicBezTo>
                <a:cubicBezTo>
                  <a:pt x="11291" y="17318"/>
                  <a:pt x="11287" y="17322"/>
                  <a:pt x="11278" y="17329"/>
                </a:cubicBezTo>
                <a:lnTo>
                  <a:pt x="11278" y="17331"/>
                </a:lnTo>
                <a:cubicBezTo>
                  <a:pt x="11287" y="17323"/>
                  <a:pt x="11291" y="17319"/>
                  <a:pt x="11294" y="17317"/>
                </a:cubicBezTo>
                <a:cubicBezTo>
                  <a:pt x="11296" y="17315"/>
                  <a:pt x="11296" y="17316"/>
                  <a:pt x="11296" y="17316"/>
                </a:cubicBezTo>
                <a:lnTo>
                  <a:pt x="11304" y="17301"/>
                </a:lnTo>
                <a:lnTo>
                  <a:pt x="11304" y="17301"/>
                </a:lnTo>
                <a:lnTo>
                  <a:pt x="11304" y="17300"/>
                </a:lnTo>
                <a:close/>
                <a:moveTo>
                  <a:pt x="10464" y="17314"/>
                </a:moveTo>
                <a:lnTo>
                  <a:pt x="10446" y="17329"/>
                </a:lnTo>
                <a:cubicBezTo>
                  <a:pt x="10446" y="17329"/>
                  <a:pt x="10444" y="17329"/>
                  <a:pt x="10441" y="17329"/>
                </a:cubicBezTo>
                <a:cubicBezTo>
                  <a:pt x="10438" y="17329"/>
                  <a:pt x="10433" y="17329"/>
                  <a:pt x="10429" y="17329"/>
                </a:cubicBezTo>
                <a:cubicBezTo>
                  <a:pt x="10429" y="17329"/>
                  <a:pt x="10427" y="17329"/>
                  <a:pt x="10424" y="17329"/>
                </a:cubicBezTo>
                <a:cubicBezTo>
                  <a:pt x="10421" y="17329"/>
                  <a:pt x="10417" y="17329"/>
                  <a:pt x="10413" y="17329"/>
                </a:cubicBezTo>
                <a:cubicBezTo>
                  <a:pt x="10411" y="17326"/>
                  <a:pt x="10410" y="17324"/>
                  <a:pt x="10410" y="17322"/>
                </a:cubicBezTo>
                <a:cubicBezTo>
                  <a:pt x="10409" y="17321"/>
                  <a:pt x="10410" y="17320"/>
                  <a:pt x="10410" y="17319"/>
                </a:cubicBezTo>
                <a:cubicBezTo>
                  <a:pt x="10409" y="17319"/>
                  <a:pt x="10408" y="17320"/>
                  <a:pt x="10408" y="17322"/>
                </a:cubicBezTo>
                <a:cubicBezTo>
                  <a:pt x="10408" y="17324"/>
                  <a:pt x="10409" y="17327"/>
                  <a:pt x="10412" y="17332"/>
                </a:cubicBezTo>
                <a:cubicBezTo>
                  <a:pt x="10416" y="17332"/>
                  <a:pt x="10420" y="17332"/>
                  <a:pt x="10423" y="17332"/>
                </a:cubicBezTo>
                <a:cubicBezTo>
                  <a:pt x="10427" y="17332"/>
                  <a:pt x="10429" y="17332"/>
                  <a:pt x="10429" y="17332"/>
                </a:cubicBezTo>
                <a:cubicBezTo>
                  <a:pt x="10433" y="17332"/>
                  <a:pt x="10438" y="17332"/>
                  <a:pt x="10441" y="17332"/>
                </a:cubicBezTo>
                <a:cubicBezTo>
                  <a:pt x="10444" y="17332"/>
                  <a:pt x="10446" y="17332"/>
                  <a:pt x="10446" y="17332"/>
                </a:cubicBezTo>
                <a:lnTo>
                  <a:pt x="10463" y="17317"/>
                </a:lnTo>
                <a:cubicBezTo>
                  <a:pt x="10463" y="17317"/>
                  <a:pt x="10463" y="17318"/>
                  <a:pt x="10463" y="17319"/>
                </a:cubicBezTo>
                <a:cubicBezTo>
                  <a:pt x="10463" y="17321"/>
                  <a:pt x="10463" y="17324"/>
                  <a:pt x="10463" y="17332"/>
                </a:cubicBezTo>
                <a:cubicBezTo>
                  <a:pt x="10463" y="17332"/>
                  <a:pt x="10463" y="17333"/>
                  <a:pt x="10463" y="17337"/>
                </a:cubicBezTo>
                <a:cubicBezTo>
                  <a:pt x="10463" y="17341"/>
                  <a:pt x="10463" y="17348"/>
                  <a:pt x="10463" y="17359"/>
                </a:cubicBezTo>
                <a:cubicBezTo>
                  <a:pt x="10463" y="17359"/>
                  <a:pt x="10463" y="17359"/>
                  <a:pt x="10463" y="17359"/>
                </a:cubicBezTo>
                <a:cubicBezTo>
                  <a:pt x="10463" y="17359"/>
                  <a:pt x="10463" y="17359"/>
                  <a:pt x="10464" y="17359"/>
                </a:cubicBezTo>
                <a:cubicBezTo>
                  <a:pt x="10464" y="17359"/>
                  <a:pt x="10464" y="17359"/>
                  <a:pt x="10464" y="17329"/>
                </a:cubicBezTo>
                <a:cubicBezTo>
                  <a:pt x="10464" y="17329"/>
                  <a:pt x="10464" y="17329"/>
                  <a:pt x="10464" y="17314"/>
                </a:cubicBezTo>
                <a:close/>
                <a:moveTo>
                  <a:pt x="11461" y="17328"/>
                </a:moveTo>
                <a:cubicBezTo>
                  <a:pt x="11462" y="17329"/>
                  <a:pt x="11462" y="17331"/>
                  <a:pt x="11461" y="17333"/>
                </a:cubicBezTo>
                <a:cubicBezTo>
                  <a:pt x="11461" y="17335"/>
                  <a:pt x="11460" y="17339"/>
                  <a:pt x="11458" y="17345"/>
                </a:cubicBezTo>
                <a:cubicBezTo>
                  <a:pt x="11458" y="17346"/>
                  <a:pt x="11458" y="17346"/>
                  <a:pt x="11458" y="17347"/>
                </a:cubicBezTo>
                <a:cubicBezTo>
                  <a:pt x="11458" y="17348"/>
                  <a:pt x="11458" y="17349"/>
                  <a:pt x="11458" y="17349"/>
                </a:cubicBezTo>
                <a:cubicBezTo>
                  <a:pt x="11461" y="17341"/>
                  <a:pt x="11462" y="17336"/>
                  <a:pt x="11462" y="17333"/>
                </a:cubicBezTo>
                <a:cubicBezTo>
                  <a:pt x="11463" y="17330"/>
                  <a:pt x="11462" y="17329"/>
                  <a:pt x="11461" y="17328"/>
                </a:cubicBezTo>
                <a:close/>
                <a:moveTo>
                  <a:pt x="10454" y="17361"/>
                </a:moveTo>
                <a:cubicBezTo>
                  <a:pt x="10454" y="17361"/>
                  <a:pt x="10454" y="17364"/>
                  <a:pt x="10454" y="17367"/>
                </a:cubicBezTo>
                <a:cubicBezTo>
                  <a:pt x="10454" y="17369"/>
                  <a:pt x="10454" y="17372"/>
                  <a:pt x="10454" y="17374"/>
                </a:cubicBezTo>
                <a:lnTo>
                  <a:pt x="10455" y="17373"/>
                </a:lnTo>
                <a:lnTo>
                  <a:pt x="10455" y="17373"/>
                </a:lnTo>
                <a:cubicBezTo>
                  <a:pt x="10455" y="17373"/>
                  <a:pt x="10455" y="17371"/>
                  <a:pt x="10455" y="17369"/>
                </a:cubicBezTo>
                <a:cubicBezTo>
                  <a:pt x="10455" y="17366"/>
                  <a:pt x="10455" y="17363"/>
                  <a:pt x="10455" y="17361"/>
                </a:cubicBezTo>
                <a:cubicBezTo>
                  <a:pt x="10455" y="17361"/>
                  <a:pt x="10455" y="17361"/>
                  <a:pt x="10455" y="17361"/>
                </a:cubicBezTo>
                <a:cubicBezTo>
                  <a:pt x="10455" y="17361"/>
                  <a:pt x="10455" y="17361"/>
                  <a:pt x="10454" y="17361"/>
                </a:cubicBezTo>
                <a:close/>
                <a:moveTo>
                  <a:pt x="11252" y="17418"/>
                </a:moveTo>
                <a:cubicBezTo>
                  <a:pt x="11252" y="17418"/>
                  <a:pt x="11252" y="17417"/>
                  <a:pt x="11251" y="17423"/>
                </a:cubicBezTo>
                <a:cubicBezTo>
                  <a:pt x="11250" y="17428"/>
                  <a:pt x="11248" y="17439"/>
                  <a:pt x="11244" y="17461"/>
                </a:cubicBezTo>
                <a:cubicBezTo>
                  <a:pt x="11244" y="17461"/>
                  <a:pt x="11244" y="17461"/>
                  <a:pt x="11244" y="17463"/>
                </a:cubicBezTo>
                <a:cubicBezTo>
                  <a:pt x="11244" y="17466"/>
                  <a:pt x="11244" y="17469"/>
                  <a:pt x="11244" y="17477"/>
                </a:cubicBezTo>
                <a:lnTo>
                  <a:pt x="11244" y="17490"/>
                </a:lnTo>
                <a:lnTo>
                  <a:pt x="11244" y="17506"/>
                </a:lnTo>
                <a:lnTo>
                  <a:pt x="11252" y="17520"/>
                </a:lnTo>
                <a:cubicBezTo>
                  <a:pt x="11252" y="17520"/>
                  <a:pt x="11252" y="17520"/>
                  <a:pt x="11252" y="17522"/>
                </a:cubicBezTo>
                <a:cubicBezTo>
                  <a:pt x="11252" y="17524"/>
                  <a:pt x="11252" y="17528"/>
                  <a:pt x="11252" y="17535"/>
                </a:cubicBezTo>
                <a:cubicBezTo>
                  <a:pt x="11252" y="17542"/>
                  <a:pt x="11250" y="17546"/>
                  <a:pt x="11248" y="17548"/>
                </a:cubicBezTo>
                <a:cubicBezTo>
                  <a:pt x="11246" y="17550"/>
                  <a:pt x="11245" y="17551"/>
                  <a:pt x="11245" y="17551"/>
                </a:cubicBezTo>
                <a:lnTo>
                  <a:pt x="11245" y="17565"/>
                </a:lnTo>
                <a:cubicBezTo>
                  <a:pt x="11245" y="17565"/>
                  <a:pt x="11247" y="17565"/>
                  <a:pt x="11249" y="17565"/>
                </a:cubicBezTo>
                <a:cubicBezTo>
                  <a:pt x="11251" y="17565"/>
                  <a:pt x="11252" y="17565"/>
                  <a:pt x="11252" y="17565"/>
                </a:cubicBezTo>
                <a:lnTo>
                  <a:pt x="11253" y="17565"/>
                </a:lnTo>
                <a:lnTo>
                  <a:pt x="11253" y="17551"/>
                </a:lnTo>
                <a:lnTo>
                  <a:pt x="11261" y="17565"/>
                </a:lnTo>
                <a:lnTo>
                  <a:pt x="11270" y="17551"/>
                </a:lnTo>
                <a:cubicBezTo>
                  <a:pt x="11270" y="17551"/>
                  <a:pt x="11270" y="17551"/>
                  <a:pt x="11271" y="17551"/>
                </a:cubicBezTo>
                <a:cubicBezTo>
                  <a:pt x="11272" y="17551"/>
                  <a:pt x="11274" y="17551"/>
                  <a:pt x="11278" y="17551"/>
                </a:cubicBezTo>
                <a:cubicBezTo>
                  <a:pt x="11278" y="17551"/>
                  <a:pt x="11278" y="17550"/>
                  <a:pt x="11278" y="17548"/>
                </a:cubicBezTo>
                <a:cubicBezTo>
                  <a:pt x="11278" y="17546"/>
                  <a:pt x="11278" y="17543"/>
                  <a:pt x="11278" y="17535"/>
                </a:cubicBezTo>
                <a:cubicBezTo>
                  <a:pt x="11278" y="17535"/>
                  <a:pt x="11279" y="17535"/>
                  <a:pt x="11277" y="17535"/>
                </a:cubicBezTo>
                <a:cubicBezTo>
                  <a:pt x="11276" y="17535"/>
                  <a:pt x="11274" y="17535"/>
                  <a:pt x="11270" y="17535"/>
                </a:cubicBezTo>
                <a:cubicBezTo>
                  <a:pt x="11270" y="17535"/>
                  <a:pt x="11270" y="17536"/>
                  <a:pt x="11270" y="17521"/>
                </a:cubicBezTo>
                <a:cubicBezTo>
                  <a:pt x="11270" y="17521"/>
                  <a:pt x="11270" y="17517"/>
                  <a:pt x="11270" y="17515"/>
                </a:cubicBezTo>
                <a:cubicBezTo>
                  <a:pt x="11270" y="17512"/>
                  <a:pt x="11270" y="17506"/>
                  <a:pt x="11270" y="17506"/>
                </a:cubicBezTo>
                <a:cubicBezTo>
                  <a:pt x="11266" y="17506"/>
                  <a:pt x="11263" y="17506"/>
                  <a:pt x="11262" y="17506"/>
                </a:cubicBezTo>
                <a:cubicBezTo>
                  <a:pt x="11261" y="17506"/>
                  <a:pt x="11261" y="17506"/>
                  <a:pt x="11261" y="17506"/>
                </a:cubicBezTo>
                <a:cubicBezTo>
                  <a:pt x="11261" y="17499"/>
                  <a:pt x="11261" y="17495"/>
                  <a:pt x="11261" y="17494"/>
                </a:cubicBezTo>
                <a:cubicBezTo>
                  <a:pt x="11261" y="17492"/>
                  <a:pt x="11261" y="17492"/>
                  <a:pt x="11261" y="17492"/>
                </a:cubicBezTo>
                <a:lnTo>
                  <a:pt x="11261" y="17477"/>
                </a:lnTo>
                <a:cubicBezTo>
                  <a:pt x="11261" y="17469"/>
                  <a:pt x="11261" y="17469"/>
                  <a:pt x="11261" y="17469"/>
                </a:cubicBezTo>
                <a:cubicBezTo>
                  <a:pt x="11261" y="17469"/>
                  <a:pt x="11261" y="17470"/>
                  <a:pt x="11261" y="17462"/>
                </a:cubicBezTo>
                <a:cubicBezTo>
                  <a:pt x="11261" y="17462"/>
                  <a:pt x="11259" y="17462"/>
                  <a:pt x="11257" y="17460"/>
                </a:cubicBezTo>
                <a:cubicBezTo>
                  <a:pt x="11255" y="17458"/>
                  <a:pt x="11253" y="17454"/>
                  <a:pt x="11253" y="17447"/>
                </a:cubicBezTo>
                <a:cubicBezTo>
                  <a:pt x="11253" y="17454"/>
                  <a:pt x="11253" y="17458"/>
                  <a:pt x="11253" y="17460"/>
                </a:cubicBezTo>
                <a:cubicBezTo>
                  <a:pt x="11253" y="17462"/>
                  <a:pt x="11253" y="17462"/>
                  <a:pt x="11253" y="17462"/>
                </a:cubicBezTo>
                <a:cubicBezTo>
                  <a:pt x="11253" y="17470"/>
                  <a:pt x="11253" y="17473"/>
                  <a:pt x="11253" y="17475"/>
                </a:cubicBezTo>
                <a:cubicBezTo>
                  <a:pt x="11253" y="17477"/>
                  <a:pt x="11253" y="17477"/>
                  <a:pt x="11253" y="17477"/>
                </a:cubicBezTo>
                <a:cubicBezTo>
                  <a:pt x="11249" y="17477"/>
                  <a:pt x="11247" y="17477"/>
                  <a:pt x="11246" y="17477"/>
                </a:cubicBezTo>
                <a:cubicBezTo>
                  <a:pt x="11245" y="17477"/>
                  <a:pt x="11245" y="17477"/>
                  <a:pt x="11245" y="17477"/>
                </a:cubicBezTo>
                <a:cubicBezTo>
                  <a:pt x="11245" y="17469"/>
                  <a:pt x="11245" y="17465"/>
                  <a:pt x="11245" y="17464"/>
                </a:cubicBezTo>
                <a:cubicBezTo>
                  <a:pt x="11245" y="17462"/>
                  <a:pt x="11245" y="17462"/>
                  <a:pt x="11245" y="17462"/>
                </a:cubicBezTo>
                <a:cubicBezTo>
                  <a:pt x="11249" y="17440"/>
                  <a:pt x="11251" y="17429"/>
                  <a:pt x="11252" y="17423"/>
                </a:cubicBezTo>
                <a:cubicBezTo>
                  <a:pt x="11253" y="17418"/>
                  <a:pt x="11253" y="17418"/>
                  <a:pt x="11253" y="17418"/>
                </a:cubicBezTo>
                <a:cubicBezTo>
                  <a:pt x="11253" y="17418"/>
                  <a:pt x="11253" y="17418"/>
                  <a:pt x="11253" y="17418"/>
                </a:cubicBezTo>
                <a:cubicBezTo>
                  <a:pt x="11253" y="17418"/>
                  <a:pt x="11253" y="17417"/>
                  <a:pt x="11252" y="17418"/>
                </a:cubicBezTo>
                <a:close/>
                <a:moveTo>
                  <a:pt x="11904" y="17580"/>
                </a:moveTo>
                <a:cubicBezTo>
                  <a:pt x="11903" y="17571"/>
                  <a:pt x="11896" y="17571"/>
                  <a:pt x="11895" y="17580"/>
                </a:cubicBezTo>
                <a:cubicBezTo>
                  <a:pt x="11861" y="17587"/>
                  <a:pt x="11844" y="17591"/>
                  <a:pt x="11835" y="17593"/>
                </a:cubicBezTo>
                <a:cubicBezTo>
                  <a:pt x="11827" y="17594"/>
                  <a:pt x="11827" y="17594"/>
                  <a:pt x="11827" y="17594"/>
                </a:cubicBezTo>
                <a:cubicBezTo>
                  <a:pt x="11814" y="17609"/>
                  <a:pt x="11808" y="17616"/>
                  <a:pt x="11804" y="17620"/>
                </a:cubicBezTo>
                <a:cubicBezTo>
                  <a:pt x="11801" y="17624"/>
                  <a:pt x="11801" y="17624"/>
                  <a:pt x="11801" y="17624"/>
                </a:cubicBezTo>
                <a:cubicBezTo>
                  <a:pt x="11775" y="17646"/>
                  <a:pt x="11762" y="17657"/>
                  <a:pt x="11756" y="17662"/>
                </a:cubicBezTo>
                <a:cubicBezTo>
                  <a:pt x="11750" y="17668"/>
                  <a:pt x="11750" y="17668"/>
                  <a:pt x="11750" y="17668"/>
                </a:cubicBezTo>
                <a:cubicBezTo>
                  <a:pt x="11750" y="17669"/>
                  <a:pt x="11750" y="17669"/>
                  <a:pt x="11750" y="17669"/>
                </a:cubicBezTo>
                <a:cubicBezTo>
                  <a:pt x="11750" y="17669"/>
                  <a:pt x="11750" y="17669"/>
                  <a:pt x="11750" y="17670"/>
                </a:cubicBezTo>
                <a:cubicBezTo>
                  <a:pt x="11750" y="17670"/>
                  <a:pt x="11750" y="17669"/>
                  <a:pt x="11756" y="17663"/>
                </a:cubicBezTo>
                <a:cubicBezTo>
                  <a:pt x="11762" y="17658"/>
                  <a:pt x="11775" y="17647"/>
                  <a:pt x="11801" y="17625"/>
                </a:cubicBezTo>
                <a:cubicBezTo>
                  <a:pt x="11801" y="17625"/>
                  <a:pt x="11801" y="17625"/>
                  <a:pt x="11804" y="17621"/>
                </a:cubicBezTo>
                <a:cubicBezTo>
                  <a:pt x="11808" y="17617"/>
                  <a:pt x="11814" y="17610"/>
                  <a:pt x="11827" y="17596"/>
                </a:cubicBezTo>
                <a:cubicBezTo>
                  <a:pt x="11827" y="17596"/>
                  <a:pt x="11827" y="17595"/>
                  <a:pt x="11835" y="17594"/>
                </a:cubicBezTo>
                <a:cubicBezTo>
                  <a:pt x="11844" y="17592"/>
                  <a:pt x="11861" y="17589"/>
                  <a:pt x="11895" y="17581"/>
                </a:cubicBezTo>
                <a:cubicBezTo>
                  <a:pt x="11896" y="17590"/>
                  <a:pt x="11903" y="17590"/>
                  <a:pt x="11904" y="17581"/>
                </a:cubicBezTo>
                <a:cubicBezTo>
                  <a:pt x="11904" y="17581"/>
                  <a:pt x="11904" y="17580"/>
                  <a:pt x="11904" y="17580"/>
                </a:cubicBezTo>
                <a:close/>
                <a:moveTo>
                  <a:pt x="11244" y="17535"/>
                </a:moveTo>
                <a:cubicBezTo>
                  <a:pt x="11244" y="17535"/>
                  <a:pt x="11244" y="17535"/>
                  <a:pt x="11243" y="17539"/>
                </a:cubicBezTo>
                <a:cubicBezTo>
                  <a:pt x="11242" y="17543"/>
                  <a:pt x="11240" y="17550"/>
                  <a:pt x="11235" y="17565"/>
                </a:cubicBezTo>
                <a:lnTo>
                  <a:pt x="11236" y="17565"/>
                </a:lnTo>
                <a:cubicBezTo>
                  <a:pt x="11236" y="17565"/>
                  <a:pt x="11236" y="17564"/>
                  <a:pt x="11237" y="17561"/>
                </a:cubicBezTo>
                <a:cubicBezTo>
                  <a:pt x="11238" y="17557"/>
                  <a:pt x="11240" y="17550"/>
                  <a:pt x="11245" y="17535"/>
                </a:cubicBezTo>
                <a:cubicBezTo>
                  <a:pt x="11244" y="17535"/>
                  <a:pt x="11244" y="17535"/>
                  <a:pt x="11244" y="17535"/>
                </a:cubicBezTo>
                <a:cubicBezTo>
                  <a:pt x="11244" y="17535"/>
                  <a:pt x="11244" y="17535"/>
                  <a:pt x="11244" y="17535"/>
                </a:cubicBezTo>
                <a:close/>
                <a:moveTo>
                  <a:pt x="10266" y="17682"/>
                </a:moveTo>
                <a:lnTo>
                  <a:pt x="10266" y="17685"/>
                </a:lnTo>
                <a:cubicBezTo>
                  <a:pt x="10266" y="17692"/>
                  <a:pt x="10268" y="17700"/>
                  <a:pt x="10271" y="17705"/>
                </a:cubicBezTo>
                <a:cubicBezTo>
                  <a:pt x="10273" y="17710"/>
                  <a:pt x="10275" y="17713"/>
                  <a:pt x="10275" y="17713"/>
                </a:cubicBezTo>
                <a:lnTo>
                  <a:pt x="10275" y="17713"/>
                </a:lnTo>
                <a:cubicBezTo>
                  <a:pt x="10275" y="17713"/>
                  <a:pt x="10275" y="17713"/>
                  <a:pt x="10275" y="17712"/>
                </a:cubicBezTo>
                <a:cubicBezTo>
                  <a:pt x="10275" y="17712"/>
                  <a:pt x="10273" y="17708"/>
                  <a:pt x="10271" y="17703"/>
                </a:cubicBezTo>
                <a:cubicBezTo>
                  <a:pt x="10268" y="17697"/>
                  <a:pt x="10266" y="17689"/>
                  <a:pt x="10266" y="17682"/>
                </a:cubicBezTo>
                <a:close/>
                <a:moveTo>
                  <a:pt x="11638" y="17726"/>
                </a:moveTo>
                <a:cubicBezTo>
                  <a:pt x="11630" y="17740"/>
                  <a:pt x="11625" y="17748"/>
                  <a:pt x="11623" y="17752"/>
                </a:cubicBezTo>
                <a:cubicBezTo>
                  <a:pt x="11621" y="17756"/>
                  <a:pt x="11622" y="17756"/>
                  <a:pt x="11622" y="17756"/>
                </a:cubicBezTo>
                <a:cubicBezTo>
                  <a:pt x="11614" y="17753"/>
                  <a:pt x="11609" y="17752"/>
                  <a:pt x="11605" y="17751"/>
                </a:cubicBezTo>
                <a:cubicBezTo>
                  <a:pt x="11601" y="17750"/>
                  <a:pt x="11599" y="17749"/>
                  <a:pt x="11597" y="17749"/>
                </a:cubicBezTo>
                <a:cubicBezTo>
                  <a:pt x="11599" y="17749"/>
                  <a:pt x="11601" y="17750"/>
                  <a:pt x="11605" y="17752"/>
                </a:cubicBezTo>
                <a:cubicBezTo>
                  <a:pt x="11609" y="17753"/>
                  <a:pt x="11614" y="17755"/>
                  <a:pt x="11621" y="17757"/>
                </a:cubicBezTo>
                <a:cubicBezTo>
                  <a:pt x="11621" y="17757"/>
                  <a:pt x="11621" y="17758"/>
                  <a:pt x="11623" y="17754"/>
                </a:cubicBezTo>
                <a:cubicBezTo>
                  <a:pt x="11625" y="17751"/>
                  <a:pt x="11630" y="17743"/>
                  <a:pt x="11638" y="17728"/>
                </a:cubicBezTo>
                <a:cubicBezTo>
                  <a:pt x="11638" y="17728"/>
                  <a:pt x="11638" y="17728"/>
                  <a:pt x="11644" y="17736"/>
                </a:cubicBezTo>
                <a:cubicBezTo>
                  <a:pt x="11649" y="17743"/>
                  <a:pt x="11660" y="17758"/>
                  <a:pt x="11681" y="17787"/>
                </a:cubicBezTo>
                <a:cubicBezTo>
                  <a:pt x="11681" y="17787"/>
                  <a:pt x="11681" y="17787"/>
                  <a:pt x="11687" y="17787"/>
                </a:cubicBezTo>
                <a:cubicBezTo>
                  <a:pt x="11692" y="17787"/>
                  <a:pt x="11702" y="17787"/>
                  <a:pt x="11724" y="17787"/>
                </a:cubicBezTo>
                <a:cubicBezTo>
                  <a:pt x="11724" y="17787"/>
                  <a:pt x="11724" y="17787"/>
                  <a:pt x="11727" y="17780"/>
                </a:cubicBezTo>
                <a:cubicBezTo>
                  <a:pt x="11730" y="17772"/>
                  <a:pt x="11737" y="17758"/>
                  <a:pt x="11750" y="17728"/>
                </a:cubicBezTo>
                <a:lnTo>
                  <a:pt x="11750" y="17726"/>
                </a:lnTo>
                <a:cubicBezTo>
                  <a:pt x="11737" y="17755"/>
                  <a:pt x="11730" y="17770"/>
                  <a:pt x="11727" y="17777"/>
                </a:cubicBezTo>
                <a:cubicBezTo>
                  <a:pt x="11724" y="17785"/>
                  <a:pt x="11724" y="17785"/>
                  <a:pt x="11724" y="17785"/>
                </a:cubicBezTo>
                <a:cubicBezTo>
                  <a:pt x="11702" y="17785"/>
                  <a:pt x="11692" y="17785"/>
                  <a:pt x="11687" y="17785"/>
                </a:cubicBezTo>
                <a:cubicBezTo>
                  <a:pt x="11681" y="17785"/>
                  <a:pt x="11681" y="17785"/>
                  <a:pt x="11681" y="17785"/>
                </a:cubicBezTo>
                <a:cubicBezTo>
                  <a:pt x="11660" y="17755"/>
                  <a:pt x="11649" y="17741"/>
                  <a:pt x="11644" y="17733"/>
                </a:cubicBezTo>
                <a:cubicBezTo>
                  <a:pt x="11638" y="17726"/>
                  <a:pt x="11638" y="17726"/>
                  <a:pt x="11638" y="17726"/>
                </a:cubicBezTo>
                <a:close/>
                <a:moveTo>
                  <a:pt x="11570" y="17741"/>
                </a:moveTo>
                <a:lnTo>
                  <a:pt x="11569" y="17742"/>
                </a:lnTo>
                <a:lnTo>
                  <a:pt x="11570" y="17742"/>
                </a:lnTo>
                <a:lnTo>
                  <a:pt x="11570" y="17742"/>
                </a:lnTo>
                <a:lnTo>
                  <a:pt x="11570" y="17742"/>
                </a:lnTo>
                <a:cubicBezTo>
                  <a:pt x="11570" y="17742"/>
                  <a:pt x="11570" y="17742"/>
                  <a:pt x="11571" y="17742"/>
                </a:cubicBezTo>
                <a:cubicBezTo>
                  <a:pt x="11572" y="17742"/>
                  <a:pt x="11573" y="17742"/>
                  <a:pt x="11574" y="17742"/>
                </a:cubicBezTo>
                <a:lnTo>
                  <a:pt x="11570" y="17741"/>
                </a:lnTo>
                <a:close/>
                <a:moveTo>
                  <a:pt x="11561" y="17831"/>
                </a:moveTo>
                <a:cubicBezTo>
                  <a:pt x="11561" y="17831"/>
                  <a:pt x="11559" y="17834"/>
                  <a:pt x="11556" y="17840"/>
                </a:cubicBezTo>
                <a:cubicBezTo>
                  <a:pt x="11552" y="17845"/>
                  <a:pt x="11548" y="17852"/>
                  <a:pt x="11544" y="17859"/>
                </a:cubicBezTo>
                <a:cubicBezTo>
                  <a:pt x="11544" y="17859"/>
                  <a:pt x="11544" y="17859"/>
                  <a:pt x="11544" y="17859"/>
                </a:cubicBezTo>
                <a:cubicBezTo>
                  <a:pt x="11544" y="17860"/>
                  <a:pt x="11544" y="17860"/>
                  <a:pt x="11544" y="17860"/>
                </a:cubicBezTo>
                <a:cubicBezTo>
                  <a:pt x="11548" y="17853"/>
                  <a:pt x="11553" y="17846"/>
                  <a:pt x="11556" y="17841"/>
                </a:cubicBezTo>
                <a:cubicBezTo>
                  <a:pt x="11559" y="17836"/>
                  <a:pt x="11561" y="17832"/>
                  <a:pt x="11561" y="17832"/>
                </a:cubicBezTo>
                <a:lnTo>
                  <a:pt x="11561" y="17831"/>
                </a:lnTo>
                <a:close/>
                <a:moveTo>
                  <a:pt x="11493" y="17902"/>
                </a:moveTo>
                <a:cubicBezTo>
                  <a:pt x="11488" y="17902"/>
                  <a:pt x="11486" y="17906"/>
                  <a:pt x="11485" y="17910"/>
                </a:cubicBezTo>
                <a:cubicBezTo>
                  <a:pt x="11484" y="17914"/>
                  <a:pt x="11484" y="17918"/>
                  <a:pt x="11484" y="17918"/>
                </a:cubicBezTo>
                <a:cubicBezTo>
                  <a:pt x="11485" y="17917"/>
                  <a:pt x="11485" y="17913"/>
                  <a:pt x="11486" y="17910"/>
                </a:cubicBezTo>
                <a:cubicBezTo>
                  <a:pt x="11487" y="17907"/>
                  <a:pt x="11489" y="17905"/>
                  <a:pt x="11493" y="17905"/>
                </a:cubicBezTo>
                <a:lnTo>
                  <a:pt x="11501" y="17920"/>
                </a:lnTo>
                <a:lnTo>
                  <a:pt x="11501" y="17918"/>
                </a:lnTo>
                <a:lnTo>
                  <a:pt x="11493" y="17902"/>
                </a:lnTo>
                <a:close/>
                <a:moveTo>
                  <a:pt x="11484" y="17918"/>
                </a:moveTo>
                <a:cubicBezTo>
                  <a:pt x="11480" y="17918"/>
                  <a:pt x="11476" y="17918"/>
                  <a:pt x="11471" y="17918"/>
                </a:cubicBezTo>
                <a:cubicBezTo>
                  <a:pt x="11467" y="17918"/>
                  <a:pt x="11463" y="17918"/>
                  <a:pt x="11458" y="17918"/>
                </a:cubicBezTo>
                <a:cubicBezTo>
                  <a:pt x="11458" y="17918"/>
                  <a:pt x="11458" y="17918"/>
                  <a:pt x="11458" y="17919"/>
                </a:cubicBezTo>
                <a:cubicBezTo>
                  <a:pt x="11458" y="17919"/>
                  <a:pt x="11458" y="17919"/>
                  <a:pt x="11458" y="17920"/>
                </a:cubicBezTo>
                <a:cubicBezTo>
                  <a:pt x="11462" y="17920"/>
                  <a:pt x="11466" y="17920"/>
                  <a:pt x="11471" y="17920"/>
                </a:cubicBezTo>
                <a:cubicBezTo>
                  <a:pt x="11475" y="17920"/>
                  <a:pt x="11479" y="17920"/>
                  <a:pt x="11484" y="17920"/>
                </a:cubicBezTo>
                <a:cubicBezTo>
                  <a:pt x="11484" y="17920"/>
                  <a:pt x="11484" y="17919"/>
                  <a:pt x="11484" y="17919"/>
                </a:cubicBezTo>
                <a:cubicBezTo>
                  <a:pt x="11484" y="17919"/>
                  <a:pt x="11484" y="17918"/>
                  <a:pt x="11484" y="17918"/>
                </a:cubicBezTo>
                <a:close/>
                <a:moveTo>
                  <a:pt x="11581" y="17915"/>
                </a:moveTo>
                <a:cubicBezTo>
                  <a:pt x="11580" y="17916"/>
                  <a:pt x="11580" y="17916"/>
                  <a:pt x="11579" y="17917"/>
                </a:cubicBezTo>
                <a:cubicBezTo>
                  <a:pt x="11579" y="17917"/>
                  <a:pt x="11578" y="17918"/>
                  <a:pt x="11578" y="17918"/>
                </a:cubicBezTo>
                <a:cubicBezTo>
                  <a:pt x="11578" y="17918"/>
                  <a:pt x="11578" y="17918"/>
                  <a:pt x="11578" y="17919"/>
                </a:cubicBezTo>
                <a:cubicBezTo>
                  <a:pt x="11578" y="17919"/>
                  <a:pt x="11578" y="17919"/>
                  <a:pt x="11578" y="17920"/>
                </a:cubicBezTo>
                <a:cubicBezTo>
                  <a:pt x="11578" y="17920"/>
                  <a:pt x="11579" y="17919"/>
                  <a:pt x="11579" y="17919"/>
                </a:cubicBezTo>
                <a:cubicBezTo>
                  <a:pt x="11580" y="17918"/>
                  <a:pt x="11580" y="17917"/>
                  <a:pt x="11581" y="17915"/>
                </a:cubicBezTo>
                <a:close/>
                <a:moveTo>
                  <a:pt x="11457" y="17925"/>
                </a:moveTo>
                <a:cubicBezTo>
                  <a:pt x="11457" y="17927"/>
                  <a:pt x="11456" y="17928"/>
                  <a:pt x="11455" y="17930"/>
                </a:cubicBezTo>
                <a:cubicBezTo>
                  <a:pt x="11454" y="17931"/>
                  <a:pt x="11452" y="17932"/>
                  <a:pt x="11450" y="17932"/>
                </a:cubicBezTo>
                <a:cubicBezTo>
                  <a:pt x="11450" y="17932"/>
                  <a:pt x="11450" y="17932"/>
                  <a:pt x="11450" y="17933"/>
                </a:cubicBezTo>
                <a:cubicBezTo>
                  <a:pt x="11450" y="17933"/>
                  <a:pt x="11450" y="17934"/>
                  <a:pt x="11450" y="17934"/>
                </a:cubicBezTo>
                <a:cubicBezTo>
                  <a:pt x="11454" y="17934"/>
                  <a:pt x="11456" y="17931"/>
                  <a:pt x="11457" y="17927"/>
                </a:cubicBezTo>
                <a:cubicBezTo>
                  <a:pt x="11457" y="17926"/>
                  <a:pt x="11457" y="17926"/>
                  <a:pt x="11457" y="17925"/>
                </a:cubicBezTo>
                <a:close/>
                <a:moveTo>
                  <a:pt x="11501" y="17932"/>
                </a:moveTo>
                <a:cubicBezTo>
                  <a:pt x="11501" y="17933"/>
                  <a:pt x="11501" y="17933"/>
                  <a:pt x="11501" y="17933"/>
                </a:cubicBezTo>
                <a:cubicBezTo>
                  <a:pt x="11501" y="17933"/>
                  <a:pt x="11501" y="17933"/>
                  <a:pt x="11501" y="17934"/>
                </a:cubicBezTo>
                <a:lnTo>
                  <a:pt x="11527" y="17963"/>
                </a:lnTo>
                <a:cubicBezTo>
                  <a:pt x="11527" y="17963"/>
                  <a:pt x="11527" y="17963"/>
                  <a:pt x="11528" y="17963"/>
                </a:cubicBezTo>
                <a:cubicBezTo>
                  <a:pt x="11529" y="17963"/>
                  <a:pt x="11531" y="17963"/>
                  <a:pt x="11535" y="17963"/>
                </a:cubicBezTo>
                <a:cubicBezTo>
                  <a:pt x="11535" y="17971"/>
                  <a:pt x="11542" y="17971"/>
                  <a:pt x="11548" y="17969"/>
                </a:cubicBezTo>
                <a:cubicBezTo>
                  <a:pt x="11555" y="17967"/>
                  <a:pt x="11561" y="17963"/>
                  <a:pt x="11561" y="17963"/>
                </a:cubicBezTo>
                <a:cubicBezTo>
                  <a:pt x="11561" y="17963"/>
                  <a:pt x="11561" y="17963"/>
                  <a:pt x="11562" y="17963"/>
                </a:cubicBezTo>
                <a:cubicBezTo>
                  <a:pt x="11563" y="17963"/>
                  <a:pt x="11565" y="17963"/>
                  <a:pt x="11570" y="17963"/>
                </a:cubicBezTo>
                <a:lnTo>
                  <a:pt x="11570" y="17962"/>
                </a:lnTo>
                <a:cubicBezTo>
                  <a:pt x="11570" y="17962"/>
                  <a:pt x="11570" y="17962"/>
                  <a:pt x="11569" y="17962"/>
                </a:cubicBezTo>
                <a:cubicBezTo>
                  <a:pt x="11568" y="17962"/>
                  <a:pt x="11565" y="17962"/>
                  <a:pt x="11561" y="17962"/>
                </a:cubicBezTo>
                <a:cubicBezTo>
                  <a:pt x="11561" y="17962"/>
                  <a:pt x="11555" y="17965"/>
                  <a:pt x="11549" y="17966"/>
                </a:cubicBezTo>
                <a:cubicBezTo>
                  <a:pt x="11542" y="17968"/>
                  <a:pt x="11536" y="17969"/>
                  <a:pt x="11536" y="17962"/>
                </a:cubicBezTo>
                <a:cubicBezTo>
                  <a:pt x="11532" y="17962"/>
                  <a:pt x="11529" y="17962"/>
                  <a:pt x="11528" y="17962"/>
                </a:cubicBezTo>
                <a:cubicBezTo>
                  <a:pt x="11527" y="17962"/>
                  <a:pt x="11527" y="17962"/>
                  <a:pt x="11527" y="17962"/>
                </a:cubicBezTo>
                <a:lnTo>
                  <a:pt x="11501" y="17932"/>
                </a:lnTo>
                <a:close/>
                <a:moveTo>
                  <a:pt x="11574" y="17945"/>
                </a:moveTo>
                <a:cubicBezTo>
                  <a:pt x="11574" y="17945"/>
                  <a:pt x="11573" y="17946"/>
                  <a:pt x="11573" y="17947"/>
                </a:cubicBezTo>
                <a:cubicBezTo>
                  <a:pt x="11572" y="17947"/>
                  <a:pt x="11571" y="17947"/>
                  <a:pt x="11570" y="17947"/>
                </a:cubicBezTo>
                <a:cubicBezTo>
                  <a:pt x="11570" y="17948"/>
                  <a:pt x="11570" y="17948"/>
                  <a:pt x="11570" y="17948"/>
                </a:cubicBezTo>
                <a:cubicBezTo>
                  <a:pt x="11570" y="17948"/>
                  <a:pt x="11570" y="17948"/>
                  <a:pt x="11570" y="17948"/>
                </a:cubicBezTo>
                <a:cubicBezTo>
                  <a:pt x="11572" y="17948"/>
                  <a:pt x="11574" y="17948"/>
                  <a:pt x="11574" y="17945"/>
                </a:cubicBezTo>
                <a:lnTo>
                  <a:pt x="11574" y="17945"/>
                </a:lnTo>
                <a:close/>
                <a:moveTo>
                  <a:pt x="11450" y="17962"/>
                </a:moveTo>
                <a:cubicBezTo>
                  <a:pt x="11446" y="17962"/>
                  <a:pt x="11443" y="17965"/>
                  <a:pt x="11442" y="17969"/>
                </a:cubicBezTo>
                <a:cubicBezTo>
                  <a:pt x="11441" y="17973"/>
                  <a:pt x="11441" y="17976"/>
                  <a:pt x="11441" y="17976"/>
                </a:cubicBezTo>
                <a:lnTo>
                  <a:pt x="11441" y="17979"/>
                </a:lnTo>
                <a:cubicBezTo>
                  <a:pt x="11441" y="17979"/>
                  <a:pt x="11441" y="17975"/>
                  <a:pt x="11442" y="17971"/>
                </a:cubicBezTo>
                <a:cubicBezTo>
                  <a:pt x="11443" y="17968"/>
                  <a:pt x="11446" y="17963"/>
                  <a:pt x="11450" y="17963"/>
                </a:cubicBezTo>
                <a:cubicBezTo>
                  <a:pt x="11450" y="17963"/>
                  <a:pt x="11450" y="17963"/>
                  <a:pt x="11450" y="17962"/>
                </a:cubicBezTo>
                <a:cubicBezTo>
                  <a:pt x="11450" y="17962"/>
                  <a:pt x="11450" y="17962"/>
                  <a:pt x="11450" y="17962"/>
                </a:cubicBezTo>
                <a:close/>
                <a:moveTo>
                  <a:pt x="11441" y="17991"/>
                </a:moveTo>
                <a:cubicBezTo>
                  <a:pt x="11441" y="17991"/>
                  <a:pt x="11441" y="17991"/>
                  <a:pt x="11440" y="17994"/>
                </a:cubicBezTo>
                <a:cubicBezTo>
                  <a:pt x="11439" y="17998"/>
                  <a:pt x="11437" y="18005"/>
                  <a:pt x="11433" y="18020"/>
                </a:cubicBezTo>
                <a:lnTo>
                  <a:pt x="11434" y="18020"/>
                </a:lnTo>
                <a:cubicBezTo>
                  <a:pt x="11434" y="18020"/>
                  <a:pt x="11434" y="18020"/>
                  <a:pt x="11435" y="18017"/>
                </a:cubicBezTo>
                <a:cubicBezTo>
                  <a:pt x="11436" y="18014"/>
                  <a:pt x="11437" y="18007"/>
                  <a:pt x="11441" y="17993"/>
                </a:cubicBezTo>
                <a:lnTo>
                  <a:pt x="11441" y="17991"/>
                </a:lnTo>
                <a:close/>
                <a:moveTo>
                  <a:pt x="11197" y="18014"/>
                </a:moveTo>
                <a:cubicBezTo>
                  <a:pt x="11195" y="18016"/>
                  <a:pt x="11193" y="18020"/>
                  <a:pt x="11193" y="18020"/>
                </a:cubicBezTo>
                <a:cubicBezTo>
                  <a:pt x="11193" y="18020"/>
                  <a:pt x="11193" y="18020"/>
                  <a:pt x="11191" y="18024"/>
                </a:cubicBezTo>
                <a:cubicBezTo>
                  <a:pt x="11188" y="18027"/>
                  <a:pt x="11184" y="18035"/>
                  <a:pt x="11175" y="18049"/>
                </a:cubicBezTo>
                <a:lnTo>
                  <a:pt x="11175" y="18052"/>
                </a:lnTo>
                <a:cubicBezTo>
                  <a:pt x="11175" y="18052"/>
                  <a:pt x="11175" y="18052"/>
                  <a:pt x="11178" y="18048"/>
                </a:cubicBezTo>
                <a:cubicBezTo>
                  <a:pt x="11180" y="18044"/>
                  <a:pt x="11184" y="18037"/>
                  <a:pt x="11193" y="18023"/>
                </a:cubicBezTo>
                <a:cubicBezTo>
                  <a:pt x="11193" y="18022"/>
                  <a:pt x="11195" y="18019"/>
                  <a:pt x="11197" y="18017"/>
                </a:cubicBezTo>
                <a:cubicBezTo>
                  <a:pt x="11199" y="18015"/>
                  <a:pt x="11201" y="18015"/>
                  <a:pt x="11201" y="18023"/>
                </a:cubicBezTo>
                <a:cubicBezTo>
                  <a:pt x="11206" y="18022"/>
                  <a:pt x="11210" y="18026"/>
                  <a:pt x="11213" y="18030"/>
                </a:cubicBezTo>
                <a:cubicBezTo>
                  <a:pt x="11216" y="18034"/>
                  <a:pt x="11218" y="18037"/>
                  <a:pt x="11218" y="18037"/>
                </a:cubicBezTo>
                <a:cubicBezTo>
                  <a:pt x="11218" y="18037"/>
                  <a:pt x="11218" y="18037"/>
                  <a:pt x="11219" y="18037"/>
                </a:cubicBezTo>
                <a:cubicBezTo>
                  <a:pt x="11220" y="18037"/>
                  <a:pt x="11223" y="18037"/>
                  <a:pt x="11227" y="18037"/>
                </a:cubicBezTo>
                <a:cubicBezTo>
                  <a:pt x="11227" y="18037"/>
                  <a:pt x="11227" y="18038"/>
                  <a:pt x="11229" y="18036"/>
                </a:cubicBezTo>
                <a:cubicBezTo>
                  <a:pt x="11231" y="18034"/>
                  <a:pt x="11235" y="18030"/>
                  <a:pt x="11244" y="18023"/>
                </a:cubicBezTo>
                <a:cubicBezTo>
                  <a:pt x="11244" y="18022"/>
                  <a:pt x="11246" y="18023"/>
                  <a:pt x="11248" y="18025"/>
                </a:cubicBezTo>
                <a:cubicBezTo>
                  <a:pt x="11249" y="18027"/>
                  <a:pt x="11251" y="18031"/>
                  <a:pt x="11252" y="18037"/>
                </a:cubicBezTo>
                <a:lnTo>
                  <a:pt x="11252" y="18036"/>
                </a:lnTo>
                <a:cubicBezTo>
                  <a:pt x="11252" y="18036"/>
                  <a:pt x="11252" y="18036"/>
                  <a:pt x="11252" y="18036"/>
                </a:cubicBezTo>
                <a:cubicBezTo>
                  <a:pt x="11252" y="18028"/>
                  <a:pt x="11250" y="18024"/>
                  <a:pt x="11248" y="18022"/>
                </a:cubicBezTo>
                <a:cubicBezTo>
                  <a:pt x="11246" y="18020"/>
                  <a:pt x="11244" y="18020"/>
                  <a:pt x="11244" y="18020"/>
                </a:cubicBezTo>
                <a:cubicBezTo>
                  <a:pt x="11244" y="18020"/>
                  <a:pt x="11244" y="18020"/>
                  <a:pt x="11242" y="18022"/>
                </a:cubicBezTo>
                <a:cubicBezTo>
                  <a:pt x="11239" y="18024"/>
                  <a:pt x="11235" y="18028"/>
                  <a:pt x="11227" y="18036"/>
                </a:cubicBezTo>
                <a:cubicBezTo>
                  <a:pt x="11227" y="18036"/>
                  <a:pt x="11226" y="18036"/>
                  <a:pt x="11225" y="18036"/>
                </a:cubicBezTo>
                <a:cubicBezTo>
                  <a:pt x="11224" y="18036"/>
                  <a:pt x="11222" y="18036"/>
                  <a:pt x="11218" y="18036"/>
                </a:cubicBezTo>
                <a:cubicBezTo>
                  <a:pt x="11218" y="18036"/>
                  <a:pt x="11216" y="18031"/>
                  <a:pt x="11213" y="18027"/>
                </a:cubicBezTo>
                <a:cubicBezTo>
                  <a:pt x="11210" y="18024"/>
                  <a:pt x="11206" y="18020"/>
                  <a:pt x="11201" y="18020"/>
                </a:cubicBezTo>
                <a:cubicBezTo>
                  <a:pt x="11201" y="18013"/>
                  <a:pt x="11199" y="18013"/>
                  <a:pt x="11197" y="18014"/>
                </a:cubicBezTo>
                <a:close/>
                <a:moveTo>
                  <a:pt x="10284" y="18049"/>
                </a:moveTo>
                <a:cubicBezTo>
                  <a:pt x="10284" y="18049"/>
                  <a:pt x="10284" y="18050"/>
                  <a:pt x="10281" y="18052"/>
                </a:cubicBezTo>
                <a:cubicBezTo>
                  <a:pt x="10279" y="18054"/>
                  <a:pt x="10275" y="18057"/>
                  <a:pt x="10266" y="18065"/>
                </a:cubicBezTo>
                <a:cubicBezTo>
                  <a:pt x="10266" y="18065"/>
                  <a:pt x="10266" y="18064"/>
                  <a:pt x="10265" y="18066"/>
                </a:cubicBezTo>
                <a:cubicBezTo>
                  <a:pt x="10264" y="18068"/>
                  <a:pt x="10262" y="18072"/>
                  <a:pt x="10258" y="18079"/>
                </a:cubicBezTo>
                <a:cubicBezTo>
                  <a:pt x="10258" y="18079"/>
                  <a:pt x="10258" y="18079"/>
                  <a:pt x="10255" y="18081"/>
                </a:cubicBezTo>
                <a:cubicBezTo>
                  <a:pt x="10252" y="18083"/>
                  <a:pt x="10245" y="18087"/>
                  <a:pt x="10232" y="18094"/>
                </a:cubicBezTo>
                <a:cubicBezTo>
                  <a:pt x="10232" y="18094"/>
                  <a:pt x="10232" y="18094"/>
                  <a:pt x="10229" y="18096"/>
                </a:cubicBezTo>
                <a:cubicBezTo>
                  <a:pt x="10226" y="18098"/>
                  <a:pt x="10219" y="18101"/>
                  <a:pt x="10207" y="18108"/>
                </a:cubicBezTo>
                <a:cubicBezTo>
                  <a:pt x="10207" y="18108"/>
                  <a:pt x="10204" y="18116"/>
                  <a:pt x="10201" y="18125"/>
                </a:cubicBezTo>
                <a:cubicBezTo>
                  <a:pt x="10198" y="18135"/>
                  <a:pt x="10193" y="18146"/>
                  <a:pt x="10189" y="18153"/>
                </a:cubicBezTo>
                <a:cubicBezTo>
                  <a:pt x="10189" y="18153"/>
                  <a:pt x="10189" y="18154"/>
                  <a:pt x="10189" y="18154"/>
                </a:cubicBezTo>
                <a:cubicBezTo>
                  <a:pt x="10189" y="18155"/>
                  <a:pt x="10189" y="18156"/>
                  <a:pt x="10189" y="18156"/>
                </a:cubicBezTo>
                <a:cubicBezTo>
                  <a:pt x="10193" y="18149"/>
                  <a:pt x="10198" y="18138"/>
                  <a:pt x="10201" y="18129"/>
                </a:cubicBezTo>
                <a:cubicBezTo>
                  <a:pt x="10204" y="18120"/>
                  <a:pt x="10207" y="18112"/>
                  <a:pt x="10207" y="18112"/>
                </a:cubicBezTo>
                <a:cubicBezTo>
                  <a:pt x="10207" y="18112"/>
                  <a:pt x="10206" y="18112"/>
                  <a:pt x="10209" y="18110"/>
                </a:cubicBezTo>
                <a:cubicBezTo>
                  <a:pt x="10212" y="18109"/>
                  <a:pt x="10219" y="18105"/>
                  <a:pt x="10232" y="18098"/>
                </a:cubicBezTo>
                <a:cubicBezTo>
                  <a:pt x="10232" y="18098"/>
                  <a:pt x="10232" y="18097"/>
                  <a:pt x="10235" y="18095"/>
                </a:cubicBezTo>
                <a:cubicBezTo>
                  <a:pt x="10238" y="18093"/>
                  <a:pt x="10245" y="18090"/>
                  <a:pt x="10258" y="18082"/>
                </a:cubicBezTo>
                <a:cubicBezTo>
                  <a:pt x="10258" y="18082"/>
                  <a:pt x="10258" y="18083"/>
                  <a:pt x="10259" y="18081"/>
                </a:cubicBezTo>
                <a:cubicBezTo>
                  <a:pt x="10260" y="18079"/>
                  <a:pt x="10262" y="18076"/>
                  <a:pt x="10266" y="18069"/>
                </a:cubicBezTo>
                <a:cubicBezTo>
                  <a:pt x="10266" y="18069"/>
                  <a:pt x="10266" y="18068"/>
                  <a:pt x="10268" y="18066"/>
                </a:cubicBezTo>
                <a:cubicBezTo>
                  <a:pt x="10271" y="18064"/>
                  <a:pt x="10275" y="18060"/>
                  <a:pt x="10284" y="18053"/>
                </a:cubicBezTo>
                <a:lnTo>
                  <a:pt x="10309" y="18053"/>
                </a:lnTo>
                <a:lnTo>
                  <a:pt x="10343" y="18053"/>
                </a:lnTo>
                <a:cubicBezTo>
                  <a:pt x="10343" y="18053"/>
                  <a:pt x="10343" y="18053"/>
                  <a:pt x="10346" y="18057"/>
                </a:cubicBezTo>
                <a:cubicBezTo>
                  <a:pt x="10350" y="18060"/>
                  <a:pt x="10356" y="18068"/>
                  <a:pt x="10369" y="18082"/>
                </a:cubicBezTo>
                <a:cubicBezTo>
                  <a:pt x="10369" y="18082"/>
                  <a:pt x="10369" y="18083"/>
                  <a:pt x="10371" y="18085"/>
                </a:cubicBezTo>
                <a:cubicBezTo>
                  <a:pt x="10373" y="18087"/>
                  <a:pt x="10377" y="18090"/>
                  <a:pt x="10386" y="18098"/>
                </a:cubicBezTo>
                <a:cubicBezTo>
                  <a:pt x="10386" y="18098"/>
                  <a:pt x="10386" y="18099"/>
                  <a:pt x="10386" y="18103"/>
                </a:cubicBezTo>
                <a:cubicBezTo>
                  <a:pt x="10386" y="18107"/>
                  <a:pt x="10386" y="18113"/>
                  <a:pt x="10386" y="18125"/>
                </a:cubicBezTo>
                <a:lnTo>
                  <a:pt x="10387" y="18123"/>
                </a:lnTo>
                <a:cubicBezTo>
                  <a:pt x="10387" y="18123"/>
                  <a:pt x="10387" y="18123"/>
                  <a:pt x="10387" y="18120"/>
                </a:cubicBezTo>
                <a:cubicBezTo>
                  <a:pt x="10387" y="18116"/>
                  <a:pt x="10387" y="18109"/>
                  <a:pt x="10387" y="18094"/>
                </a:cubicBezTo>
                <a:cubicBezTo>
                  <a:pt x="10387" y="18094"/>
                  <a:pt x="10387" y="18094"/>
                  <a:pt x="10384" y="18092"/>
                </a:cubicBezTo>
                <a:cubicBezTo>
                  <a:pt x="10382" y="18090"/>
                  <a:pt x="10378" y="18086"/>
                  <a:pt x="10369" y="18079"/>
                </a:cubicBezTo>
                <a:lnTo>
                  <a:pt x="10343" y="18049"/>
                </a:lnTo>
                <a:lnTo>
                  <a:pt x="10310" y="18049"/>
                </a:lnTo>
                <a:lnTo>
                  <a:pt x="10284" y="18049"/>
                </a:lnTo>
                <a:close/>
                <a:moveTo>
                  <a:pt x="10910" y="18065"/>
                </a:moveTo>
                <a:cubicBezTo>
                  <a:pt x="10910" y="18065"/>
                  <a:pt x="10901" y="18069"/>
                  <a:pt x="10891" y="18074"/>
                </a:cubicBezTo>
                <a:cubicBezTo>
                  <a:pt x="10882" y="18080"/>
                  <a:pt x="10871" y="18087"/>
                  <a:pt x="10866" y="18094"/>
                </a:cubicBezTo>
                <a:cubicBezTo>
                  <a:pt x="10862" y="18094"/>
                  <a:pt x="10860" y="18097"/>
                  <a:pt x="10859" y="18101"/>
                </a:cubicBezTo>
                <a:cubicBezTo>
                  <a:pt x="10858" y="18104"/>
                  <a:pt x="10858" y="18108"/>
                  <a:pt x="10858" y="18108"/>
                </a:cubicBezTo>
                <a:lnTo>
                  <a:pt x="10858" y="18111"/>
                </a:lnTo>
                <a:cubicBezTo>
                  <a:pt x="10858" y="18111"/>
                  <a:pt x="10858" y="18107"/>
                  <a:pt x="10859" y="18103"/>
                </a:cubicBezTo>
                <a:cubicBezTo>
                  <a:pt x="10861" y="18100"/>
                  <a:pt x="10863" y="18097"/>
                  <a:pt x="10867" y="18097"/>
                </a:cubicBezTo>
                <a:cubicBezTo>
                  <a:pt x="10871" y="18089"/>
                  <a:pt x="10881" y="18082"/>
                  <a:pt x="10891" y="18077"/>
                </a:cubicBezTo>
                <a:cubicBezTo>
                  <a:pt x="10900" y="18071"/>
                  <a:pt x="10909" y="18068"/>
                  <a:pt x="10909" y="18067"/>
                </a:cubicBezTo>
                <a:lnTo>
                  <a:pt x="10910" y="18065"/>
                </a:lnTo>
                <a:close/>
                <a:moveTo>
                  <a:pt x="11244" y="18065"/>
                </a:moveTo>
                <a:cubicBezTo>
                  <a:pt x="11244" y="18065"/>
                  <a:pt x="11244" y="18066"/>
                  <a:pt x="11244" y="18066"/>
                </a:cubicBezTo>
                <a:cubicBezTo>
                  <a:pt x="11244" y="18066"/>
                  <a:pt x="11244" y="18067"/>
                  <a:pt x="11244" y="18067"/>
                </a:cubicBezTo>
                <a:cubicBezTo>
                  <a:pt x="11244" y="18067"/>
                  <a:pt x="11246" y="18071"/>
                  <a:pt x="11248" y="18076"/>
                </a:cubicBezTo>
                <a:cubicBezTo>
                  <a:pt x="11250" y="18082"/>
                  <a:pt x="11252" y="18089"/>
                  <a:pt x="11252" y="18097"/>
                </a:cubicBezTo>
                <a:cubicBezTo>
                  <a:pt x="11252" y="18096"/>
                  <a:pt x="11252" y="18095"/>
                  <a:pt x="11252" y="18094"/>
                </a:cubicBezTo>
                <a:cubicBezTo>
                  <a:pt x="11252" y="18079"/>
                  <a:pt x="11244" y="18065"/>
                  <a:pt x="11244" y="18065"/>
                </a:cubicBezTo>
                <a:close/>
                <a:moveTo>
                  <a:pt x="10146" y="18080"/>
                </a:moveTo>
                <a:lnTo>
                  <a:pt x="10146" y="18080"/>
                </a:lnTo>
                <a:cubicBezTo>
                  <a:pt x="10146" y="18081"/>
                  <a:pt x="10146" y="18081"/>
                  <a:pt x="10146" y="18082"/>
                </a:cubicBezTo>
                <a:cubicBezTo>
                  <a:pt x="10146" y="18082"/>
                  <a:pt x="10146" y="18083"/>
                  <a:pt x="10147" y="18085"/>
                </a:cubicBezTo>
                <a:cubicBezTo>
                  <a:pt x="10148" y="18087"/>
                  <a:pt x="10150" y="18090"/>
                  <a:pt x="10155" y="18098"/>
                </a:cubicBezTo>
                <a:cubicBezTo>
                  <a:pt x="10155" y="18098"/>
                  <a:pt x="10154" y="18097"/>
                  <a:pt x="10156" y="18099"/>
                </a:cubicBezTo>
                <a:cubicBezTo>
                  <a:pt x="10157" y="18101"/>
                  <a:pt x="10159" y="18105"/>
                  <a:pt x="10163" y="18112"/>
                </a:cubicBezTo>
                <a:cubicBezTo>
                  <a:pt x="10163" y="18111"/>
                  <a:pt x="10163" y="18110"/>
                  <a:pt x="10163" y="18110"/>
                </a:cubicBezTo>
                <a:cubicBezTo>
                  <a:pt x="10163" y="18110"/>
                  <a:pt x="10163" y="18110"/>
                  <a:pt x="10163" y="18108"/>
                </a:cubicBezTo>
                <a:cubicBezTo>
                  <a:pt x="10163" y="18108"/>
                  <a:pt x="10163" y="18108"/>
                  <a:pt x="10162" y="18107"/>
                </a:cubicBezTo>
                <a:cubicBezTo>
                  <a:pt x="10161" y="18105"/>
                  <a:pt x="10159" y="18101"/>
                  <a:pt x="10155" y="18094"/>
                </a:cubicBezTo>
                <a:cubicBezTo>
                  <a:pt x="10155" y="18094"/>
                  <a:pt x="10155" y="18094"/>
                  <a:pt x="10153" y="18092"/>
                </a:cubicBezTo>
                <a:cubicBezTo>
                  <a:pt x="10152" y="18090"/>
                  <a:pt x="10150" y="18087"/>
                  <a:pt x="10146" y="18080"/>
                </a:cubicBezTo>
                <a:close/>
                <a:moveTo>
                  <a:pt x="11390" y="18108"/>
                </a:moveTo>
                <a:cubicBezTo>
                  <a:pt x="11379" y="18108"/>
                  <a:pt x="11378" y="18113"/>
                  <a:pt x="11379" y="18118"/>
                </a:cubicBezTo>
                <a:cubicBezTo>
                  <a:pt x="11380" y="18114"/>
                  <a:pt x="11381" y="18111"/>
                  <a:pt x="11390" y="18111"/>
                </a:cubicBezTo>
                <a:cubicBezTo>
                  <a:pt x="11398" y="18111"/>
                  <a:pt x="11416" y="18111"/>
                  <a:pt x="11416" y="18111"/>
                </a:cubicBezTo>
                <a:lnTo>
                  <a:pt x="11416" y="18108"/>
                </a:lnTo>
                <a:cubicBezTo>
                  <a:pt x="11416" y="18108"/>
                  <a:pt x="11399" y="18108"/>
                  <a:pt x="11390" y="18108"/>
                </a:cubicBezTo>
                <a:close/>
                <a:moveTo>
                  <a:pt x="11364" y="18123"/>
                </a:moveTo>
                <a:lnTo>
                  <a:pt x="11355" y="18138"/>
                </a:lnTo>
                <a:cubicBezTo>
                  <a:pt x="11351" y="18145"/>
                  <a:pt x="11349" y="18145"/>
                  <a:pt x="11347" y="18143"/>
                </a:cubicBezTo>
                <a:cubicBezTo>
                  <a:pt x="11345" y="18141"/>
                  <a:pt x="11343" y="18138"/>
                  <a:pt x="11338" y="18138"/>
                </a:cubicBezTo>
                <a:lnTo>
                  <a:pt x="11330" y="18138"/>
                </a:lnTo>
                <a:cubicBezTo>
                  <a:pt x="11330" y="18138"/>
                  <a:pt x="11329" y="18138"/>
                  <a:pt x="11328" y="18140"/>
                </a:cubicBezTo>
                <a:cubicBezTo>
                  <a:pt x="11328" y="18142"/>
                  <a:pt x="11327" y="18144"/>
                  <a:pt x="11326" y="18147"/>
                </a:cubicBezTo>
                <a:cubicBezTo>
                  <a:pt x="11327" y="18145"/>
                  <a:pt x="11328" y="18143"/>
                  <a:pt x="11328" y="18142"/>
                </a:cubicBezTo>
                <a:cubicBezTo>
                  <a:pt x="11329" y="18141"/>
                  <a:pt x="11330" y="18140"/>
                  <a:pt x="11330" y="18140"/>
                </a:cubicBezTo>
                <a:lnTo>
                  <a:pt x="11338" y="18140"/>
                </a:lnTo>
                <a:cubicBezTo>
                  <a:pt x="11343" y="18140"/>
                  <a:pt x="11345" y="18144"/>
                  <a:pt x="11347" y="18146"/>
                </a:cubicBezTo>
                <a:cubicBezTo>
                  <a:pt x="11349" y="18148"/>
                  <a:pt x="11351" y="18147"/>
                  <a:pt x="11355" y="18140"/>
                </a:cubicBezTo>
                <a:lnTo>
                  <a:pt x="11364" y="18126"/>
                </a:lnTo>
                <a:cubicBezTo>
                  <a:pt x="11364" y="18126"/>
                  <a:pt x="11364" y="18126"/>
                  <a:pt x="11366" y="18126"/>
                </a:cubicBezTo>
                <a:cubicBezTo>
                  <a:pt x="11368" y="18126"/>
                  <a:pt x="11372" y="18126"/>
                  <a:pt x="11381" y="18126"/>
                </a:cubicBezTo>
                <a:cubicBezTo>
                  <a:pt x="11381" y="18126"/>
                  <a:pt x="11381" y="18126"/>
                  <a:pt x="11381" y="18125"/>
                </a:cubicBezTo>
                <a:cubicBezTo>
                  <a:pt x="11381" y="18125"/>
                  <a:pt x="11380" y="18124"/>
                  <a:pt x="11380" y="18123"/>
                </a:cubicBezTo>
                <a:cubicBezTo>
                  <a:pt x="11380" y="18123"/>
                  <a:pt x="11380" y="18123"/>
                  <a:pt x="11378" y="18123"/>
                </a:cubicBezTo>
                <a:cubicBezTo>
                  <a:pt x="11376" y="18123"/>
                  <a:pt x="11372" y="18123"/>
                  <a:pt x="11364" y="18123"/>
                </a:cubicBezTo>
                <a:close/>
                <a:moveTo>
                  <a:pt x="11458" y="18123"/>
                </a:moveTo>
                <a:cubicBezTo>
                  <a:pt x="11456" y="18123"/>
                  <a:pt x="11454" y="18123"/>
                  <a:pt x="11454" y="18124"/>
                </a:cubicBezTo>
                <a:cubicBezTo>
                  <a:pt x="11453" y="18124"/>
                  <a:pt x="11453" y="18125"/>
                  <a:pt x="11453" y="18127"/>
                </a:cubicBezTo>
                <a:cubicBezTo>
                  <a:pt x="11454" y="18127"/>
                  <a:pt x="11454" y="18127"/>
                  <a:pt x="11455" y="18126"/>
                </a:cubicBezTo>
                <a:cubicBezTo>
                  <a:pt x="11455" y="18126"/>
                  <a:pt x="11456" y="18126"/>
                  <a:pt x="11458" y="18126"/>
                </a:cubicBezTo>
                <a:cubicBezTo>
                  <a:pt x="11458" y="18126"/>
                  <a:pt x="11458" y="18126"/>
                  <a:pt x="11458" y="18125"/>
                </a:cubicBezTo>
                <a:cubicBezTo>
                  <a:pt x="11458" y="18125"/>
                  <a:pt x="11458" y="18123"/>
                  <a:pt x="11458" y="18123"/>
                </a:cubicBezTo>
                <a:close/>
                <a:moveTo>
                  <a:pt x="10850" y="18138"/>
                </a:moveTo>
                <a:cubicBezTo>
                  <a:pt x="10850" y="18138"/>
                  <a:pt x="10845" y="18145"/>
                  <a:pt x="10840" y="18153"/>
                </a:cubicBezTo>
                <a:cubicBezTo>
                  <a:pt x="10835" y="18160"/>
                  <a:pt x="10828" y="18167"/>
                  <a:pt x="10824" y="18167"/>
                </a:cubicBezTo>
                <a:cubicBezTo>
                  <a:pt x="10824" y="18168"/>
                  <a:pt x="10824" y="18168"/>
                  <a:pt x="10824" y="18168"/>
                </a:cubicBezTo>
                <a:cubicBezTo>
                  <a:pt x="10824" y="18169"/>
                  <a:pt x="10824" y="18169"/>
                  <a:pt x="10824" y="18169"/>
                </a:cubicBezTo>
                <a:cubicBezTo>
                  <a:pt x="10828" y="18169"/>
                  <a:pt x="10835" y="18162"/>
                  <a:pt x="10840" y="18155"/>
                </a:cubicBezTo>
                <a:cubicBezTo>
                  <a:pt x="10845" y="18148"/>
                  <a:pt x="10850" y="18140"/>
                  <a:pt x="10850" y="18140"/>
                </a:cubicBezTo>
                <a:cubicBezTo>
                  <a:pt x="10850" y="18140"/>
                  <a:pt x="10850" y="18140"/>
                  <a:pt x="10851" y="18140"/>
                </a:cubicBezTo>
                <a:cubicBezTo>
                  <a:pt x="10852" y="18140"/>
                  <a:pt x="10854" y="18140"/>
                  <a:pt x="10858" y="18140"/>
                </a:cubicBezTo>
                <a:cubicBezTo>
                  <a:pt x="10858" y="18140"/>
                  <a:pt x="10858" y="18139"/>
                  <a:pt x="10858" y="18139"/>
                </a:cubicBezTo>
                <a:cubicBezTo>
                  <a:pt x="10858" y="18138"/>
                  <a:pt x="10858" y="18138"/>
                  <a:pt x="10858" y="18138"/>
                </a:cubicBezTo>
                <a:cubicBezTo>
                  <a:pt x="10854" y="18138"/>
                  <a:pt x="10852" y="18138"/>
                  <a:pt x="10851" y="18138"/>
                </a:cubicBezTo>
                <a:cubicBezTo>
                  <a:pt x="10850" y="18138"/>
                  <a:pt x="10850" y="18138"/>
                  <a:pt x="10850" y="18138"/>
                </a:cubicBezTo>
                <a:close/>
                <a:moveTo>
                  <a:pt x="10824" y="18169"/>
                </a:moveTo>
                <a:cubicBezTo>
                  <a:pt x="10824" y="18181"/>
                  <a:pt x="10823" y="18182"/>
                  <a:pt x="10815" y="18182"/>
                </a:cubicBezTo>
                <a:cubicBezTo>
                  <a:pt x="10807" y="18182"/>
                  <a:pt x="10798" y="18197"/>
                  <a:pt x="10798" y="18197"/>
                </a:cubicBezTo>
                <a:cubicBezTo>
                  <a:pt x="10798" y="18197"/>
                  <a:pt x="10798" y="18197"/>
                  <a:pt x="10797" y="18199"/>
                </a:cubicBezTo>
                <a:cubicBezTo>
                  <a:pt x="10796" y="18201"/>
                  <a:pt x="10794" y="18204"/>
                  <a:pt x="10789" y="18212"/>
                </a:cubicBezTo>
                <a:lnTo>
                  <a:pt x="10791" y="18213"/>
                </a:lnTo>
                <a:cubicBezTo>
                  <a:pt x="10791" y="18213"/>
                  <a:pt x="10791" y="18213"/>
                  <a:pt x="10792" y="18211"/>
                </a:cubicBezTo>
                <a:cubicBezTo>
                  <a:pt x="10793" y="18209"/>
                  <a:pt x="10795" y="18205"/>
                  <a:pt x="10799" y="18199"/>
                </a:cubicBezTo>
                <a:cubicBezTo>
                  <a:pt x="10799" y="18199"/>
                  <a:pt x="10807" y="18185"/>
                  <a:pt x="10816" y="18185"/>
                </a:cubicBezTo>
                <a:cubicBezTo>
                  <a:pt x="10824" y="18185"/>
                  <a:pt x="10824" y="18184"/>
                  <a:pt x="10824" y="18169"/>
                </a:cubicBezTo>
                <a:close/>
                <a:moveTo>
                  <a:pt x="11252" y="18138"/>
                </a:moveTo>
                <a:cubicBezTo>
                  <a:pt x="11252" y="18139"/>
                  <a:pt x="11252" y="18139"/>
                  <a:pt x="11252" y="18140"/>
                </a:cubicBezTo>
                <a:cubicBezTo>
                  <a:pt x="11252" y="18155"/>
                  <a:pt x="11270" y="18155"/>
                  <a:pt x="11270" y="18169"/>
                </a:cubicBezTo>
                <a:cubicBezTo>
                  <a:pt x="11271" y="18169"/>
                  <a:pt x="11272" y="18170"/>
                  <a:pt x="11272" y="18170"/>
                </a:cubicBezTo>
                <a:cubicBezTo>
                  <a:pt x="11272" y="18171"/>
                  <a:pt x="11272" y="18171"/>
                  <a:pt x="11272" y="18172"/>
                </a:cubicBezTo>
                <a:cubicBezTo>
                  <a:pt x="11273" y="18171"/>
                  <a:pt x="11273" y="18169"/>
                  <a:pt x="11273" y="18168"/>
                </a:cubicBezTo>
                <a:cubicBezTo>
                  <a:pt x="11272" y="18167"/>
                  <a:pt x="11272" y="18167"/>
                  <a:pt x="11270" y="18167"/>
                </a:cubicBezTo>
                <a:cubicBezTo>
                  <a:pt x="11270" y="18160"/>
                  <a:pt x="11266" y="18156"/>
                  <a:pt x="11261" y="18153"/>
                </a:cubicBezTo>
                <a:cubicBezTo>
                  <a:pt x="11257" y="18149"/>
                  <a:pt x="11252" y="18145"/>
                  <a:pt x="11252" y="18138"/>
                </a:cubicBezTo>
                <a:close/>
                <a:moveTo>
                  <a:pt x="11416" y="18138"/>
                </a:moveTo>
                <a:cubicBezTo>
                  <a:pt x="11416" y="18138"/>
                  <a:pt x="11416" y="18138"/>
                  <a:pt x="11416" y="18139"/>
                </a:cubicBezTo>
                <a:cubicBezTo>
                  <a:pt x="11416" y="18139"/>
                  <a:pt x="11416" y="18140"/>
                  <a:pt x="11416" y="18140"/>
                </a:cubicBezTo>
                <a:cubicBezTo>
                  <a:pt x="11420" y="18147"/>
                  <a:pt x="11421" y="18150"/>
                  <a:pt x="11422" y="18152"/>
                </a:cubicBezTo>
                <a:cubicBezTo>
                  <a:pt x="11423" y="18154"/>
                  <a:pt x="11423" y="18154"/>
                  <a:pt x="11423" y="18154"/>
                </a:cubicBezTo>
                <a:lnTo>
                  <a:pt x="11424" y="18154"/>
                </a:lnTo>
                <a:lnTo>
                  <a:pt x="11424" y="18153"/>
                </a:lnTo>
                <a:cubicBezTo>
                  <a:pt x="11424" y="18153"/>
                  <a:pt x="11424" y="18153"/>
                  <a:pt x="11423" y="18151"/>
                </a:cubicBezTo>
                <a:cubicBezTo>
                  <a:pt x="11422" y="18149"/>
                  <a:pt x="11420" y="18145"/>
                  <a:pt x="11416" y="18138"/>
                </a:cubicBezTo>
                <a:close/>
                <a:moveTo>
                  <a:pt x="10371" y="18154"/>
                </a:moveTo>
                <a:lnTo>
                  <a:pt x="10369" y="18156"/>
                </a:lnTo>
                <a:cubicBezTo>
                  <a:pt x="10374" y="18156"/>
                  <a:pt x="10378" y="18160"/>
                  <a:pt x="10381" y="18164"/>
                </a:cubicBezTo>
                <a:cubicBezTo>
                  <a:pt x="10384" y="18167"/>
                  <a:pt x="10386" y="18171"/>
                  <a:pt x="10386" y="18171"/>
                </a:cubicBezTo>
                <a:cubicBezTo>
                  <a:pt x="10386" y="18171"/>
                  <a:pt x="10387" y="18171"/>
                  <a:pt x="10387" y="18171"/>
                </a:cubicBezTo>
                <a:cubicBezTo>
                  <a:pt x="10388" y="18172"/>
                  <a:pt x="10389" y="18172"/>
                  <a:pt x="10389" y="18173"/>
                </a:cubicBezTo>
                <a:cubicBezTo>
                  <a:pt x="10389" y="18171"/>
                  <a:pt x="10388" y="18170"/>
                  <a:pt x="10388" y="18169"/>
                </a:cubicBezTo>
                <a:cubicBezTo>
                  <a:pt x="10387" y="18168"/>
                  <a:pt x="10387" y="18167"/>
                  <a:pt x="10387" y="18167"/>
                </a:cubicBezTo>
                <a:cubicBezTo>
                  <a:pt x="10387" y="18167"/>
                  <a:pt x="10385" y="18164"/>
                  <a:pt x="10382" y="18161"/>
                </a:cubicBezTo>
                <a:cubicBezTo>
                  <a:pt x="10379" y="18158"/>
                  <a:pt x="10375" y="18155"/>
                  <a:pt x="10371" y="18154"/>
                </a:cubicBezTo>
                <a:close/>
                <a:moveTo>
                  <a:pt x="11272" y="18175"/>
                </a:moveTo>
                <a:cubicBezTo>
                  <a:pt x="11272" y="18179"/>
                  <a:pt x="11272" y="18185"/>
                  <a:pt x="11287" y="18185"/>
                </a:cubicBezTo>
                <a:cubicBezTo>
                  <a:pt x="11304" y="18185"/>
                  <a:pt x="11321" y="18200"/>
                  <a:pt x="11321" y="18185"/>
                </a:cubicBezTo>
                <a:cubicBezTo>
                  <a:pt x="11325" y="18185"/>
                  <a:pt x="11328" y="18184"/>
                  <a:pt x="11329" y="18182"/>
                </a:cubicBezTo>
                <a:cubicBezTo>
                  <a:pt x="11329" y="18182"/>
                  <a:pt x="11329" y="18181"/>
                  <a:pt x="11329" y="18181"/>
                </a:cubicBezTo>
                <a:cubicBezTo>
                  <a:pt x="11328" y="18182"/>
                  <a:pt x="11327" y="18182"/>
                  <a:pt x="11326" y="18182"/>
                </a:cubicBezTo>
                <a:cubicBezTo>
                  <a:pt x="11325" y="18182"/>
                  <a:pt x="11323" y="18182"/>
                  <a:pt x="11321" y="18182"/>
                </a:cubicBezTo>
                <a:cubicBezTo>
                  <a:pt x="11321" y="18197"/>
                  <a:pt x="11304" y="18182"/>
                  <a:pt x="11287" y="18182"/>
                </a:cubicBezTo>
                <a:cubicBezTo>
                  <a:pt x="11274" y="18182"/>
                  <a:pt x="11272" y="18179"/>
                  <a:pt x="11272" y="18175"/>
                </a:cubicBezTo>
                <a:close/>
                <a:moveTo>
                  <a:pt x="11184" y="18182"/>
                </a:moveTo>
                <a:cubicBezTo>
                  <a:pt x="11184" y="18182"/>
                  <a:pt x="11182" y="18186"/>
                  <a:pt x="11180" y="18192"/>
                </a:cubicBezTo>
                <a:cubicBezTo>
                  <a:pt x="11178" y="18197"/>
                  <a:pt x="11175" y="18204"/>
                  <a:pt x="11175" y="18212"/>
                </a:cubicBezTo>
                <a:lnTo>
                  <a:pt x="11175" y="18214"/>
                </a:lnTo>
                <a:cubicBezTo>
                  <a:pt x="11175" y="18207"/>
                  <a:pt x="11178" y="18199"/>
                  <a:pt x="11180" y="18194"/>
                </a:cubicBezTo>
                <a:cubicBezTo>
                  <a:pt x="11182" y="18188"/>
                  <a:pt x="11184" y="18185"/>
                  <a:pt x="11184" y="18185"/>
                </a:cubicBezTo>
                <a:lnTo>
                  <a:pt x="11184" y="18182"/>
                </a:lnTo>
                <a:close/>
                <a:moveTo>
                  <a:pt x="11424" y="18182"/>
                </a:moveTo>
                <a:cubicBezTo>
                  <a:pt x="11424" y="18183"/>
                  <a:pt x="11424" y="18183"/>
                  <a:pt x="11424" y="18184"/>
                </a:cubicBezTo>
                <a:cubicBezTo>
                  <a:pt x="11424" y="18184"/>
                  <a:pt x="11424" y="18184"/>
                  <a:pt x="11424" y="18185"/>
                </a:cubicBezTo>
                <a:cubicBezTo>
                  <a:pt x="11428" y="18192"/>
                  <a:pt x="11433" y="18196"/>
                  <a:pt x="11436" y="18199"/>
                </a:cubicBezTo>
                <a:cubicBezTo>
                  <a:pt x="11439" y="18203"/>
                  <a:pt x="11441" y="18207"/>
                  <a:pt x="11441" y="18214"/>
                </a:cubicBezTo>
                <a:cubicBezTo>
                  <a:pt x="11442" y="18214"/>
                  <a:pt x="11443" y="18215"/>
                  <a:pt x="11444" y="18215"/>
                </a:cubicBezTo>
                <a:cubicBezTo>
                  <a:pt x="11444" y="18216"/>
                  <a:pt x="11445" y="18217"/>
                  <a:pt x="11445" y="18219"/>
                </a:cubicBezTo>
                <a:cubicBezTo>
                  <a:pt x="11445" y="18218"/>
                  <a:pt x="11445" y="18217"/>
                  <a:pt x="11445" y="18217"/>
                </a:cubicBezTo>
                <a:cubicBezTo>
                  <a:pt x="11445" y="18214"/>
                  <a:pt x="11444" y="18212"/>
                  <a:pt x="11441" y="18212"/>
                </a:cubicBezTo>
                <a:cubicBezTo>
                  <a:pt x="11441" y="18204"/>
                  <a:pt x="11439" y="18201"/>
                  <a:pt x="11436" y="18197"/>
                </a:cubicBezTo>
                <a:cubicBezTo>
                  <a:pt x="11433" y="18194"/>
                  <a:pt x="11428" y="18190"/>
                  <a:pt x="11424" y="18182"/>
                </a:cubicBezTo>
                <a:close/>
                <a:moveTo>
                  <a:pt x="10387" y="18184"/>
                </a:moveTo>
                <a:cubicBezTo>
                  <a:pt x="10386" y="18184"/>
                  <a:pt x="10386" y="18184"/>
                  <a:pt x="10386" y="18184"/>
                </a:cubicBezTo>
                <a:lnTo>
                  <a:pt x="10386" y="18185"/>
                </a:lnTo>
                <a:lnTo>
                  <a:pt x="10386" y="18185"/>
                </a:lnTo>
                <a:cubicBezTo>
                  <a:pt x="10386" y="18186"/>
                  <a:pt x="10386" y="18186"/>
                  <a:pt x="10386" y="18186"/>
                </a:cubicBezTo>
                <a:cubicBezTo>
                  <a:pt x="10386" y="18201"/>
                  <a:pt x="10386" y="18211"/>
                  <a:pt x="10386" y="18219"/>
                </a:cubicBezTo>
                <a:cubicBezTo>
                  <a:pt x="10386" y="18226"/>
                  <a:pt x="10386" y="18230"/>
                  <a:pt x="10386" y="18230"/>
                </a:cubicBezTo>
                <a:cubicBezTo>
                  <a:pt x="10386" y="18230"/>
                  <a:pt x="10386" y="18233"/>
                  <a:pt x="10386" y="18238"/>
                </a:cubicBezTo>
                <a:cubicBezTo>
                  <a:pt x="10386" y="18243"/>
                  <a:pt x="10386" y="18250"/>
                  <a:pt x="10386" y="18256"/>
                </a:cubicBezTo>
                <a:lnTo>
                  <a:pt x="10386" y="18256"/>
                </a:lnTo>
                <a:cubicBezTo>
                  <a:pt x="10386" y="18256"/>
                  <a:pt x="10386" y="18255"/>
                  <a:pt x="10387" y="18255"/>
                </a:cubicBezTo>
                <a:cubicBezTo>
                  <a:pt x="10387" y="18248"/>
                  <a:pt x="10387" y="18241"/>
                  <a:pt x="10387" y="18235"/>
                </a:cubicBezTo>
                <a:cubicBezTo>
                  <a:pt x="10387" y="18230"/>
                  <a:pt x="10387" y="18226"/>
                  <a:pt x="10387" y="18226"/>
                </a:cubicBezTo>
                <a:cubicBezTo>
                  <a:pt x="10387" y="18226"/>
                  <a:pt x="10387" y="18223"/>
                  <a:pt x="10387" y="18215"/>
                </a:cubicBezTo>
                <a:cubicBezTo>
                  <a:pt x="10387" y="18208"/>
                  <a:pt x="10387" y="18198"/>
                  <a:pt x="10387" y="18184"/>
                </a:cubicBezTo>
                <a:close/>
                <a:moveTo>
                  <a:pt x="10901" y="18212"/>
                </a:moveTo>
                <a:lnTo>
                  <a:pt x="10901" y="18214"/>
                </a:lnTo>
                <a:cubicBezTo>
                  <a:pt x="10901" y="18214"/>
                  <a:pt x="10901" y="18214"/>
                  <a:pt x="10902" y="18215"/>
                </a:cubicBezTo>
                <a:cubicBezTo>
                  <a:pt x="10903" y="18217"/>
                  <a:pt x="10905" y="18221"/>
                  <a:pt x="10910" y="18228"/>
                </a:cubicBezTo>
                <a:cubicBezTo>
                  <a:pt x="10910" y="18228"/>
                  <a:pt x="10910" y="18227"/>
                  <a:pt x="10910" y="18227"/>
                </a:cubicBezTo>
                <a:cubicBezTo>
                  <a:pt x="10910" y="18226"/>
                  <a:pt x="10910" y="18226"/>
                  <a:pt x="10910" y="18226"/>
                </a:cubicBezTo>
                <a:cubicBezTo>
                  <a:pt x="10910" y="18226"/>
                  <a:pt x="10910" y="18226"/>
                  <a:pt x="10909" y="18224"/>
                </a:cubicBezTo>
                <a:cubicBezTo>
                  <a:pt x="10908" y="18222"/>
                  <a:pt x="10905" y="18219"/>
                  <a:pt x="10901" y="18212"/>
                </a:cubicBezTo>
                <a:close/>
                <a:moveTo>
                  <a:pt x="10214" y="18215"/>
                </a:moveTo>
                <a:cubicBezTo>
                  <a:pt x="10214" y="18216"/>
                  <a:pt x="10214" y="18216"/>
                  <a:pt x="10213" y="18219"/>
                </a:cubicBezTo>
                <a:cubicBezTo>
                  <a:pt x="10212" y="18222"/>
                  <a:pt x="10210" y="18228"/>
                  <a:pt x="10207" y="18241"/>
                </a:cubicBezTo>
                <a:cubicBezTo>
                  <a:pt x="10207" y="18241"/>
                  <a:pt x="10198" y="18241"/>
                  <a:pt x="10189" y="18255"/>
                </a:cubicBezTo>
                <a:cubicBezTo>
                  <a:pt x="10180" y="18270"/>
                  <a:pt x="10181" y="18284"/>
                  <a:pt x="10181" y="18284"/>
                </a:cubicBezTo>
                <a:cubicBezTo>
                  <a:pt x="10181" y="18284"/>
                  <a:pt x="10180" y="18285"/>
                  <a:pt x="10177" y="18287"/>
                </a:cubicBezTo>
                <a:cubicBezTo>
                  <a:pt x="10174" y="18289"/>
                  <a:pt x="10167" y="18293"/>
                  <a:pt x="10155" y="18300"/>
                </a:cubicBezTo>
                <a:cubicBezTo>
                  <a:pt x="10155" y="18300"/>
                  <a:pt x="10155" y="18300"/>
                  <a:pt x="10153" y="18298"/>
                </a:cubicBezTo>
                <a:cubicBezTo>
                  <a:pt x="10151" y="18296"/>
                  <a:pt x="10147" y="18292"/>
                  <a:pt x="10138" y="18284"/>
                </a:cubicBezTo>
                <a:cubicBezTo>
                  <a:pt x="10138" y="18284"/>
                  <a:pt x="10138" y="18285"/>
                  <a:pt x="10136" y="18287"/>
                </a:cubicBezTo>
                <a:cubicBezTo>
                  <a:pt x="10134" y="18289"/>
                  <a:pt x="10129" y="18293"/>
                  <a:pt x="10121" y="18300"/>
                </a:cubicBezTo>
                <a:cubicBezTo>
                  <a:pt x="10121" y="18300"/>
                  <a:pt x="10121" y="18300"/>
                  <a:pt x="10120" y="18300"/>
                </a:cubicBezTo>
                <a:cubicBezTo>
                  <a:pt x="10119" y="18300"/>
                  <a:pt x="10116" y="18300"/>
                  <a:pt x="10112" y="18300"/>
                </a:cubicBezTo>
                <a:cubicBezTo>
                  <a:pt x="10112" y="18301"/>
                  <a:pt x="10112" y="18301"/>
                  <a:pt x="10112" y="18301"/>
                </a:cubicBezTo>
                <a:cubicBezTo>
                  <a:pt x="10112" y="18301"/>
                  <a:pt x="10112" y="18302"/>
                  <a:pt x="10112" y="18304"/>
                </a:cubicBezTo>
                <a:cubicBezTo>
                  <a:pt x="10112" y="18304"/>
                  <a:pt x="10112" y="18304"/>
                  <a:pt x="10113" y="18304"/>
                </a:cubicBezTo>
                <a:cubicBezTo>
                  <a:pt x="10114" y="18304"/>
                  <a:pt x="10116" y="18304"/>
                  <a:pt x="10121" y="18304"/>
                </a:cubicBezTo>
                <a:cubicBezTo>
                  <a:pt x="10121" y="18304"/>
                  <a:pt x="10121" y="18304"/>
                  <a:pt x="10123" y="18302"/>
                </a:cubicBezTo>
                <a:cubicBezTo>
                  <a:pt x="10125" y="18300"/>
                  <a:pt x="10129" y="18297"/>
                  <a:pt x="10137" y="18289"/>
                </a:cubicBezTo>
                <a:cubicBezTo>
                  <a:pt x="10137" y="18289"/>
                  <a:pt x="10137" y="18289"/>
                  <a:pt x="10139" y="18291"/>
                </a:cubicBezTo>
                <a:cubicBezTo>
                  <a:pt x="10142" y="18292"/>
                  <a:pt x="10146" y="18296"/>
                  <a:pt x="10155" y="18304"/>
                </a:cubicBezTo>
                <a:cubicBezTo>
                  <a:pt x="10155" y="18304"/>
                  <a:pt x="10155" y="18304"/>
                  <a:pt x="10158" y="18302"/>
                </a:cubicBezTo>
                <a:cubicBezTo>
                  <a:pt x="10161" y="18300"/>
                  <a:pt x="10168" y="18297"/>
                  <a:pt x="10181" y="18289"/>
                </a:cubicBezTo>
                <a:cubicBezTo>
                  <a:pt x="10181" y="18289"/>
                  <a:pt x="10180" y="18274"/>
                  <a:pt x="10189" y="18259"/>
                </a:cubicBezTo>
                <a:cubicBezTo>
                  <a:pt x="10198" y="18244"/>
                  <a:pt x="10207" y="18245"/>
                  <a:pt x="10207" y="18245"/>
                </a:cubicBezTo>
                <a:cubicBezTo>
                  <a:pt x="10207" y="18245"/>
                  <a:pt x="10206" y="18245"/>
                  <a:pt x="10207" y="18241"/>
                </a:cubicBezTo>
                <a:cubicBezTo>
                  <a:pt x="10208" y="18237"/>
                  <a:pt x="10210" y="18230"/>
                  <a:pt x="10214" y="18215"/>
                </a:cubicBezTo>
                <a:lnTo>
                  <a:pt x="10214" y="18215"/>
                </a:lnTo>
                <a:close/>
                <a:moveTo>
                  <a:pt x="10910" y="18241"/>
                </a:moveTo>
                <a:cubicBezTo>
                  <a:pt x="10910" y="18241"/>
                  <a:pt x="10910" y="18242"/>
                  <a:pt x="10910" y="18243"/>
                </a:cubicBezTo>
                <a:cubicBezTo>
                  <a:pt x="10910" y="18243"/>
                  <a:pt x="10910" y="18243"/>
                  <a:pt x="10910" y="18243"/>
                </a:cubicBezTo>
                <a:cubicBezTo>
                  <a:pt x="10914" y="18243"/>
                  <a:pt x="10918" y="18251"/>
                  <a:pt x="10922" y="18258"/>
                </a:cubicBezTo>
                <a:cubicBezTo>
                  <a:pt x="10925" y="18266"/>
                  <a:pt x="10927" y="18273"/>
                  <a:pt x="10927" y="18273"/>
                </a:cubicBezTo>
                <a:cubicBezTo>
                  <a:pt x="10927" y="18273"/>
                  <a:pt x="10927" y="18273"/>
                  <a:pt x="10928" y="18273"/>
                </a:cubicBezTo>
                <a:cubicBezTo>
                  <a:pt x="10929" y="18273"/>
                  <a:pt x="10931" y="18273"/>
                  <a:pt x="10936" y="18273"/>
                </a:cubicBezTo>
                <a:cubicBezTo>
                  <a:pt x="10936" y="18273"/>
                  <a:pt x="10938" y="18276"/>
                  <a:pt x="10940" y="18282"/>
                </a:cubicBezTo>
                <a:cubicBezTo>
                  <a:pt x="10942" y="18287"/>
                  <a:pt x="10944" y="18295"/>
                  <a:pt x="10944" y="18303"/>
                </a:cubicBezTo>
                <a:cubicBezTo>
                  <a:pt x="10944" y="18303"/>
                  <a:pt x="10947" y="18306"/>
                  <a:pt x="10950" y="18312"/>
                </a:cubicBezTo>
                <a:cubicBezTo>
                  <a:pt x="10953" y="18317"/>
                  <a:pt x="10957" y="18324"/>
                  <a:pt x="10961" y="18332"/>
                </a:cubicBezTo>
                <a:lnTo>
                  <a:pt x="10970" y="18332"/>
                </a:lnTo>
                <a:cubicBezTo>
                  <a:pt x="10974" y="18332"/>
                  <a:pt x="10979" y="18332"/>
                  <a:pt x="10982" y="18332"/>
                </a:cubicBezTo>
                <a:cubicBezTo>
                  <a:pt x="10985" y="18332"/>
                  <a:pt x="10987" y="18332"/>
                  <a:pt x="10987" y="18332"/>
                </a:cubicBezTo>
                <a:cubicBezTo>
                  <a:pt x="10987" y="18339"/>
                  <a:pt x="10991" y="18343"/>
                  <a:pt x="10997" y="18344"/>
                </a:cubicBezTo>
                <a:cubicBezTo>
                  <a:pt x="11002" y="18346"/>
                  <a:pt x="11008" y="18346"/>
                  <a:pt x="11013" y="18346"/>
                </a:cubicBezTo>
                <a:cubicBezTo>
                  <a:pt x="11013" y="18353"/>
                  <a:pt x="11017" y="18354"/>
                  <a:pt x="11021" y="18352"/>
                </a:cubicBezTo>
                <a:cubicBezTo>
                  <a:pt x="11025" y="18350"/>
                  <a:pt x="11030" y="18346"/>
                  <a:pt x="11030" y="18346"/>
                </a:cubicBezTo>
                <a:cubicBezTo>
                  <a:pt x="11030" y="18346"/>
                  <a:pt x="11030" y="18346"/>
                  <a:pt x="11031" y="18348"/>
                </a:cubicBezTo>
                <a:cubicBezTo>
                  <a:pt x="11032" y="18350"/>
                  <a:pt x="11034" y="18354"/>
                  <a:pt x="11039" y="18361"/>
                </a:cubicBezTo>
                <a:cubicBezTo>
                  <a:pt x="11039" y="18361"/>
                  <a:pt x="11039" y="18361"/>
                  <a:pt x="11040" y="18361"/>
                </a:cubicBezTo>
                <a:cubicBezTo>
                  <a:pt x="11041" y="18361"/>
                  <a:pt x="11043" y="18361"/>
                  <a:pt x="11047" y="18361"/>
                </a:cubicBezTo>
                <a:cubicBezTo>
                  <a:pt x="11047" y="18361"/>
                  <a:pt x="11049" y="18362"/>
                  <a:pt x="11050" y="18363"/>
                </a:cubicBezTo>
                <a:cubicBezTo>
                  <a:pt x="11052" y="18365"/>
                  <a:pt x="11054" y="18368"/>
                  <a:pt x="11055" y="18374"/>
                </a:cubicBezTo>
                <a:cubicBezTo>
                  <a:pt x="11055" y="18374"/>
                  <a:pt x="11055" y="18374"/>
                  <a:pt x="11055" y="18374"/>
                </a:cubicBezTo>
                <a:lnTo>
                  <a:pt x="11055" y="18373"/>
                </a:lnTo>
                <a:lnTo>
                  <a:pt x="11055" y="18373"/>
                </a:lnTo>
                <a:cubicBezTo>
                  <a:pt x="11055" y="18373"/>
                  <a:pt x="11055" y="18373"/>
                  <a:pt x="11055" y="18373"/>
                </a:cubicBezTo>
                <a:cubicBezTo>
                  <a:pt x="11055" y="18365"/>
                  <a:pt x="11053" y="18362"/>
                  <a:pt x="11051" y="18360"/>
                </a:cubicBezTo>
                <a:cubicBezTo>
                  <a:pt x="11049" y="18359"/>
                  <a:pt x="11046" y="18359"/>
                  <a:pt x="11046" y="18359"/>
                </a:cubicBezTo>
                <a:cubicBezTo>
                  <a:pt x="11046" y="18359"/>
                  <a:pt x="11047" y="18359"/>
                  <a:pt x="11046" y="18359"/>
                </a:cubicBezTo>
                <a:cubicBezTo>
                  <a:pt x="11045" y="18359"/>
                  <a:pt x="11043" y="18359"/>
                  <a:pt x="11039" y="18359"/>
                </a:cubicBezTo>
                <a:cubicBezTo>
                  <a:pt x="11039" y="18359"/>
                  <a:pt x="11038" y="18359"/>
                  <a:pt x="11037" y="18357"/>
                </a:cubicBezTo>
                <a:cubicBezTo>
                  <a:pt x="11036" y="18355"/>
                  <a:pt x="11034" y="18351"/>
                  <a:pt x="11030" y="18344"/>
                </a:cubicBezTo>
                <a:cubicBezTo>
                  <a:pt x="11030" y="18344"/>
                  <a:pt x="11025" y="18347"/>
                  <a:pt x="11021" y="18349"/>
                </a:cubicBezTo>
                <a:cubicBezTo>
                  <a:pt x="11017" y="18351"/>
                  <a:pt x="11013" y="18351"/>
                  <a:pt x="11013" y="18344"/>
                </a:cubicBezTo>
                <a:cubicBezTo>
                  <a:pt x="11008" y="18344"/>
                  <a:pt x="11002" y="18343"/>
                  <a:pt x="10997" y="18342"/>
                </a:cubicBezTo>
                <a:cubicBezTo>
                  <a:pt x="10991" y="18340"/>
                  <a:pt x="10987" y="18337"/>
                  <a:pt x="10987" y="18329"/>
                </a:cubicBezTo>
                <a:cubicBezTo>
                  <a:pt x="10987" y="18329"/>
                  <a:pt x="10985" y="18329"/>
                  <a:pt x="10981" y="18329"/>
                </a:cubicBezTo>
                <a:cubicBezTo>
                  <a:pt x="10978" y="18329"/>
                  <a:pt x="10974" y="18329"/>
                  <a:pt x="10969" y="18329"/>
                </a:cubicBezTo>
                <a:lnTo>
                  <a:pt x="10961" y="18329"/>
                </a:lnTo>
                <a:cubicBezTo>
                  <a:pt x="10956" y="18322"/>
                  <a:pt x="10952" y="18315"/>
                  <a:pt x="10949" y="18309"/>
                </a:cubicBezTo>
                <a:cubicBezTo>
                  <a:pt x="10946" y="18304"/>
                  <a:pt x="10944" y="18300"/>
                  <a:pt x="10944" y="18300"/>
                </a:cubicBezTo>
                <a:cubicBezTo>
                  <a:pt x="10944" y="18293"/>
                  <a:pt x="10942" y="18285"/>
                  <a:pt x="10940" y="18279"/>
                </a:cubicBezTo>
                <a:cubicBezTo>
                  <a:pt x="10938" y="18274"/>
                  <a:pt x="10936" y="18271"/>
                  <a:pt x="10936" y="18271"/>
                </a:cubicBezTo>
                <a:cubicBezTo>
                  <a:pt x="10936" y="18271"/>
                  <a:pt x="10935" y="18271"/>
                  <a:pt x="10934" y="18271"/>
                </a:cubicBezTo>
                <a:cubicBezTo>
                  <a:pt x="10933" y="18271"/>
                  <a:pt x="10931" y="18271"/>
                  <a:pt x="10927" y="18271"/>
                </a:cubicBezTo>
                <a:cubicBezTo>
                  <a:pt x="10927" y="18271"/>
                  <a:pt x="10925" y="18263"/>
                  <a:pt x="10922" y="18256"/>
                </a:cubicBezTo>
                <a:cubicBezTo>
                  <a:pt x="10918" y="18248"/>
                  <a:pt x="10914" y="18241"/>
                  <a:pt x="10910" y="18241"/>
                </a:cubicBezTo>
                <a:close/>
                <a:moveTo>
                  <a:pt x="11175" y="18241"/>
                </a:moveTo>
                <a:cubicBezTo>
                  <a:pt x="11171" y="18248"/>
                  <a:pt x="11169" y="18252"/>
                  <a:pt x="11168" y="18254"/>
                </a:cubicBezTo>
                <a:cubicBezTo>
                  <a:pt x="11167" y="18256"/>
                  <a:pt x="11167" y="18255"/>
                  <a:pt x="11167" y="18255"/>
                </a:cubicBezTo>
                <a:cubicBezTo>
                  <a:pt x="11167" y="18255"/>
                  <a:pt x="11165" y="18259"/>
                  <a:pt x="11162" y="18265"/>
                </a:cubicBezTo>
                <a:cubicBezTo>
                  <a:pt x="11160" y="18270"/>
                  <a:pt x="11158" y="18277"/>
                  <a:pt x="11158" y="18284"/>
                </a:cubicBezTo>
                <a:lnTo>
                  <a:pt x="11141" y="18284"/>
                </a:lnTo>
                <a:cubicBezTo>
                  <a:pt x="11141" y="18284"/>
                  <a:pt x="11139" y="18292"/>
                  <a:pt x="11136" y="18299"/>
                </a:cubicBezTo>
                <a:cubicBezTo>
                  <a:pt x="11133" y="18307"/>
                  <a:pt x="11128" y="18314"/>
                  <a:pt x="11124" y="18314"/>
                </a:cubicBezTo>
                <a:lnTo>
                  <a:pt x="11124" y="18316"/>
                </a:lnTo>
                <a:cubicBezTo>
                  <a:pt x="11128" y="18316"/>
                  <a:pt x="11133" y="18309"/>
                  <a:pt x="11136" y="18302"/>
                </a:cubicBezTo>
                <a:cubicBezTo>
                  <a:pt x="11139" y="18295"/>
                  <a:pt x="11141" y="18287"/>
                  <a:pt x="11141" y="18287"/>
                </a:cubicBezTo>
                <a:lnTo>
                  <a:pt x="11158" y="18287"/>
                </a:lnTo>
                <a:cubicBezTo>
                  <a:pt x="11158" y="18280"/>
                  <a:pt x="11160" y="18273"/>
                  <a:pt x="11162" y="18267"/>
                </a:cubicBezTo>
                <a:cubicBezTo>
                  <a:pt x="11165" y="18262"/>
                  <a:pt x="11167" y="18258"/>
                  <a:pt x="11167" y="18258"/>
                </a:cubicBezTo>
                <a:cubicBezTo>
                  <a:pt x="11167" y="18258"/>
                  <a:pt x="11167" y="18258"/>
                  <a:pt x="11168" y="18256"/>
                </a:cubicBezTo>
                <a:cubicBezTo>
                  <a:pt x="11169" y="18254"/>
                  <a:pt x="11171" y="18251"/>
                  <a:pt x="11175" y="18243"/>
                </a:cubicBezTo>
                <a:cubicBezTo>
                  <a:pt x="11175" y="18243"/>
                  <a:pt x="11175" y="18243"/>
                  <a:pt x="11175" y="18242"/>
                </a:cubicBezTo>
                <a:cubicBezTo>
                  <a:pt x="11175" y="18242"/>
                  <a:pt x="11175" y="18241"/>
                  <a:pt x="11175" y="18241"/>
                </a:cubicBezTo>
                <a:close/>
                <a:moveTo>
                  <a:pt x="11441" y="18241"/>
                </a:moveTo>
                <a:cubicBezTo>
                  <a:pt x="11441" y="18241"/>
                  <a:pt x="11441" y="18242"/>
                  <a:pt x="11441" y="18242"/>
                </a:cubicBezTo>
                <a:cubicBezTo>
                  <a:pt x="11441" y="18243"/>
                  <a:pt x="11441" y="18243"/>
                  <a:pt x="11441" y="18243"/>
                </a:cubicBezTo>
                <a:lnTo>
                  <a:pt x="11458" y="18243"/>
                </a:lnTo>
                <a:cubicBezTo>
                  <a:pt x="11458" y="18243"/>
                  <a:pt x="11458" y="18242"/>
                  <a:pt x="11458" y="18242"/>
                </a:cubicBezTo>
                <a:cubicBezTo>
                  <a:pt x="11458" y="18242"/>
                  <a:pt x="11458" y="18242"/>
                  <a:pt x="11458" y="18241"/>
                </a:cubicBezTo>
                <a:cubicBezTo>
                  <a:pt x="11458" y="18241"/>
                  <a:pt x="11455" y="18241"/>
                  <a:pt x="11451" y="18241"/>
                </a:cubicBezTo>
                <a:cubicBezTo>
                  <a:pt x="11447" y="18241"/>
                  <a:pt x="11443" y="18241"/>
                  <a:pt x="11442" y="18241"/>
                </a:cubicBezTo>
                <a:lnTo>
                  <a:pt x="11441" y="18241"/>
                </a:lnTo>
                <a:close/>
                <a:moveTo>
                  <a:pt x="10105" y="18258"/>
                </a:moveTo>
                <a:cubicBezTo>
                  <a:pt x="10104" y="18258"/>
                  <a:pt x="10104" y="18258"/>
                  <a:pt x="10104" y="18258"/>
                </a:cubicBezTo>
                <a:cubicBezTo>
                  <a:pt x="10104" y="18258"/>
                  <a:pt x="10104" y="18258"/>
                  <a:pt x="10104" y="18259"/>
                </a:cubicBezTo>
                <a:cubicBezTo>
                  <a:pt x="10104" y="18259"/>
                  <a:pt x="10104" y="18259"/>
                  <a:pt x="10105" y="18261"/>
                </a:cubicBezTo>
                <a:cubicBezTo>
                  <a:pt x="10106" y="18263"/>
                  <a:pt x="10108" y="18267"/>
                  <a:pt x="10112" y="18274"/>
                </a:cubicBezTo>
                <a:cubicBezTo>
                  <a:pt x="10112" y="18273"/>
                  <a:pt x="10112" y="18273"/>
                  <a:pt x="10112" y="18273"/>
                </a:cubicBezTo>
                <a:cubicBezTo>
                  <a:pt x="10112" y="18273"/>
                  <a:pt x="10112" y="18273"/>
                  <a:pt x="10112" y="18271"/>
                </a:cubicBezTo>
                <a:cubicBezTo>
                  <a:pt x="10112" y="18271"/>
                  <a:pt x="10111" y="18270"/>
                  <a:pt x="10110" y="18268"/>
                </a:cubicBezTo>
                <a:cubicBezTo>
                  <a:pt x="10109" y="18266"/>
                  <a:pt x="10107" y="18262"/>
                  <a:pt x="10105" y="18258"/>
                </a:cubicBezTo>
                <a:close/>
                <a:moveTo>
                  <a:pt x="10807" y="18271"/>
                </a:moveTo>
                <a:cubicBezTo>
                  <a:pt x="10807" y="18271"/>
                  <a:pt x="10807" y="18271"/>
                  <a:pt x="10806" y="18275"/>
                </a:cubicBezTo>
                <a:cubicBezTo>
                  <a:pt x="10805" y="18278"/>
                  <a:pt x="10802" y="18285"/>
                  <a:pt x="10798" y="18300"/>
                </a:cubicBezTo>
                <a:cubicBezTo>
                  <a:pt x="10798" y="18300"/>
                  <a:pt x="10798" y="18300"/>
                  <a:pt x="10798" y="18301"/>
                </a:cubicBezTo>
                <a:cubicBezTo>
                  <a:pt x="10798" y="18303"/>
                  <a:pt x="10798" y="18307"/>
                  <a:pt x="10798" y="18314"/>
                </a:cubicBezTo>
                <a:cubicBezTo>
                  <a:pt x="10794" y="18329"/>
                  <a:pt x="10792" y="18336"/>
                  <a:pt x="10791" y="18340"/>
                </a:cubicBezTo>
                <a:cubicBezTo>
                  <a:pt x="10789" y="18344"/>
                  <a:pt x="10789" y="18344"/>
                  <a:pt x="10789" y="18344"/>
                </a:cubicBezTo>
                <a:cubicBezTo>
                  <a:pt x="10789" y="18344"/>
                  <a:pt x="10789" y="18343"/>
                  <a:pt x="10788" y="18345"/>
                </a:cubicBezTo>
                <a:cubicBezTo>
                  <a:pt x="10787" y="18347"/>
                  <a:pt x="10785" y="18352"/>
                  <a:pt x="10781" y="18359"/>
                </a:cubicBezTo>
                <a:cubicBezTo>
                  <a:pt x="10781" y="18359"/>
                  <a:pt x="10781" y="18359"/>
                  <a:pt x="10780" y="18360"/>
                </a:cubicBezTo>
                <a:cubicBezTo>
                  <a:pt x="10779" y="18362"/>
                  <a:pt x="10776" y="18365"/>
                  <a:pt x="10772" y="18373"/>
                </a:cubicBezTo>
                <a:cubicBezTo>
                  <a:pt x="10772" y="18373"/>
                  <a:pt x="10772" y="18377"/>
                  <a:pt x="10772" y="18382"/>
                </a:cubicBezTo>
                <a:cubicBezTo>
                  <a:pt x="10772" y="18388"/>
                  <a:pt x="10772" y="18395"/>
                  <a:pt x="10772" y="18402"/>
                </a:cubicBezTo>
                <a:cubicBezTo>
                  <a:pt x="10772" y="18402"/>
                  <a:pt x="10773" y="18417"/>
                  <a:pt x="10764" y="18432"/>
                </a:cubicBezTo>
                <a:cubicBezTo>
                  <a:pt x="10756" y="18447"/>
                  <a:pt x="10755" y="18447"/>
                  <a:pt x="10755" y="18447"/>
                </a:cubicBezTo>
                <a:cubicBezTo>
                  <a:pt x="10755" y="18447"/>
                  <a:pt x="10747" y="18447"/>
                  <a:pt x="10738" y="18447"/>
                </a:cubicBezTo>
                <a:cubicBezTo>
                  <a:pt x="10730" y="18447"/>
                  <a:pt x="10729" y="18461"/>
                  <a:pt x="10721" y="18461"/>
                </a:cubicBezTo>
                <a:cubicBezTo>
                  <a:pt x="10704" y="18461"/>
                  <a:pt x="10712" y="18476"/>
                  <a:pt x="10712" y="18490"/>
                </a:cubicBezTo>
                <a:cubicBezTo>
                  <a:pt x="10712" y="18490"/>
                  <a:pt x="10712" y="18491"/>
                  <a:pt x="10712" y="18506"/>
                </a:cubicBezTo>
                <a:cubicBezTo>
                  <a:pt x="10708" y="18506"/>
                  <a:pt x="10701" y="18505"/>
                  <a:pt x="10696" y="18504"/>
                </a:cubicBezTo>
                <a:cubicBezTo>
                  <a:pt x="10691" y="18502"/>
                  <a:pt x="10686" y="18498"/>
                  <a:pt x="10686" y="18490"/>
                </a:cubicBezTo>
                <a:cubicBezTo>
                  <a:pt x="10682" y="18490"/>
                  <a:pt x="10680" y="18490"/>
                  <a:pt x="10678" y="18490"/>
                </a:cubicBezTo>
                <a:cubicBezTo>
                  <a:pt x="10676" y="18490"/>
                  <a:pt x="10674" y="18490"/>
                  <a:pt x="10670" y="18490"/>
                </a:cubicBezTo>
                <a:cubicBezTo>
                  <a:pt x="10670" y="18498"/>
                  <a:pt x="10668" y="18495"/>
                  <a:pt x="10665" y="18489"/>
                </a:cubicBezTo>
                <a:cubicBezTo>
                  <a:pt x="10663" y="18484"/>
                  <a:pt x="10661" y="18477"/>
                  <a:pt x="10661" y="18477"/>
                </a:cubicBezTo>
                <a:cubicBezTo>
                  <a:pt x="10661" y="18477"/>
                  <a:pt x="10659" y="18474"/>
                  <a:pt x="10658" y="18471"/>
                </a:cubicBezTo>
                <a:cubicBezTo>
                  <a:pt x="10656" y="18468"/>
                  <a:pt x="10654" y="18465"/>
                  <a:pt x="10653" y="18464"/>
                </a:cubicBezTo>
                <a:lnTo>
                  <a:pt x="10661" y="18479"/>
                </a:lnTo>
                <a:cubicBezTo>
                  <a:pt x="10661" y="18479"/>
                  <a:pt x="10663" y="18486"/>
                  <a:pt x="10665" y="18492"/>
                </a:cubicBezTo>
                <a:cubicBezTo>
                  <a:pt x="10668" y="18497"/>
                  <a:pt x="10670" y="18500"/>
                  <a:pt x="10670" y="18493"/>
                </a:cubicBezTo>
                <a:cubicBezTo>
                  <a:pt x="10674" y="18493"/>
                  <a:pt x="10676" y="18493"/>
                  <a:pt x="10678" y="18493"/>
                </a:cubicBezTo>
                <a:cubicBezTo>
                  <a:pt x="10681" y="18493"/>
                  <a:pt x="10683" y="18493"/>
                  <a:pt x="10687" y="18493"/>
                </a:cubicBezTo>
                <a:cubicBezTo>
                  <a:pt x="10687" y="18500"/>
                  <a:pt x="10691" y="18504"/>
                  <a:pt x="10697" y="18506"/>
                </a:cubicBezTo>
                <a:cubicBezTo>
                  <a:pt x="10702" y="18508"/>
                  <a:pt x="10709" y="18508"/>
                  <a:pt x="10713" y="18508"/>
                </a:cubicBezTo>
                <a:cubicBezTo>
                  <a:pt x="10713" y="18501"/>
                  <a:pt x="10713" y="18497"/>
                  <a:pt x="10713" y="18495"/>
                </a:cubicBezTo>
                <a:cubicBezTo>
                  <a:pt x="10713" y="18493"/>
                  <a:pt x="10713" y="18493"/>
                  <a:pt x="10713" y="18493"/>
                </a:cubicBezTo>
                <a:cubicBezTo>
                  <a:pt x="10713" y="18478"/>
                  <a:pt x="10704" y="18464"/>
                  <a:pt x="10722" y="18464"/>
                </a:cubicBezTo>
                <a:cubicBezTo>
                  <a:pt x="10730" y="18464"/>
                  <a:pt x="10730" y="18449"/>
                  <a:pt x="10738" y="18449"/>
                </a:cubicBezTo>
                <a:cubicBezTo>
                  <a:pt x="10747" y="18449"/>
                  <a:pt x="10755" y="18449"/>
                  <a:pt x="10755" y="18449"/>
                </a:cubicBezTo>
                <a:cubicBezTo>
                  <a:pt x="10755" y="18449"/>
                  <a:pt x="10756" y="18449"/>
                  <a:pt x="10764" y="18434"/>
                </a:cubicBezTo>
                <a:cubicBezTo>
                  <a:pt x="10773" y="18420"/>
                  <a:pt x="10773" y="18405"/>
                  <a:pt x="10773" y="18405"/>
                </a:cubicBezTo>
                <a:cubicBezTo>
                  <a:pt x="10773" y="18397"/>
                  <a:pt x="10773" y="18390"/>
                  <a:pt x="10773" y="18385"/>
                </a:cubicBezTo>
                <a:cubicBezTo>
                  <a:pt x="10773" y="18379"/>
                  <a:pt x="10773" y="18375"/>
                  <a:pt x="10773" y="18375"/>
                </a:cubicBezTo>
                <a:cubicBezTo>
                  <a:pt x="10773" y="18375"/>
                  <a:pt x="10773" y="18376"/>
                  <a:pt x="10774" y="18374"/>
                </a:cubicBezTo>
                <a:cubicBezTo>
                  <a:pt x="10775" y="18372"/>
                  <a:pt x="10777" y="18368"/>
                  <a:pt x="10781" y="18361"/>
                </a:cubicBezTo>
                <a:cubicBezTo>
                  <a:pt x="10781" y="18361"/>
                  <a:pt x="10781" y="18361"/>
                  <a:pt x="10782" y="18359"/>
                </a:cubicBezTo>
                <a:cubicBezTo>
                  <a:pt x="10784" y="18357"/>
                  <a:pt x="10786" y="18353"/>
                  <a:pt x="10790" y="18346"/>
                </a:cubicBezTo>
                <a:cubicBezTo>
                  <a:pt x="10790" y="18346"/>
                  <a:pt x="10790" y="18346"/>
                  <a:pt x="10791" y="18342"/>
                </a:cubicBezTo>
                <a:cubicBezTo>
                  <a:pt x="10792" y="18339"/>
                  <a:pt x="10794" y="18331"/>
                  <a:pt x="10799" y="18316"/>
                </a:cubicBezTo>
                <a:cubicBezTo>
                  <a:pt x="10799" y="18309"/>
                  <a:pt x="10799" y="18305"/>
                  <a:pt x="10799" y="18304"/>
                </a:cubicBezTo>
                <a:cubicBezTo>
                  <a:pt x="10799" y="18302"/>
                  <a:pt x="10799" y="18303"/>
                  <a:pt x="10799" y="18303"/>
                </a:cubicBezTo>
                <a:cubicBezTo>
                  <a:pt x="10799" y="18303"/>
                  <a:pt x="10799" y="18302"/>
                  <a:pt x="10800" y="18299"/>
                </a:cubicBezTo>
                <a:cubicBezTo>
                  <a:pt x="10801" y="18295"/>
                  <a:pt x="10803" y="18288"/>
                  <a:pt x="10807" y="18273"/>
                </a:cubicBezTo>
                <a:lnTo>
                  <a:pt x="10807" y="18271"/>
                </a:lnTo>
                <a:close/>
                <a:moveTo>
                  <a:pt x="10653" y="18464"/>
                </a:moveTo>
                <a:cubicBezTo>
                  <a:pt x="10653" y="18464"/>
                  <a:pt x="10653" y="18463"/>
                  <a:pt x="10653" y="18462"/>
                </a:cubicBezTo>
                <a:cubicBezTo>
                  <a:pt x="10652" y="18462"/>
                  <a:pt x="10652" y="18461"/>
                  <a:pt x="10652" y="18461"/>
                </a:cubicBezTo>
                <a:cubicBezTo>
                  <a:pt x="10652" y="18454"/>
                  <a:pt x="10648" y="18454"/>
                  <a:pt x="10644" y="18456"/>
                </a:cubicBezTo>
                <a:cubicBezTo>
                  <a:pt x="10640" y="18457"/>
                  <a:pt x="10635" y="18461"/>
                  <a:pt x="10635" y="18461"/>
                </a:cubicBezTo>
                <a:cubicBezTo>
                  <a:pt x="10631" y="18454"/>
                  <a:pt x="10624" y="18450"/>
                  <a:pt x="10619" y="18449"/>
                </a:cubicBezTo>
                <a:cubicBezTo>
                  <a:pt x="10614" y="18447"/>
                  <a:pt x="10609" y="18447"/>
                  <a:pt x="10609" y="18447"/>
                </a:cubicBezTo>
                <a:cubicBezTo>
                  <a:pt x="10606" y="18447"/>
                  <a:pt x="10605" y="18448"/>
                  <a:pt x="10605" y="18450"/>
                </a:cubicBezTo>
                <a:cubicBezTo>
                  <a:pt x="10605" y="18452"/>
                  <a:pt x="10606" y="18454"/>
                  <a:pt x="10607" y="18456"/>
                </a:cubicBezTo>
                <a:cubicBezTo>
                  <a:pt x="10606" y="18454"/>
                  <a:pt x="10606" y="18453"/>
                  <a:pt x="10606" y="18452"/>
                </a:cubicBezTo>
                <a:cubicBezTo>
                  <a:pt x="10607" y="18450"/>
                  <a:pt x="10608" y="18449"/>
                  <a:pt x="10610" y="18449"/>
                </a:cubicBezTo>
                <a:cubicBezTo>
                  <a:pt x="10610" y="18449"/>
                  <a:pt x="10614" y="18450"/>
                  <a:pt x="10620" y="18451"/>
                </a:cubicBezTo>
                <a:cubicBezTo>
                  <a:pt x="10625" y="18453"/>
                  <a:pt x="10632" y="18456"/>
                  <a:pt x="10636" y="18464"/>
                </a:cubicBezTo>
                <a:cubicBezTo>
                  <a:pt x="10636" y="18464"/>
                  <a:pt x="10640" y="18460"/>
                  <a:pt x="10644" y="18458"/>
                </a:cubicBezTo>
                <a:cubicBezTo>
                  <a:pt x="10649" y="18456"/>
                  <a:pt x="10653" y="18456"/>
                  <a:pt x="10653" y="18464"/>
                </a:cubicBezTo>
                <a:close/>
                <a:moveTo>
                  <a:pt x="10369" y="18314"/>
                </a:moveTo>
                <a:cubicBezTo>
                  <a:pt x="10369" y="18315"/>
                  <a:pt x="10369" y="18315"/>
                  <a:pt x="10369" y="18316"/>
                </a:cubicBezTo>
                <a:cubicBezTo>
                  <a:pt x="10369" y="18316"/>
                  <a:pt x="10369" y="18316"/>
                  <a:pt x="10369" y="18319"/>
                </a:cubicBezTo>
                <a:cubicBezTo>
                  <a:pt x="10374" y="18319"/>
                  <a:pt x="10382" y="18319"/>
                  <a:pt x="10389" y="18319"/>
                </a:cubicBezTo>
                <a:cubicBezTo>
                  <a:pt x="10397" y="18319"/>
                  <a:pt x="10403" y="18319"/>
                  <a:pt x="10403" y="18319"/>
                </a:cubicBezTo>
                <a:cubicBezTo>
                  <a:pt x="10403" y="18319"/>
                  <a:pt x="10403" y="18325"/>
                  <a:pt x="10403" y="18334"/>
                </a:cubicBezTo>
                <a:cubicBezTo>
                  <a:pt x="10403" y="18342"/>
                  <a:pt x="10403" y="18352"/>
                  <a:pt x="10403" y="18360"/>
                </a:cubicBezTo>
                <a:cubicBezTo>
                  <a:pt x="10403" y="18360"/>
                  <a:pt x="10403" y="18359"/>
                  <a:pt x="10403" y="18359"/>
                </a:cubicBezTo>
                <a:lnTo>
                  <a:pt x="10404" y="18359"/>
                </a:lnTo>
                <a:cubicBezTo>
                  <a:pt x="10404" y="18352"/>
                  <a:pt x="10404" y="18340"/>
                  <a:pt x="10404" y="18331"/>
                </a:cubicBezTo>
                <a:cubicBezTo>
                  <a:pt x="10404" y="18322"/>
                  <a:pt x="10404" y="18314"/>
                  <a:pt x="10404" y="18314"/>
                </a:cubicBezTo>
                <a:cubicBezTo>
                  <a:pt x="10404" y="18314"/>
                  <a:pt x="10397" y="18314"/>
                  <a:pt x="10390" y="18314"/>
                </a:cubicBezTo>
                <a:cubicBezTo>
                  <a:pt x="10382" y="18314"/>
                  <a:pt x="10374" y="18314"/>
                  <a:pt x="10369" y="18314"/>
                </a:cubicBezTo>
                <a:close/>
                <a:moveTo>
                  <a:pt x="11124" y="18373"/>
                </a:moveTo>
                <a:cubicBezTo>
                  <a:pt x="11124" y="18373"/>
                  <a:pt x="11124" y="18373"/>
                  <a:pt x="11122" y="18375"/>
                </a:cubicBezTo>
                <a:cubicBezTo>
                  <a:pt x="11120" y="18377"/>
                  <a:pt x="11115" y="18381"/>
                  <a:pt x="11107" y="18388"/>
                </a:cubicBezTo>
                <a:cubicBezTo>
                  <a:pt x="11107" y="18388"/>
                  <a:pt x="11107" y="18389"/>
                  <a:pt x="11107" y="18389"/>
                </a:cubicBezTo>
                <a:cubicBezTo>
                  <a:pt x="11107" y="18390"/>
                  <a:pt x="11108" y="18391"/>
                  <a:pt x="11108" y="18391"/>
                </a:cubicBezTo>
                <a:cubicBezTo>
                  <a:pt x="11108" y="18391"/>
                  <a:pt x="11108" y="18390"/>
                  <a:pt x="11110" y="18388"/>
                </a:cubicBezTo>
                <a:cubicBezTo>
                  <a:pt x="11112" y="18386"/>
                  <a:pt x="11116" y="18382"/>
                  <a:pt x="11124" y="18375"/>
                </a:cubicBezTo>
                <a:cubicBezTo>
                  <a:pt x="11124" y="18375"/>
                  <a:pt x="11124" y="18375"/>
                  <a:pt x="11124" y="18375"/>
                </a:cubicBezTo>
                <a:cubicBezTo>
                  <a:pt x="11124" y="18374"/>
                  <a:pt x="11124" y="18373"/>
                  <a:pt x="11124" y="18373"/>
                </a:cubicBezTo>
                <a:close/>
                <a:moveTo>
                  <a:pt x="10393" y="18377"/>
                </a:moveTo>
                <a:cubicBezTo>
                  <a:pt x="10391" y="18384"/>
                  <a:pt x="10390" y="18392"/>
                  <a:pt x="10395" y="18392"/>
                </a:cubicBezTo>
                <a:cubicBezTo>
                  <a:pt x="10403" y="18392"/>
                  <a:pt x="10412" y="18407"/>
                  <a:pt x="10412" y="18407"/>
                </a:cubicBezTo>
                <a:lnTo>
                  <a:pt x="10420" y="18421"/>
                </a:lnTo>
                <a:cubicBezTo>
                  <a:pt x="10425" y="18421"/>
                  <a:pt x="10429" y="18425"/>
                  <a:pt x="10432" y="18429"/>
                </a:cubicBezTo>
                <a:cubicBezTo>
                  <a:pt x="10436" y="18433"/>
                  <a:pt x="10438" y="18436"/>
                  <a:pt x="10438" y="18436"/>
                </a:cubicBezTo>
                <a:cubicBezTo>
                  <a:pt x="10438" y="18436"/>
                  <a:pt x="10441" y="18443"/>
                  <a:pt x="10445" y="18450"/>
                </a:cubicBezTo>
                <a:cubicBezTo>
                  <a:pt x="10449" y="18457"/>
                  <a:pt x="10453" y="18464"/>
                  <a:pt x="10454" y="18465"/>
                </a:cubicBezTo>
                <a:cubicBezTo>
                  <a:pt x="10454" y="18464"/>
                  <a:pt x="10454" y="18463"/>
                  <a:pt x="10454" y="18463"/>
                </a:cubicBezTo>
                <a:cubicBezTo>
                  <a:pt x="10455" y="18463"/>
                  <a:pt x="10455" y="18462"/>
                  <a:pt x="10455" y="18461"/>
                </a:cubicBezTo>
                <a:lnTo>
                  <a:pt x="10438" y="18432"/>
                </a:lnTo>
                <a:cubicBezTo>
                  <a:pt x="10438" y="18432"/>
                  <a:pt x="10436" y="18428"/>
                  <a:pt x="10432" y="18424"/>
                </a:cubicBezTo>
                <a:cubicBezTo>
                  <a:pt x="10429" y="18421"/>
                  <a:pt x="10425" y="18418"/>
                  <a:pt x="10420" y="18418"/>
                </a:cubicBezTo>
                <a:lnTo>
                  <a:pt x="10413" y="18402"/>
                </a:lnTo>
                <a:cubicBezTo>
                  <a:pt x="10413" y="18402"/>
                  <a:pt x="10404" y="18388"/>
                  <a:pt x="10395" y="18388"/>
                </a:cubicBezTo>
                <a:cubicBezTo>
                  <a:pt x="10392" y="18388"/>
                  <a:pt x="10392" y="18382"/>
                  <a:pt x="10393" y="18377"/>
                </a:cubicBezTo>
                <a:close/>
                <a:moveTo>
                  <a:pt x="11115" y="18419"/>
                </a:moveTo>
                <a:cubicBezTo>
                  <a:pt x="11114" y="18425"/>
                  <a:pt x="11112" y="18428"/>
                  <a:pt x="11110" y="18429"/>
                </a:cubicBezTo>
                <a:cubicBezTo>
                  <a:pt x="11109" y="18431"/>
                  <a:pt x="11107" y="18432"/>
                  <a:pt x="11107" y="18432"/>
                </a:cubicBezTo>
                <a:cubicBezTo>
                  <a:pt x="11105" y="18436"/>
                  <a:pt x="11104" y="18438"/>
                  <a:pt x="11103" y="18441"/>
                </a:cubicBezTo>
                <a:cubicBezTo>
                  <a:pt x="11103" y="18443"/>
                  <a:pt x="11103" y="18445"/>
                  <a:pt x="11104" y="18447"/>
                </a:cubicBezTo>
                <a:cubicBezTo>
                  <a:pt x="11104" y="18445"/>
                  <a:pt x="11103" y="18444"/>
                  <a:pt x="11104" y="18442"/>
                </a:cubicBezTo>
                <a:cubicBezTo>
                  <a:pt x="11104" y="18440"/>
                  <a:pt x="11105" y="18438"/>
                  <a:pt x="11107" y="18434"/>
                </a:cubicBezTo>
                <a:cubicBezTo>
                  <a:pt x="11107" y="18434"/>
                  <a:pt x="11109" y="18434"/>
                  <a:pt x="11111" y="18433"/>
                </a:cubicBezTo>
                <a:cubicBezTo>
                  <a:pt x="11114" y="18431"/>
                  <a:pt x="11116" y="18427"/>
                  <a:pt x="11116" y="18420"/>
                </a:cubicBezTo>
                <a:lnTo>
                  <a:pt x="11115" y="18419"/>
                </a:lnTo>
                <a:close/>
                <a:moveTo>
                  <a:pt x="11031" y="18433"/>
                </a:moveTo>
                <a:lnTo>
                  <a:pt x="11030" y="18434"/>
                </a:lnTo>
                <a:cubicBezTo>
                  <a:pt x="11030" y="18434"/>
                  <a:pt x="11030" y="18434"/>
                  <a:pt x="11033" y="18438"/>
                </a:cubicBezTo>
                <a:cubicBezTo>
                  <a:pt x="11036" y="18441"/>
                  <a:pt x="11042" y="18449"/>
                  <a:pt x="11055" y="18464"/>
                </a:cubicBezTo>
                <a:cubicBezTo>
                  <a:pt x="11055" y="18464"/>
                  <a:pt x="11057" y="18464"/>
                  <a:pt x="11059" y="18466"/>
                </a:cubicBezTo>
                <a:cubicBezTo>
                  <a:pt x="11062" y="18468"/>
                  <a:pt x="11064" y="18471"/>
                  <a:pt x="11064" y="18479"/>
                </a:cubicBezTo>
                <a:cubicBezTo>
                  <a:pt x="11068" y="18486"/>
                  <a:pt x="11070" y="18494"/>
                  <a:pt x="11071" y="18499"/>
                </a:cubicBezTo>
                <a:cubicBezTo>
                  <a:pt x="11072" y="18503"/>
                  <a:pt x="11072" y="18505"/>
                  <a:pt x="11072" y="18506"/>
                </a:cubicBezTo>
                <a:cubicBezTo>
                  <a:pt x="11072" y="18506"/>
                  <a:pt x="11072" y="18502"/>
                  <a:pt x="11071" y="18497"/>
                </a:cubicBezTo>
                <a:cubicBezTo>
                  <a:pt x="11070" y="18491"/>
                  <a:pt x="11068" y="18484"/>
                  <a:pt x="11064" y="18477"/>
                </a:cubicBezTo>
                <a:cubicBezTo>
                  <a:pt x="11064" y="18469"/>
                  <a:pt x="11062" y="18465"/>
                  <a:pt x="11059" y="18463"/>
                </a:cubicBezTo>
                <a:cubicBezTo>
                  <a:pt x="11057" y="18461"/>
                  <a:pt x="11055" y="18461"/>
                  <a:pt x="11055" y="18461"/>
                </a:cubicBezTo>
                <a:cubicBezTo>
                  <a:pt x="11055" y="18461"/>
                  <a:pt x="11055" y="18461"/>
                  <a:pt x="11052" y="18457"/>
                </a:cubicBezTo>
                <a:cubicBezTo>
                  <a:pt x="11049" y="18453"/>
                  <a:pt x="11042" y="18447"/>
                  <a:pt x="11031" y="18433"/>
                </a:cubicBezTo>
                <a:close/>
                <a:moveTo>
                  <a:pt x="10592" y="18461"/>
                </a:moveTo>
                <a:cubicBezTo>
                  <a:pt x="10583" y="18461"/>
                  <a:pt x="10584" y="18477"/>
                  <a:pt x="10584" y="18477"/>
                </a:cubicBezTo>
                <a:lnTo>
                  <a:pt x="10584" y="18479"/>
                </a:lnTo>
                <a:cubicBezTo>
                  <a:pt x="10584" y="18479"/>
                  <a:pt x="10584" y="18464"/>
                  <a:pt x="10593" y="18464"/>
                </a:cubicBezTo>
                <a:cubicBezTo>
                  <a:pt x="10601" y="18464"/>
                  <a:pt x="10610" y="18464"/>
                  <a:pt x="10610" y="18464"/>
                </a:cubicBezTo>
                <a:cubicBezTo>
                  <a:pt x="10610" y="18464"/>
                  <a:pt x="10610" y="18463"/>
                  <a:pt x="10609" y="18462"/>
                </a:cubicBezTo>
                <a:cubicBezTo>
                  <a:pt x="10609" y="18462"/>
                  <a:pt x="10609" y="18462"/>
                  <a:pt x="10608" y="18461"/>
                </a:cubicBezTo>
                <a:cubicBezTo>
                  <a:pt x="10608" y="18461"/>
                  <a:pt x="10600" y="18461"/>
                  <a:pt x="10592" y="18461"/>
                </a:cubicBezTo>
                <a:close/>
                <a:moveTo>
                  <a:pt x="10523" y="18490"/>
                </a:moveTo>
                <a:cubicBezTo>
                  <a:pt x="10515" y="18490"/>
                  <a:pt x="10506" y="18506"/>
                  <a:pt x="10506" y="18506"/>
                </a:cubicBezTo>
                <a:lnTo>
                  <a:pt x="10490" y="18520"/>
                </a:lnTo>
                <a:cubicBezTo>
                  <a:pt x="10490" y="18520"/>
                  <a:pt x="10488" y="18524"/>
                  <a:pt x="10484" y="18528"/>
                </a:cubicBezTo>
                <a:cubicBezTo>
                  <a:pt x="10481" y="18532"/>
                  <a:pt x="10477" y="18535"/>
                  <a:pt x="10472" y="18535"/>
                </a:cubicBezTo>
                <a:cubicBezTo>
                  <a:pt x="10473" y="18536"/>
                  <a:pt x="10472" y="18538"/>
                  <a:pt x="10473" y="18538"/>
                </a:cubicBezTo>
                <a:cubicBezTo>
                  <a:pt x="10482" y="18538"/>
                  <a:pt x="10490" y="18522"/>
                  <a:pt x="10490" y="18522"/>
                </a:cubicBezTo>
                <a:lnTo>
                  <a:pt x="10507" y="18508"/>
                </a:lnTo>
                <a:cubicBezTo>
                  <a:pt x="10507" y="18508"/>
                  <a:pt x="10515" y="18493"/>
                  <a:pt x="10524" y="18493"/>
                </a:cubicBezTo>
                <a:cubicBezTo>
                  <a:pt x="10533" y="18493"/>
                  <a:pt x="10541" y="18508"/>
                  <a:pt x="10550" y="18508"/>
                </a:cubicBezTo>
                <a:cubicBezTo>
                  <a:pt x="10559" y="18508"/>
                  <a:pt x="10584" y="18508"/>
                  <a:pt x="10584" y="18508"/>
                </a:cubicBezTo>
                <a:lnTo>
                  <a:pt x="10584" y="18506"/>
                </a:lnTo>
                <a:cubicBezTo>
                  <a:pt x="10584" y="18506"/>
                  <a:pt x="10558" y="18506"/>
                  <a:pt x="10549" y="18506"/>
                </a:cubicBezTo>
                <a:cubicBezTo>
                  <a:pt x="10541" y="18506"/>
                  <a:pt x="10532" y="18490"/>
                  <a:pt x="10523" y="18490"/>
                </a:cubicBezTo>
                <a:close/>
                <a:moveTo>
                  <a:pt x="10447" y="18492"/>
                </a:moveTo>
                <a:cubicBezTo>
                  <a:pt x="10447" y="18492"/>
                  <a:pt x="10447" y="18492"/>
                  <a:pt x="10447" y="18492"/>
                </a:cubicBezTo>
                <a:cubicBezTo>
                  <a:pt x="10447" y="18493"/>
                  <a:pt x="10447" y="18493"/>
                  <a:pt x="10447" y="18493"/>
                </a:cubicBezTo>
                <a:lnTo>
                  <a:pt x="10464" y="18522"/>
                </a:lnTo>
                <a:cubicBezTo>
                  <a:pt x="10464" y="18522"/>
                  <a:pt x="10464" y="18521"/>
                  <a:pt x="10464" y="18521"/>
                </a:cubicBezTo>
                <a:cubicBezTo>
                  <a:pt x="10464" y="18520"/>
                  <a:pt x="10464" y="18520"/>
                  <a:pt x="10464" y="18520"/>
                </a:cubicBezTo>
                <a:cubicBezTo>
                  <a:pt x="10464" y="18520"/>
                  <a:pt x="10460" y="18513"/>
                  <a:pt x="10456" y="18507"/>
                </a:cubicBezTo>
                <a:cubicBezTo>
                  <a:pt x="10452" y="18500"/>
                  <a:pt x="10448" y="18493"/>
                  <a:pt x="10447" y="18492"/>
                </a:cubicBezTo>
                <a:close/>
                <a:moveTo>
                  <a:pt x="11132" y="18507"/>
                </a:moveTo>
                <a:cubicBezTo>
                  <a:pt x="11131" y="18507"/>
                  <a:pt x="11132" y="18507"/>
                  <a:pt x="11131" y="18508"/>
                </a:cubicBezTo>
                <a:cubicBezTo>
                  <a:pt x="11130" y="18510"/>
                  <a:pt x="11128" y="18514"/>
                  <a:pt x="11124" y="18520"/>
                </a:cubicBezTo>
                <a:cubicBezTo>
                  <a:pt x="11119" y="18525"/>
                  <a:pt x="11117" y="18529"/>
                  <a:pt x="11115" y="18534"/>
                </a:cubicBezTo>
                <a:cubicBezTo>
                  <a:pt x="11113" y="18539"/>
                  <a:pt x="11113" y="18545"/>
                  <a:pt x="11114" y="18550"/>
                </a:cubicBezTo>
                <a:cubicBezTo>
                  <a:pt x="11114" y="18545"/>
                  <a:pt x="11114" y="18540"/>
                  <a:pt x="11116" y="18535"/>
                </a:cubicBezTo>
                <a:cubicBezTo>
                  <a:pt x="11118" y="18530"/>
                  <a:pt x="11120" y="18526"/>
                  <a:pt x="11124" y="18522"/>
                </a:cubicBezTo>
                <a:cubicBezTo>
                  <a:pt x="11128" y="18515"/>
                  <a:pt x="11131" y="18511"/>
                  <a:pt x="11132" y="18510"/>
                </a:cubicBezTo>
                <a:cubicBezTo>
                  <a:pt x="11133" y="18508"/>
                  <a:pt x="11133" y="18508"/>
                  <a:pt x="11133" y="18508"/>
                </a:cubicBezTo>
                <a:cubicBezTo>
                  <a:pt x="11133" y="18508"/>
                  <a:pt x="11132" y="18508"/>
                  <a:pt x="11132" y="18508"/>
                </a:cubicBezTo>
                <a:cubicBezTo>
                  <a:pt x="11132" y="18508"/>
                  <a:pt x="11132" y="18507"/>
                  <a:pt x="11132" y="18507"/>
                </a:cubicBezTo>
                <a:close/>
                <a:moveTo>
                  <a:pt x="11068" y="18559"/>
                </a:moveTo>
                <a:cubicBezTo>
                  <a:pt x="11065" y="18563"/>
                  <a:pt x="11062" y="18567"/>
                  <a:pt x="11072" y="18567"/>
                </a:cubicBezTo>
                <a:cubicBezTo>
                  <a:pt x="11090" y="18567"/>
                  <a:pt x="11090" y="18567"/>
                  <a:pt x="11090" y="18567"/>
                </a:cubicBezTo>
                <a:cubicBezTo>
                  <a:pt x="11094" y="18567"/>
                  <a:pt x="11098" y="18571"/>
                  <a:pt x="11102" y="18574"/>
                </a:cubicBezTo>
                <a:cubicBezTo>
                  <a:pt x="11105" y="18578"/>
                  <a:pt x="11107" y="18581"/>
                  <a:pt x="11107" y="18581"/>
                </a:cubicBezTo>
                <a:cubicBezTo>
                  <a:pt x="11107" y="18581"/>
                  <a:pt x="11107" y="18581"/>
                  <a:pt x="11108" y="18579"/>
                </a:cubicBezTo>
                <a:cubicBezTo>
                  <a:pt x="11109" y="18578"/>
                  <a:pt x="11111" y="18574"/>
                  <a:pt x="11116" y="18567"/>
                </a:cubicBezTo>
                <a:cubicBezTo>
                  <a:pt x="11116" y="18567"/>
                  <a:pt x="11116" y="18566"/>
                  <a:pt x="11116" y="18566"/>
                </a:cubicBezTo>
                <a:cubicBezTo>
                  <a:pt x="11116" y="18565"/>
                  <a:pt x="11116" y="18565"/>
                  <a:pt x="11116" y="18564"/>
                </a:cubicBezTo>
                <a:cubicBezTo>
                  <a:pt x="11116" y="18564"/>
                  <a:pt x="11116" y="18565"/>
                  <a:pt x="11115" y="18566"/>
                </a:cubicBezTo>
                <a:cubicBezTo>
                  <a:pt x="11114" y="18568"/>
                  <a:pt x="11111" y="18571"/>
                  <a:pt x="11107" y="18579"/>
                </a:cubicBezTo>
                <a:cubicBezTo>
                  <a:pt x="11107" y="18579"/>
                  <a:pt x="11105" y="18575"/>
                  <a:pt x="11102" y="18572"/>
                </a:cubicBezTo>
                <a:cubicBezTo>
                  <a:pt x="11098" y="18568"/>
                  <a:pt x="11094" y="18564"/>
                  <a:pt x="11090" y="18564"/>
                </a:cubicBezTo>
                <a:cubicBezTo>
                  <a:pt x="11090" y="18564"/>
                  <a:pt x="11090" y="18564"/>
                  <a:pt x="11072" y="18564"/>
                </a:cubicBezTo>
                <a:cubicBezTo>
                  <a:pt x="11066" y="18564"/>
                  <a:pt x="11068" y="18561"/>
                  <a:pt x="11068" y="18559"/>
                </a:cubicBezTo>
                <a:close/>
                <a:moveTo>
                  <a:pt x="10370" y="18583"/>
                </a:moveTo>
                <a:cubicBezTo>
                  <a:pt x="10370" y="18583"/>
                  <a:pt x="10370" y="18583"/>
                  <a:pt x="10370" y="18583"/>
                </a:cubicBezTo>
                <a:lnTo>
                  <a:pt x="10370" y="18583"/>
                </a:lnTo>
                <a:lnTo>
                  <a:pt x="10370" y="18583"/>
                </a:lnTo>
                <a:cubicBezTo>
                  <a:pt x="10370" y="18583"/>
                  <a:pt x="10370" y="18584"/>
                  <a:pt x="10369" y="18584"/>
                </a:cubicBezTo>
                <a:cubicBezTo>
                  <a:pt x="10369" y="18584"/>
                  <a:pt x="10369" y="18583"/>
                  <a:pt x="10369" y="18592"/>
                </a:cubicBezTo>
                <a:cubicBezTo>
                  <a:pt x="10369" y="18602"/>
                  <a:pt x="10369" y="18620"/>
                  <a:pt x="10369" y="18657"/>
                </a:cubicBezTo>
                <a:cubicBezTo>
                  <a:pt x="10386" y="18671"/>
                  <a:pt x="10390" y="18686"/>
                  <a:pt x="10400" y="18705"/>
                </a:cubicBezTo>
                <a:cubicBezTo>
                  <a:pt x="10409" y="18724"/>
                  <a:pt x="10424" y="18746"/>
                  <a:pt x="10463" y="18775"/>
                </a:cubicBezTo>
                <a:cubicBezTo>
                  <a:pt x="10467" y="18775"/>
                  <a:pt x="10474" y="18793"/>
                  <a:pt x="10479" y="18812"/>
                </a:cubicBezTo>
                <a:cubicBezTo>
                  <a:pt x="10484" y="18830"/>
                  <a:pt x="10489" y="18848"/>
                  <a:pt x="10489" y="18848"/>
                </a:cubicBezTo>
                <a:cubicBezTo>
                  <a:pt x="10489" y="18856"/>
                  <a:pt x="10484" y="18889"/>
                  <a:pt x="10479" y="18922"/>
                </a:cubicBezTo>
                <a:cubicBezTo>
                  <a:pt x="10474" y="18955"/>
                  <a:pt x="10467" y="18988"/>
                  <a:pt x="10463" y="18995"/>
                </a:cubicBezTo>
                <a:cubicBezTo>
                  <a:pt x="10463" y="18995"/>
                  <a:pt x="10463" y="18995"/>
                  <a:pt x="10464" y="18994"/>
                </a:cubicBezTo>
                <a:cubicBezTo>
                  <a:pt x="10464" y="18994"/>
                  <a:pt x="10464" y="18994"/>
                  <a:pt x="10464" y="18994"/>
                </a:cubicBezTo>
                <a:cubicBezTo>
                  <a:pt x="10469" y="18986"/>
                  <a:pt x="10475" y="18953"/>
                  <a:pt x="10480" y="18920"/>
                </a:cubicBezTo>
                <a:cubicBezTo>
                  <a:pt x="10486" y="18886"/>
                  <a:pt x="10490" y="18853"/>
                  <a:pt x="10490" y="18846"/>
                </a:cubicBezTo>
                <a:cubicBezTo>
                  <a:pt x="10490" y="18846"/>
                  <a:pt x="10486" y="18828"/>
                  <a:pt x="10480" y="18810"/>
                </a:cubicBezTo>
                <a:cubicBezTo>
                  <a:pt x="10475" y="18791"/>
                  <a:pt x="10469" y="18773"/>
                  <a:pt x="10464" y="18773"/>
                </a:cubicBezTo>
                <a:cubicBezTo>
                  <a:pt x="10426" y="18744"/>
                  <a:pt x="10411" y="18722"/>
                  <a:pt x="10401" y="18703"/>
                </a:cubicBezTo>
                <a:cubicBezTo>
                  <a:pt x="10391" y="18685"/>
                  <a:pt x="10387" y="18670"/>
                  <a:pt x="10370" y="18655"/>
                </a:cubicBezTo>
                <a:cubicBezTo>
                  <a:pt x="10370" y="18655"/>
                  <a:pt x="10370" y="18655"/>
                  <a:pt x="10370" y="18645"/>
                </a:cubicBezTo>
                <a:cubicBezTo>
                  <a:pt x="10370" y="18636"/>
                  <a:pt x="10370" y="18618"/>
                  <a:pt x="10370" y="18583"/>
                </a:cubicBezTo>
                <a:close/>
                <a:moveTo>
                  <a:pt x="17477" y="18760"/>
                </a:moveTo>
                <a:lnTo>
                  <a:pt x="17478" y="18761"/>
                </a:lnTo>
                <a:lnTo>
                  <a:pt x="17478" y="18761"/>
                </a:lnTo>
                <a:cubicBezTo>
                  <a:pt x="17479" y="18761"/>
                  <a:pt x="17480" y="18762"/>
                  <a:pt x="17481" y="18762"/>
                </a:cubicBezTo>
                <a:cubicBezTo>
                  <a:pt x="17483" y="18762"/>
                  <a:pt x="17484" y="18762"/>
                  <a:pt x="17485" y="18762"/>
                </a:cubicBezTo>
                <a:cubicBezTo>
                  <a:pt x="17484" y="18762"/>
                  <a:pt x="17482" y="18762"/>
                  <a:pt x="17481" y="18761"/>
                </a:cubicBezTo>
                <a:cubicBezTo>
                  <a:pt x="17480" y="18761"/>
                  <a:pt x="17479" y="18760"/>
                  <a:pt x="17477" y="18760"/>
                </a:cubicBezTo>
                <a:close/>
                <a:moveTo>
                  <a:pt x="10319" y="19156"/>
                </a:moveTo>
                <a:cubicBezTo>
                  <a:pt x="10319" y="19157"/>
                  <a:pt x="10318" y="19157"/>
                  <a:pt x="10318" y="19157"/>
                </a:cubicBezTo>
                <a:cubicBezTo>
                  <a:pt x="10318" y="19157"/>
                  <a:pt x="10317" y="19157"/>
                  <a:pt x="10317" y="19158"/>
                </a:cubicBezTo>
                <a:lnTo>
                  <a:pt x="10317" y="19187"/>
                </a:lnTo>
                <a:cubicBezTo>
                  <a:pt x="10322" y="19194"/>
                  <a:pt x="10330" y="19213"/>
                  <a:pt x="10338" y="19229"/>
                </a:cubicBezTo>
                <a:cubicBezTo>
                  <a:pt x="10346" y="19245"/>
                  <a:pt x="10352" y="19260"/>
                  <a:pt x="10352" y="19260"/>
                </a:cubicBezTo>
                <a:cubicBezTo>
                  <a:pt x="10352" y="19260"/>
                  <a:pt x="10352" y="19260"/>
                  <a:pt x="10357" y="19266"/>
                </a:cubicBezTo>
                <a:cubicBezTo>
                  <a:pt x="10362" y="19271"/>
                  <a:pt x="10373" y="19283"/>
                  <a:pt x="10395" y="19305"/>
                </a:cubicBezTo>
                <a:cubicBezTo>
                  <a:pt x="10395" y="19305"/>
                  <a:pt x="10395" y="19305"/>
                  <a:pt x="10398" y="19311"/>
                </a:cubicBezTo>
                <a:cubicBezTo>
                  <a:pt x="10401" y="19316"/>
                  <a:pt x="10407" y="19327"/>
                  <a:pt x="10420" y="19349"/>
                </a:cubicBezTo>
                <a:cubicBezTo>
                  <a:pt x="10420" y="19349"/>
                  <a:pt x="10420" y="19349"/>
                  <a:pt x="10421" y="19368"/>
                </a:cubicBezTo>
                <a:cubicBezTo>
                  <a:pt x="10422" y="19386"/>
                  <a:pt x="10425" y="19423"/>
                  <a:pt x="10429" y="19497"/>
                </a:cubicBezTo>
                <a:cubicBezTo>
                  <a:pt x="10429" y="19496"/>
                  <a:pt x="10429" y="19496"/>
                  <a:pt x="10429" y="19496"/>
                </a:cubicBezTo>
                <a:lnTo>
                  <a:pt x="10429" y="19495"/>
                </a:lnTo>
                <a:lnTo>
                  <a:pt x="10429" y="19495"/>
                </a:lnTo>
                <a:cubicBezTo>
                  <a:pt x="10429" y="19495"/>
                  <a:pt x="10430" y="19495"/>
                  <a:pt x="10430" y="19494"/>
                </a:cubicBezTo>
                <a:cubicBezTo>
                  <a:pt x="10430" y="19494"/>
                  <a:pt x="10430" y="19494"/>
                  <a:pt x="10429" y="19475"/>
                </a:cubicBezTo>
                <a:cubicBezTo>
                  <a:pt x="10428" y="19457"/>
                  <a:pt x="10425" y="19421"/>
                  <a:pt x="10421" y="19347"/>
                </a:cubicBezTo>
                <a:cubicBezTo>
                  <a:pt x="10421" y="19347"/>
                  <a:pt x="10421" y="19347"/>
                  <a:pt x="10418" y="19341"/>
                </a:cubicBezTo>
                <a:cubicBezTo>
                  <a:pt x="10415" y="19335"/>
                  <a:pt x="10409" y="19325"/>
                  <a:pt x="10396" y="19302"/>
                </a:cubicBezTo>
                <a:cubicBezTo>
                  <a:pt x="10396" y="19302"/>
                  <a:pt x="10396" y="19302"/>
                  <a:pt x="10390" y="19297"/>
                </a:cubicBezTo>
                <a:cubicBezTo>
                  <a:pt x="10385" y="19292"/>
                  <a:pt x="10374" y="19281"/>
                  <a:pt x="10353" y="19259"/>
                </a:cubicBezTo>
                <a:cubicBezTo>
                  <a:pt x="10353" y="19259"/>
                  <a:pt x="10346" y="19244"/>
                  <a:pt x="10339" y="19227"/>
                </a:cubicBezTo>
                <a:cubicBezTo>
                  <a:pt x="10331" y="19211"/>
                  <a:pt x="10323" y="19192"/>
                  <a:pt x="10319" y="19185"/>
                </a:cubicBezTo>
                <a:cubicBezTo>
                  <a:pt x="10319" y="19185"/>
                  <a:pt x="10319" y="19178"/>
                  <a:pt x="10319" y="19171"/>
                </a:cubicBezTo>
                <a:cubicBezTo>
                  <a:pt x="10319" y="19164"/>
                  <a:pt x="10319" y="19157"/>
                  <a:pt x="10319" y="19156"/>
                </a:cubicBezTo>
                <a:close/>
                <a:moveTo>
                  <a:pt x="10375" y="19638"/>
                </a:moveTo>
                <a:cubicBezTo>
                  <a:pt x="10376" y="19644"/>
                  <a:pt x="10377" y="19649"/>
                  <a:pt x="10379" y="19661"/>
                </a:cubicBezTo>
                <a:cubicBezTo>
                  <a:pt x="10381" y="19673"/>
                  <a:pt x="10384" y="19689"/>
                  <a:pt x="10386" y="19716"/>
                </a:cubicBezTo>
                <a:cubicBezTo>
                  <a:pt x="10386" y="19716"/>
                  <a:pt x="10386" y="19716"/>
                  <a:pt x="10389" y="19716"/>
                </a:cubicBezTo>
                <a:cubicBezTo>
                  <a:pt x="10392" y="19716"/>
                  <a:pt x="10399" y="19716"/>
                  <a:pt x="10412" y="19716"/>
                </a:cubicBezTo>
                <a:cubicBezTo>
                  <a:pt x="10412" y="19716"/>
                  <a:pt x="10412" y="19717"/>
                  <a:pt x="10417" y="19732"/>
                </a:cubicBezTo>
                <a:cubicBezTo>
                  <a:pt x="10422" y="19747"/>
                  <a:pt x="10433" y="19776"/>
                  <a:pt x="10454" y="19835"/>
                </a:cubicBezTo>
                <a:cubicBezTo>
                  <a:pt x="10454" y="19835"/>
                  <a:pt x="10454" y="19835"/>
                  <a:pt x="10465" y="19843"/>
                </a:cubicBezTo>
                <a:cubicBezTo>
                  <a:pt x="10476" y="19850"/>
                  <a:pt x="10497" y="19865"/>
                  <a:pt x="10540" y="19894"/>
                </a:cubicBezTo>
                <a:cubicBezTo>
                  <a:pt x="10540" y="19894"/>
                  <a:pt x="10540" y="19894"/>
                  <a:pt x="10550" y="19894"/>
                </a:cubicBezTo>
                <a:cubicBezTo>
                  <a:pt x="10559" y="19894"/>
                  <a:pt x="10579" y="19894"/>
                  <a:pt x="10617" y="19894"/>
                </a:cubicBezTo>
                <a:cubicBezTo>
                  <a:pt x="10617" y="19894"/>
                  <a:pt x="10617" y="19894"/>
                  <a:pt x="10622" y="19899"/>
                </a:cubicBezTo>
                <a:cubicBezTo>
                  <a:pt x="10626" y="19905"/>
                  <a:pt x="10635" y="19916"/>
                  <a:pt x="10652" y="19938"/>
                </a:cubicBezTo>
                <a:cubicBezTo>
                  <a:pt x="10652" y="19938"/>
                  <a:pt x="10651" y="19939"/>
                  <a:pt x="10648" y="19959"/>
                </a:cubicBezTo>
                <a:cubicBezTo>
                  <a:pt x="10645" y="19979"/>
                  <a:pt x="10639" y="20020"/>
                  <a:pt x="10626" y="20099"/>
                </a:cubicBezTo>
                <a:cubicBezTo>
                  <a:pt x="10627" y="20098"/>
                  <a:pt x="10626" y="20098"/>
                  <a:pt x="10626" y="20098"/>
                </a:cubicBezTo>
                <a:cubicBezTo>
                  <a:pt x="10626" y="20098"/>
                  <a:pt x="10626" y="20099"/>
                  <a:pt x="10627" y="20098"/>
                </a:cubicBezTo>
                <a:cubicBezTo>
                  <a:pt x="10627" y="20098"/>
                  <a:pt x="10627" y="20098"/>
                  <a:pt x="10631" y="20077"/>
                </a:cubicBezTo>
                <a:cubicBezTo>
                  <a:pt x="10634" y="20057"/>
                  <a:pt x="10640" y="20016"/>
                  <a:pt x="10653" y="19935"/>
                </a:cubicBezTo>
                <a:cubicBezTo>
                  <a:pt x="10653" y="19935"/>
                  <a:pt x="10653" y="19935"/>
                  <a:pt x="10648" y="19930"/>
                </a:cubicBezTo>
                <a:cubicBezTo>
                  <a:pt x="10644" y="19924"/>
                  <a:pt x="10636" y="19913"/>
                  <a:pt x="10619" y="19891"/>
                </a:cubicBezTo>
                <a:cubicBezTo>
                  <a:pt x="10619" y="19891"/>
                  <a:pt x="10618" y="19891"/>
                  <a:pt x="10609" y="19891"/>
                </a:cubicBezTo>
                <a:cubicBezTo>
                  <a:pt x="10599" y="19891"/>
                  <a:pt x="10580" y="19891"/>
                  <a:pt x="10541" y="19891"/>
                </a:cubicBezTo>
                <a:cubicBezTo>
                  <a:pt x="10541" y="19891"/>
                  <a:pt x="10541" y="19890"/>
                  <a:pt x="10531" y="19883"/>
                </a:cubicBezTo>
                <a:cubicBezTo>
                  <a:pt x="10520" y="19876"/>
                  <a:pt x="10499" y="19861"/>
                  <a:pt x="10456" y="19832"/>
                </a:cubicBezTo>
                <a:cubicBezTo>
                  <a:pt x="10456" y="19832"/>
                  <a:pt x="10456" y="19832"/>
                  <a:pt x="10451" y="19817"/>
                </a:cubicBezTo>
                <a:cubicBezTo>
                  <a:pt x="10445" y="19802"/>
                  <a:pt x="10435" y="19773"/>
                  <a:pt x="10413" y="19714"/>
                </a:cubicBezTo>
                <a:cubicBezTo>
                  <a:pt x="10413" y="19714"/>
                  <a:pt x="10413" y="19714"/>
                  <a:pt x="10410" y="19714"/>
                </a:cubicBezTo>
                <a:cubicBezTo>
                  <a:pt x="10406" y="19714"/>
                  <a:pt x="10400" y="19714"/>
                  <a:pt x="10387" y="19714"/>
                </a:cubicBezTo>
                <a:cubicBezTo>
                  <a:pt x="10385" y="19688"/>
                  <a:pt x="10382" y="19672"/>
                  <a:pt x="10380" y="19661"/>
                </a:cubicBezTo>
                <a:cubicBezTo>
                  <a:pt x="10378" y="19650"/>
                  <a:pt x="10376" y="19643"/>
                  <a:pt x="10375" y="19638"/>
                </a:cubicBezTo>
                <a:close/>
                <a:moveTo>
                  <a:pt x="11047" y="19685"/>
                </a:moveTo>
                <a:cubicBezTo>
                  <a:pt x="11047" y="19685"/>
                  <a:pt x="11047" y="19685"/>
                  <a:pt x="11035" y="19692"/>
                </a:cubicBezTo>
                <a:cubicBezTo>
                  <a:pt x="11023" y="19699"/>
                  <a:pt x="11000" y="19714"/>
                  <a:pt x="10953" y="19744"/>
                </a:cubicBezTo>
                <a:cubicBezTo>
                  <a:pt x="10953" y="19744"/>
                  <a:pt x="10884" y="19832"/>
                  <a:pt x="10876" y="19847"/>
                </a:cubicBezTo>
                <a:cubicBezTo>
                  <a:pt x="10867" y="19862"/>
                  <a:pt x="10816" y="19979"/>
                  <a:pt x="10816" y="19979"/>
                </a:cubicBezTo>
                <a:cubicBezTo>
                  <a:pt x="10812" y="19979"/>
                  <a:pt x="10797" y="20005"/>
                  <a:pt x="10781" y="20034"/>
                </a:cubicBezTo>
                <a:cubicBezTo>
                  <a:pt x="10766" y="20064"/>
                  <a:pt x="10751" y="20097"/>
                  <a:pt x="10747" y="20111"/>
                </a:cubicBezTo>
                <a:cubicBezTo>
                  <a:pt x="10743" y="20119"/>
                  <a:pt x="10736" y="20127"/>
                  <a:pt x="10730" y="20136"/>
                </a:cubicBezTo>
                <a:cubicBezTo>
                  <a:pt x="10723" y="20145"/>
                  <a:pt x="10717" y="20156"/>
                  <a:pt x="10713" y="20171"/>
                </a:cubicBezTo>
                <a:cubicBezTo>
                  <a:pt x="10704" y="20185"/>
                  <a:pt x="10670" y="20201"/>
                  <a:pt x="10644" y="20215"/>
                </a:cubicBezTo>
                <a:cubicBezTo>
                  <a:pt x="10619" y="20230"/>
                  <a:pt x="10619" y="20200"/>
                  <a:pt x="10601" y="20200"/>
                </a:cubicBezTo>
                <a:cubicBezTo>
                  <a:pt x="10591" y="20194"/>
                  <a:pt x="10584" y="20188"/>
                  <a:pt x="10580" y="20184"/>
                </a:cubicBezTo>
                <a:cubicBezTo>
                  <a:pt x="10575" y="20180"/>
                  <a:pt x="10574" y="20177"/>
                  <a:pt x="10573" y="20176"/>
                </a:cubicBezTo>
                <a:cubicBezTo>
                  <a:pt x="10572" y="20176"/>
                  <a:pt x="10570" y="20175"/>
                  <a:pt x="10567" y="20177"/>
                </a:cubicBezTo>
                <a:cubicBezTo>
                  <a:pt x="10565" y="20178"/>
                  <a:pt x="10561" y="20182"/>
                  <a:pt x="10557" y="20188"/>
                </a:cubicBezTo>
                <a:cubicBezTo>
                  <a:pt x="10557" y="20188"/>
                  <a:pt x="10557" y="20188"/>
                  <a:pt x="10556" y="20188"/>
                </a:cubicBezTo>
                <a:cubicBezTo>
                  <a:pt x="10555" y="20188"/>
                  <a:pt x="10553" y="20188"/>
                  <a:pt x="10549" y="20188"/>
                </a:cubicBezTo>
                <a:cubicBezTo>
                  <a:pt x="10549" y="20188"/>
                  <a:pt x="10549" y="20188"/>
                  <a:pt x="10549" y="20190"/>
                </a:cubicBezTo>
                <a:cubicBezTo>
                  <a:pt x="10549" y="20192"/>
                  <a:pt x="10549" y="20195"/>
                  <a:pt x="10549" y="20202"/>
                </a:cubicBezTo>
                <a:cubicBezTo>
                  <a:pt x="10549" y="20202"/>
                  <a:pt x="10549" y="20202"/>
                  <a:pt x="10548" y="20202"/>
                </a:cubicBezTo>
                <a:cubicBezTo>
                  <a:pt x="10546" y="20202"/>
                  <a:pt x="10544" y="20202"/>
                  <a:pt x="10540" y="20202"/>
                </a:cubicBezTo>
                <a:cubicBezTo>
                  <a:pt x="10540" y="20202"/>
                  <a:pt x="10540" y="20202"/>
                  <a:pt x="10539" y="20202"/>
                </a:cubicBezTo>
                <a:cubicBezTo>
                  <a:pt x="10538" y="20202"/>
                  <a:pt x="10536" y="20202"/>
                  <a:pt x="10531" y="20202"/>
                </a:cubicBezTo>
                <a:cubicBezTo>
                  <a:pt x="10531" y="20202"/>
                  <a:pt x="10532" y="20202"/>
                  <a:pt x="10531" y="20204"/>
                </a:cubicBezTo>
                <a:cubicBezTo>
                  <a:pt x="10530" y="20206"/>
                  <a:pt x="10528" y="20210"/>
                  <a:pt x="10523" y="20218"/>
                </a:cubicBezTo>
                <a:cubicBezTo>
                  <a:pt x="10523" y="20218"/>
                  <a:pt x="10523" y="20218"/>
                  <a:pt x="10522" y="20218"/>
                </a:cubicBezTo>
                <a:cubicBezTo>
                  <a:pt x="10521" y="20218"/>
                  <a:pt x="10519" y="20218"/>
                  <a:pt x="10515" y="20218"/>
                </a:cubicBezTo>
                <a:cubicBezTo>
                  <a:pt x="10515" y="20218"/>
                  <a:pt x="10515" y="20217"/>
                  <a:pt x="10515" y="20219"/>
                </a:cubicBezTo>
                <a:cubicBezTo>
                  <a:pt x="10515" y="20221"/>
                  <a:pt x="10515" y="20224"/>
                  <a:pt x="10515" y="20232"/>
                </a:cubicBezTo>
                <a:cubicBezTo>
                  <a:pt x="10506" y="20232"/>
                  <a:pt x="10495" y="20236"/>
                  <a:pt x="10485" y="20240"/>
                </a:cubicBezTo>
                <a:cubicBezTo>
                  <a:pt x="10474" y="20243"/>
                  <a:pt x="10463" y="20247"/>
                  <a:pt x="10454" y="20247"/>
                </a:cubicBezTo>
                <a:cubicBezTo>
                  <a:pt x="10442" y="20254"/>
                  <a:pt x="10440" y="20265"/>
                  <a:pt x="10440" y="20276"/>
                </a:cubicBezTo>
                <a:cubicBezTo>
                  <a:pt x="10440" y="20287"/>
                  <a:pt x="10442" y="20298"/>
                  <a:pt x="10438" y="20306"/>
                </a:cubicBezTo>
                <a:cubicBezTo>
                  <a:pt x="10438" y="20306"/>
                  <a:pt x="10429" y="20317"/>
                  <a:pt x="10418" y="20330"/>
                </a:cubicBezTo>
                <a:cubicBezTo>
                  <a:pt x="10407" y="20343"/>
                  <a:pt x="10394" y="20357"/>
                  <a:pt x="10386" y="20365"/>
                </a:cubicBezTo>
                <a:cubicBezTo>
                  <a:pt x="10373" y="20372"/>
                  <a:pt x="10369" y="20390"/>
                  <a:pt x="10368" y="20409"/>
                </a:cubicBezTo>
                <a:cubicBezTo>
                  <a:pt x="10367" y="20427"/>
                  <a:pt x="10369" y="20446"/>
                  <a:pt x="10369" y="20453"/>
                </a:cubicBezTo>
                <a:cubicBezTo>
                  <a:pt x="10369" y="20453"/>
                  <a:pt x="10309" y="20498"/>
                  <a:pt x="10292" y="20498"/>
                </a:cubicBezTo>
                <a:cubicBezTo>
                  <a:pt x="10283" y="20498"/>
                  <a:pt x="10284" y="20527"/>
                  <a:pt x="10284" y="20527"/>
                </a:cubicBezTo>
                <a:cubicBezTo>
                  <a:pt x="10284" y="20527"/>
                  <a:pt x="10266" y="20645"/>
                  <a:pt x="10258" y="20645"/>
                </a:cubicBezTo>
                <a:cubicBezTo>
                  <a:pt x="10249" y="20645"/>
                  <a:pt x="10232" y="20629"/>
                  <a:pt x="10232" y="20629"/>
                </a:cubicBezTo>
                <a:cubicBezTo>
                  <a:pt x="10232" y="20629"/>
                  <a:pt x="10232" y="20629"/>
                  <a:pt x="10222" y="20642"/>
                </a:cubicBezTo>
                <a:cubicBezTo>
                  <a:pt x="10212" y="20655"/>
                  <a:pt x="10193" y="20682"/>
                  <a:pt x="10155" y="20733"/>
                </a:cubicBezTo>
                <a:cubicBezTo>
                  <a:pt x="10155" y="20733"/>
                  <a:pt x="10155" y="20733"/>
                  <a:pt x="10140" y="20724"/>
                </a:cubicBezTo>
                <a:cubicBezTo>
                  <a:pt x="10125" y="20714"/>
                  <a:pt x="10095" y="20696"/>
                  <a:pt x="10035" y="20659"/>
                </a:cubicBezTo>
                <a:cubicBezTo>
                  <a:pt x="10035" y="20659"/>
                  <a:pt x="10035" y="20659"/>
                  <a:pt x="10030" y="20659"/>
                </a:cubicBezTo>
                <a:cubicBezTo>
                  <a:pt x="10026" y="20659"/>
                  <a:pt x="10018" y="20659"/>
                  <a:pt x="10001" y="20659"/>
                </a:cubicBezTo>
                <a:cubicBezTo>
                  <a:pt x="10001" y="20659"/>
                  <a:pt x="10000" y="20659"/>
                  <a:pt x="9990" y="20653"/>
                </a:cubicBezTo>
                <a:cubicBezTo>
                  <a:pt x="9979" y="20648"/>
                  <a:pt x="9958" y="20638"/>
                  <a:pt x="9915" y="20615"/>
                </a:cubicBezTo>
                <a:cubicBezTo>
                  <a:pt x="9915" y="20615"/>
                  <a:pt x="9914" y="20615"/>
                  <a:pt x="9912" y="20606"/>
                </a:cubicBezTo>
                <a:cubicBezTo>
                  <a:pt x="9910" y="20596"/>
                  <a:pt x="9906" y="20578"/>
                  <a:pt x="9897" y="20541"/>
                </a:cubicBezTo>
                <a:cubicBezTo>
                  <a:pt x="9897" y="20541"/>
                  <a:pt x="9889" y="20545"/>
                  <a:pt x="9879" y="20546"/>
                </a:cubicBezTo>
                <a:cubicBezTo>
                  <a:pt x="9870" y="20548"/>
                  <a:pt x="9859" y="20549"/>
                  <a:pt x="9855" y="20541"/>
                </a:cubicBezTo>
                <a:cubicBezTo>
                  <a:pt x="9846" y="20534"/>
                  <a:pt x="9825" y="20516"/>
                  <a:pt x="9805" y="20497"/>
                </a:cubicBezTo>
                <a:cubicBezTo>
                  <a:pt x="9786" y="20479"/>
                  <a:pt x="9769" y="20460"/>
                  <a:pt x="9769" y="20453"/>
                </a:cubicBezTo>
                <a:cubicBezTo>
                  <a:pt x="9761" y="20438"/>
                  <a:pt x="9735" y="20424"/>
                  <a:pt x="9727" y="20409"/>
                </a:cubicBezTo>
                <a:cubicBezTo>
                  <a:pt x="9718" y="20395"/>
                  <a:pt x="9692" y="20409"/>
                  <a:pt x="9692" y="20409"/>
                </a:cubicBezTo>
                <a:cubicBezTo>
                  <a:pt x="9692" y="20409"/>
                  <a:pt x="9623" y="20439"/>
                  <a:pt x="9615" y="20439"/>
                </a:cubicBezTo>
                <a:cubicBezTo>
                  <a:pt x="9606" y="20439"/>
                  <a:pt x="9572" y="20409"/>
                  <a:pt x="9572" y="20409"/>
                </a:cubicBezTo>
                <a:cubicBezTo>
                  <a:pt x="9572" y="20409"/>
                  <a:pt x="9572" y="20409"/>
                  <a:pt x="9569" y="20402"/>
                </a:cubicBezTo>
                <a:cubicBezTo>
                  <a:pt x="9566" y="20395"/>
                  <a:pt x="9559" y="20380"/>
                  <a:pt x="9546" y="20350"/>
                </a:cubicBezTo>
                <a:cubicBezTo>
                  <a:pt x="9546" y="20350"/>
                  <a:pt x="9538" y="20350"/>
                  <a:pt x="9529" y="20350"/>
                </a:cubicBezTo>
                <a:cubicBezTo>
                  <a:pt x="9512" y="20350"/>
                  <a:pt x="9487" y="20350"/>
                  <a:pt x="9487" y="20350"/>
                </a:cubicBezTo>
                <a:cubicBezTo>
                  <a:pt x="9487" y="20350"/>
                  <a:pt x="9487" y="20350"/>
                  <a:pt x="9478" y="20345"/>
                </a:cubicBezTo>
                <a:cubicBezTo>
                  <a:pt x="9470" y="20339"/>
                  <a:pt x="9452" y="20328"/>
                  <a:pt x="9418" y="20306"/>
                </a:cubicBezTo>
                <a:cubicBezTo>
                  <a:pt x="9418" y="20306"/>
                  <a:pt x="9418" y="20306"/>
                  <a:pt x="9415" y="20304"/>
                </a:cubicBezTo>
                <a:cubicBezTo>
                  <a:pt x="9412" y="20303"/>
                  <a:pt x="9405" y="20299"/>
                  <a:pt x="9392" y="20292"/>
                </a:cubicBezTo>
                <a:cubicBezTo>
                  <a:pt x="9392" y="20292"/>
                  <a:pt x="9377" y="20291"/>
                  <a:pt x="9359" y="20293"/>
                </a:cubicBezTo>
                <a:cubicBezTo>
                  <a:pt x="9341" y="20295"/>
                  <a:pt x="9319" y="20298"/>
                  <a:pt x="9307" y="20306"/>
                </a:cubicBezTo>
                <a:cubicBezTo>
                  <a:pt x="9294" y="20306"/>
                  <a:pt x="9285" y="20317"/>
                  <a:pt x="9279" y="20330"/>
                </a:cubicBezTo>
                <a:cubicBezTo>
                  <a:pt x="9272" y="20343"/>
                  <a:pt x="9268" y="20357"/>
                  <a:pt x="9264" y="20365"/>
                </a:cubicBezTo>
                <a:cubicBezTo>
                  <a:pt x="9264" y="20372"/>
                  <a:pt x="9262" y="20383"/>
                  <a:pt x="9257" y="20398"/>
                </a:cubicBezTo>
                <a:cubicBezTo>
                  <a:pt x="9253" y="20412"/>
                  <a:pt x="9247" y="20431"/>
                  <a:pt x="9238" y="20453"/>
                </a:cubicBezTo>
                <a:cubicBezTo>
                  <a:pt x="9221" y="20512"/>
                  <a:pt x="9187" y="20453"/>
                  <a:pt x="9178" y="20453"/>
                </a:cubicBezTo>
                <a:cubicBezTo>
                  <a:pt x="9170" y="20453"/>
                  <a:pt x="9135" y="20468"/>
                  <a:pt x="9126" y="20453"/>
                </a:cubicBezTo>
                <a:cubicBezTo>
                  <a:pt x="9122" y="20453"/>
                  <a:pt x="9114" y="20471"/>
                  <a:pt x="9106" y="20490"/>
                </a:cubicBezTo>
                <a:cubicBezTo>
                  <a:pt x="9099" y="20508"/>
                  <a:pt x="9092" y="20527"/>
                  <a:pt x="9092" y="20527"/>
                </a:cubicBezTo>
                <a:cubicBezTo>
                  <a:pt x="9092" y="20527"/>
                  <a:pt x="9092" y="20527"/>
                  <a:pt x="9088" y="20536"/>
                </a:cubicBezTo>
                <a:cubicBezTo>
                  <a:pt x="9084" y="20545"/>
                  <a:pt x="9075" y="20563"/>
                  <a:pt x="9058" y="20600"/>
                </a:cubicBezTo>
                <a:cubicBezTo>
                  <a:pt x="9058" y="20600"/>
                  <a:pt x="9058" y="20607"/>
                  <a:pt x="9056" y="20620"/>
                </a:cubicBezTo>
                <a:cubicBezTo>
                  <a:pt x="9053" y="20633"/>
                  <a:pt x="9049" y="20652"/>
                  <a:pt x="9041" y="20674"/>
                </a:cubicBezTo>
                <a:cubicBezTo>
                  <a:pt x="9032" y="20689"/>
                  <a:pt x="9030" y="20696"/>
                  <a:pt x="9030" y="20700"/>
                </a:cubicBezTo>
                <a:cubicBezTo>
                  <a:pt x="9030" y="20704"/>
                  <a:pt x="9032" y="20703"/>
                  <a:pt x="9032" y="20703"/>
                </a:cubicBezTo>
                <a:cubicBezTo>
                  <a:pt x="9032" y="20718"/>
                  <a:pt x="9024" y="20777"/>
                  <a:pt x="9024" y="20792"/>
                </a:cubicBezTo>
                <a:cubicBezTo>
                  <a:pt x="9024" y="20806"/>
                  <a:pt x="9024" y="20865"/>
                  <a:pt x="9024" y="20880"/>
                </a:cubicBezTo>
                <a:cubicBezTo>
                  <a:pt x="9024" y="20909"/>
                  <a:pt x="9024" y="20968"/>
                  <a:pt x="9024" y="20968"/>
                </a:cubicBezTo>
                <a:cubicBezTo>
                  <a:pt x="9024" y="20968"/>
                  <a:pt x="9026" y="20972"/>
                  <a:pt x="9029" y="20978"/>
                </a:cubicBezTo>
                <a:cubicBezTo>
                  <a:pt x="9032" y="20983"/>
                  <a:pt x="9036" y="20990"/>
                  <a:pt x="9041" y="20998"/>
                </a:cubicBezTo>
                <a:cubicBezTo>
                  <a:pt x="9049" y="21005"/>
                  <a:pt x="9053" y="21031"/>
                  <a:pt x="9056" y="21055"/>
                </a:cubicBezTo>
                <a:cubicBezTo>
                  <a:pt x="9058" y="21079"/>
                  <a:pt x="9058" y="21101"/>
                  <a:pt x="9058" y="21101"/>
                </a:cubicBezTo>
                <a:cubicBezTo>
                  <a:pt x="9058" y="21101"/>
                  <a:pt x="9057" y="21103"/>
                  <a:pt x="9055" y="21108"/>
                </a:cubicBezTo>
                <a:cubicBezTo>
                  <a:pt x="9053" y="21114"/>
                  <a:pt x="9049" y="21124"/>
                  <a:pt x="9042" y="21141"/>
                </a:cubicBezTo>
                <a:cubicBezTo>
                  <a:pt x="9064" y="21150"/>
                  <a:pt x="9085" y="21164"/>
                  <a:pt x="9096" y="21188"/>
                </a:cubicBezTo>
                <a:cubicBezTo>
                  <a:pt x="9107" y="21211"/>
                  <a:pt x="9106" y="21244"/>
                  <a:pt x="9083" y="21287"/>
                </a:cubicBezTo>
                <a:cubicBezTo>
                  <a:pt x="9070" y="21302"/>
                  <a:pt x="9062" y="21290"/>
                  <a:pt x="9054" y="21281"/>
                </a:cubicBezTo>
                <a:cubicBezTo>
                  <a:pt x="9047" y="21272"/>
                  <a:pt x="9041" y="21265"/>
                  <a:pt x="9032" y="21287"/>
                </a:cubicBezTo>
                <a:cubicBezTo>
                  <a:pt x="9019" y="21316"/>
                  <a:pt x="9030" y="21364"/>
                  <a:pt x="9040" y="21414"/>
                </a:cubicBezTo>
                <a:cubicBezTo>
                  <a:pt x="9047" y="21445"/>
                  <a:pt x="9053" y="21477"/>
                  <a:pt x="9054" y="21505"/>
                </a:cubicBezTo>
                <a:lnTo>
                  <a:pt x="10952" y="21505"/>
                </a:lnTo>
                <a:cubicBezTo>
                  <a:pt x="10956" y="21491"/>
                  <a:pt x="10957" y="21486"/>
                  <a:pt x="10962" y="21464"/>
                </a:cubicBezTo>
                <a:cubicBezTo>
                  <a:pt x="10971" y="21421"/>
                  <a:pt x="10977" y="21374"/>
                  <a:pt x="10969" y="21352"/>
                </a:cubicBezTo>
                <a:cubicBezTo>
                  <a:pt x="10960" y="21337"/>
                  <a:pt x="10956" y="21322"/>
                  <a:pt x="10954" y="21311"/>
                </a:cubicBezTo>
                <a:cubicBezTo>
                  <a:pt x="10951" y="21300"/>
                  <a:pt x="10952" y="21293"/>
                  <a:pt x="10952" y="21293"/>
                </a:cubicBezTo>
                <a:cubicBezTo>
                  <a:pt x="10952" y="21293"/>
                  <a:pt x="10951" y="21293"/>
                  <a:pt x="10955" y="21287"/>
                </a:cubicBezTo>
                <a:cubicBezTo>
                  <a:pt x="10958" y="21281"/>
                  <a:pt x="10965" y="21270"/>
                  <a:pt x="10978" y="21248"/>
                </a:cubicBezTo>
                <a:cubicBezTo>
                  <a:pt x="10978" y="21248"/>
                  <a:pt x="10977" y="21248"/>
                  <a:pt x="10981" y="21239"/>
                </a:cubicBezTo>
                <a:cubicBezTo>
                  <a:pt x="10986" y="21230"/>
                  <a:pt x="10994" y="21211"/>
                  <a:pt x="11011" y="21174"/>
                </a:cubicBezTo>
                <a:cubicBezTo>
                  <a:pt x="11011" y="21174"/>
                  <a:pt x="11011" y="21174"/>
                  <a:pt x="11017" y="21167"/>
                </a:cubicBezTo>
                <a:cubicBezTo>
                  <a:pt x="11022" y="21159"/>
                  <a:pt x="11033" y="21145"/>
                  <a:pt x="11055" y="21115"/>
                </a:cubicBezTo>
                <a:cubicBezTo>
                  <a:pt x="11055" y="21115"/>
                  <a:pt x="11055" y="21116"/>
                  <a:pt x="11060" y="21114"/>
                </a:cubicBezTo>
                <a:cubicBezTo>
                  <a:pt x="11065" y="21112"/>
                  <a:pt x="11076" y="21108"/>
                  <a:pt x="11097" y="21101"/>
                </a:cubicBezTo>
                <a:cubicBezTo>
                  <a:pt x="11097" y="21101"/>
                  <a:pt x="11097" y="21101"/>
                  <a:pt x="11100" y="21095"/>
                </a:cubicBezTo>
                <a:cubicBezTo>
                  <a:pt x="11104" y="21090"/>
                  <a:pt x="11110" y="21079"/>
                  <a:pt x="11123" y="21057"/>
                </a:cubicBezTo>
                <a:cubicBezTo>
                  <a:pt x="11123" y="21057"/>
                  <a:pt x="11123" y="21056"/>
                  <a:pt x="11125" y="21055"/>
                </a:cubicBezTo>
                <a:cubicBezTo>
                  <a:pt x="11127" y="21053"/>
                  <a:pt x="11132" y="21050"/>
                  <a:pt x="11140" y="21042"/>
                </a:cubicBezTo>
                <a:cubicBezTo>
                  <a:pt x="11140" y="21042"/>
                  <a:pt x="11140" y="21042"/>
                  <a:pt x="11146" y="21040"/>
                </a:cubicBezTo>
                <a:cubicBezTo>
                  <a:pt x="11151" y="21038"/>
                  <a:pt x="11161" y="21034"/>
                  <a:pt x="11183" y="21027"/>
                </a:cubicBezTo>
                <a:cubicBezTo>
                  <a:pt x="11183" y="21027"/>
                  <a:pt x="11183" y="21027"/>
                  <a:pt x="11185" y="21011"/>
                </a:cubicBezTo>
                <a:cubicBezTo>
                  <a:pt x="11187" y="20994"/>
                  <a:pt x="11192" y="20962"/>
                  <a:pt x="11200" y="20895"/>
                </a:cubicBezTo>
                <a:cubicBezTo>
                  <a:pt x="11200" y="20895"/>
                  <a:pt x="11200" y="20895"/>
                  <a:pt x="11198" y="20886"/>
                </a:cubicBezTo>
                <a:cubicBezTo>
                  <a:pt x="11196" y="20876"/>
                  <a:pt x="11191" y="20858"/>
                  <a:pt x="11183" y="20821"/>
                </a:cubicBezTo>
                <a:cubicBezTo>
                  <a:pt x="11183" y="20821"/>
                  <a:pt x="11183" y="20821"/>
                  <a:pt x="11190" y="20818"/>
                </a:cubicBezTo>
                <a:cubicBezTo>
                  <a:pt x="11196" y="20814"/>
                  <a:pt x="11209" y="20806"/>
                  <a:pt x="11235" y="20792"/>
                </a:cubicBezTo>
                <a:cubicBezTo>
                  <a:pt x="11235" y="20792"/>
                  <a:pt x="11235" y="20792"/>
                  <a:pt x="11235" y="20814"/>
                </a:cubicBezTo>
                <a:cubicBezTo>
                  <a:pt x="11235" y="20836"/>
                  <a:pt x="11235" y="20880"/>
                  <a:pt x="11235" y="20968"/>
                </a:cubicBezTo>
                <a:cubicBezTo>
                  <a:pt x="11235" y="20968"/>
                  <a:pt x="11235" y="20968"/>
                  <a:pt x="11237" y="20985"/>
                </a:cubicBezTo>
                <a:cubicBezTo>
                  <a:pt x="11239" y="21002"/>
                  <a:pt x="11243" y="21035"/>
                  <a:pt x="11251" y="21101"/>
                </a:cubicBezTo>
                <a:cubicBezTo>
                  <a:pt x="11251" y="21101"/>
                  <a:pt x="11251" y="21101"/>
                  <a:pt x="11252" y="21106"/>
                </a:cubicBezTo>
                <a:cubicBezTo>
                  <a:pt x="11254" y="21112"/>
                  <a:pt x="11256" y="21122"/>
                  <a:pt x="11260" y="21144"/>
                </a:cubicBezTo>
                <a:cubicBezTo>
                  <a:pt x="11260" y="21144"/>
                  <a:pt x="11260" y="21144"/>
                  <a:pt x="11261" y="21148"/>
                </a:cubicBezTo>
                <a:cubicBezTo>
                  <a:pt x="11262" y="21152"/>
                  <a:pt x="11264" y="21160"/>
                  <a:pt x="11269" y="21174"/>
                </a:cubicBezTo>
                <a:cubicBezTo>
                  <a:pt x="11269" y="21174"/>
                  <a:pt x="11268" y="21174"/>
                  <a:pt x="11265" y="21197"/>
                </a:cubicBezTo>
                <a:cubicBezTo>
                  <a:pt x="11262" y="21219"/>
                  <a:pt x="11255" y="21263"/>
                  <a:pt x="11243" y="21352"/>
                </a:cubicBezTo>
                <a:cubicBezTo>
                  <a:pt x="11243" y="21352"/>
                  <a:pt x="11249" y="21370"/>
                  <a:pt x="11257" y="21390"/>
                </a:cubicBezTo>
                <a:cubicBezTo>
                  <a:pt x="11264" y="21410"/>
                  <a:pt x="11273" y="21433"/>
                  <a:pt x="11277" y="21440"/>
                </a:cubicBezTo>
                <a:cubicBezTo>
                  <a:pt x="11277" y="21455"/>
                  <a:pt x="11275" y="21473"/>
                  <a:pt x="11273" y="21487"/>
                </a:cubicBezTo>
                <a:cubicBezTo>
                  <a:pt x="11271" y="21497"/>
                  <a:pt x="11271" y="21501"/>
                  <a:pt x="11270" y="21505"/>
                </a:cubicBezTo>
                <a:lnTo>
                  <a:pt x="12058" y="21505"/>
                </a:lnTo>
                <a:cubicBezTo>
                  <a:pt x="12056" y="21500"/>
                  <a:pt x="12055" y="21497"/>
                  <a:pt x="12054" y="21494"/>
                </a:cubicBezTo>
                <a:cubicBezTo>
                  <a:pt x="12053" y="21491"/>
                  <a:pt x="12052" y="21487"/>
                  <a:pt x="12049" y="21480"/>
                </a:cubicBezTo>
                <a:cubicBezTo>
                  <a:pt x="12049" y="21480"/>
                  <a:pt x="12050" y="21480"/>
                  <a:pt x="12041" y="21467"/>
                </a:cubicBezTo>
                <a:cubicBezTo>
                  <a:pt x="12032" y="21455"/>
                  <a:pt x="12015" y="21429"/>
                  <a:pt x="11981" y="21378"/>
                </a:cubicBezTo>
                <a:cubicBezTo>
                  <a:pt x="11981" y="21378"/>
                  <a:pt x="11981" y="21378"/>
                  <a:pt x="11974" y="21367"/>
                </a:cubicBezTo>
                <a:cubicBezTo>
                  <a:pt x="11966" y="21355"/>
                  <a:pt x="11951" y="21334"/>
                  <a:pt x="11921" y="21289"/>
                </a:cubicBezTo>
                <a:cubicBezTo>
                  <a:pt x="11921" y="21289"/>
                  <a:pt x="11861" y="21304"/>
                  <a:pt x="11844" y="21304"/>
                </a:cubicBezTo>
                <a:cubicBezTo>
                  <a:pt x="11827" y="21304"/>
                  <a:pt x="11827" y="21274"/>
                  <a:pt x="11827" y="21274"/>
                </a:cubicBezTo>
                <a:cubicBezTo>
                  <a:pt x="11827" y="21274"/>
                  <a:pt x="11827" y="21274"/>
                  <a:pt x="11827" y="21267"/>
                </a:cubicBezTo>
                <a:cubicBezTo>
                  <a:pt x="11827" y="21260"/>
                  <a:pt x="11827" y="21245"/>
                  <a:pt x="11827" y="21215"/>
                </a:cubicBezTo>
                <a:cubicBezTo>
                  <a:pt x="11827" y="21215"/>
                  <a:pt x="11827" y="21215"/>
                  <a:pt x="11821" y="21206"/>
                </a:cubicBezTo>
                <a:cubicBezTo>
                  <a:pt x="11816" y="21197"/>
                  <a:pt x="11805" y="21178"/>
                  <a:pt x="11784" y="21141"/>
                </a:cubicBezTo>
                <a:cubicBezTo>
                  <a:pt x="11784" y="21141"/>
                  <a:pt x="11784" y="21141"/>
                  <a:pt x="11782" y="21130"/>
                </a:cubicBezTo>
                <a:cubicBezTo>
                  <a:pt x="11780" y="21119"/>
                  <a:pt x="11776" y="21097"/>
                  <a:pt x="11767" y="21053"/>
                </a:cubicBezTo>
                <a:cubicBezTo>
                  <a:pt x="11767" y="21053"/>
                  <a:pt x="11767" y="21053"/>
                  <a:pt x="11758" y="21048"/>
                </a:cubicBezTo>
                <a:cubicBezTo>
                  <a:pt x="11749" y="21043"/>
                  <a:pt x="11732" y="21031"/>
                  <a:pt x="11698" y="21009"/>
                </a:cubicBezTo>
                <a:cubicBezTo>
                  <a:pt x="11698" y="21009"/>
                  <a:pt x="11698" y="21009"/>
                  <a:pt x="11697" y="21000"/>
                </a:cubicBezTo>
                <a:cubicBezTo>
                  <a:pt x="11696" y="20991"/>
                  <a:pt x="11693" y="20972"/>
                  <a:pt x="11689" y="20935"/>
                </a:cubicBezTo>
                <a:cubicBezTo>
                  <a:pt x="11689" y="20935"/>
                  <a:pt x="11689" y="20936"/>
                  <a:pt x="11684" y="20930"/>
                </a:cubicBezTo>
                <a:cubicBezTo>
                  <a:pt x="11679" y="20925"/>
                  <a:pt x="11668" y="20914"/>
                  <a:pt x="11647" y="20892"/>
                </a:cubicBezTo>
                <a:cubicBezTo>
                  <a:pt x="11647" y="20892"/>
                  <a:pt x="11647" y="20892"/>
                  <a:pt x="11642" y="20886"/>
                </a:cubicBezTo>
                <a:cubicBezTo>
                  <a:pt x="11638" y="20880"/>
                  <a:pt x="11629" y="20869"/>
                  <a:pt x="11612" y="20847"/>
                </a:cubicBezTo>
                <a:cubicBezTo>
                  <a:pt x="11612" y="20847"/>
                  <a:pt x="11612" y="20803"/>
                  <a:pt x="11612" y="20759"/>
                </a:cubicBezTo>
                <a:cubicBezTo>
                  <a:pt x="11612" y="20714"/>
                  <a:pt x="11604" y="20670"/>
                  <a:pt x="11604" y="20641"/>
                </a:cubicBezTo>
                <a:cubicBezTo>
                  <a:pt x="11604" y="20626"/>
                  <a:pt x="11604" y="20494"/>
                  <a:pt x="11604" y="20494"/>
                </a:cubicBezTo>
                <a:cubicBezTo>
                  <a:pt x="11604" y="20494"/>
                  <a:pt x="11604" y="20494"/>
                  <a:pt x="11595" y="20487"/>
                </a:cubicBezTo>
                <a:cubicBezTo>
                  <a:pt x="11585" y="20479"/>
                  <a:pt x="11566" y="20464"/>
                  <a:pt x="11527" y="20435"/>
                </a:cubicBezTo>
                <a:cubicBezTo>
                  <a:pt x="11527" y="20435"/>
                  <a:pt x="11519" y="20362"/>
                  <a:pt x="11519" y="20317"/>
                </a:cubicBezTo>
                <a:cubicBezTo>
                  <a:pt x="11519" y="20273"/>
                  <a:pt x="11501" y="20156"/>
                  <a:pt x="11501" y="20156"/>
                </a:cubicBezTo>
                <a:cubicBezTo>
                  <a:pt x="11501" y="20156"/>
                  <a:pt x="11501" y="20157"/>
                  <a:pt x="11498" y="20146"/>
                </a:cubicBezTo>
                <a:cubicBezTo>
                  <a:pt x="11495" y="20135"/>
                  <a:pt x="11488" y="20113"/>
                  <a:pt x="11475" y="20068"/>
                </a:cubicBezTo>
                <a:cubicBezTo>
                  <a:pt x="11475" y="20068"/>
                  <a:pt x="11475" y="20068"/>
                  <a:pt x="11468" y="20060"/>
                </a:cubicBezTo>
                <a:cubicBezTo>
                  <a:pt x="11461" y="20053"/>
                  <a:pt x="11446" y="20038"/>
                  <a:pt x="11416" y="20008"/>
                </a:cubicBezTo>
                <a:cubicBezTo>
                  <a:pt x="11416" y="20008"/>
                  <a:pt x="11415" y="20008"/>
                  <a:pt x="11411" y="20004"/>
                </a:cubicBezTo>
                <a:cubicBezTo>
                  <a:pt x="11407" y="20001"/>
                  <a:pt x="11398" y="19994"/>
                  <a:pt x="11381" y="19979"/>
                </a:cubicBezTo>
                <a:cubicBezTo>
                  <a:pt x="11381" y="19979"/>
                  <a:pt x="11381" y="19979"/>
                  <a:pt x="11378" y="19984"/>
                </a:cubicBezTo>
                <a:cubicBezTo>
                  <a:pt x="11375" y="19990"/>
                  <a:pt x="11368" y="20002"/>
                  <a:pt x="11355" y="20024"/>
                </a:cubicBezTo>
                <a:cubicBezTo>
                  <a:pt x="11355" y="20024"/>
                  <a:pt x="11356" y="20024"/>
                  <a:pt x="11351" y="20020"/>
                </a:cubicBezTo>
                <a:cubicBezTo>
                  <a:pt x="11347" y="20016"/>
                  <a:pt x="11338" y="20009"/>
                  <a:pt x="11321" y="19994"/>
                </a:cubicBezTo>
                <a:cubicBezTo>
                  <a:pt x="11321" y="19994"/>
                  <a:pt x="11308" y="19975"/>
                  <a:pt x="11295" y="19955"/>
                </a:cubicBezTo>
                <a:cubicBezTo>
                  <a:pt x="11283" y="19935"/>
                  <a:pt x="11270" y="19913"/>
                  <a:pt x="11270" y="19906"/>
                </a:cubicBezTo>
                <a:cubicBezTo>
                  <a:pt x="11266" y="19899"/>
                  <a:pt x="11248" y="19884"/>
                  <a:pt x="11232" y="19871"/>
                </a:cubicBezTo>
                <a:cubicBezTo>
                  <a:pt x="11216" y="19858"/>
                  <a:pt x="11201" y="19847"/>
                  <a:pt x="11201" y="19847"/>
                </a:cubicBezTo>
                <a:cubicBezTo>
                  <a:pt x="11201" y="19847"/>
                  <a:pt x="11178" y="19829"/>
                  <a:pt x="11153" y="19810"/>
                </a:cubicBezTo>
                <a:cubicBezTo>
                  <a:pt x="11128" y="19792"/>
                  <a:pt x="11103" y="19773"/>
                  <a:pt x="11098" y="19773"/>
                </a:cubicBezTo>
                <a:cubicBezTo>
                  <a:pt x="11094" y="19766"/>
                  <a:pt x="11081" y="19743"/>
                  <a:pt x="11070" y="19723"/>
                </a:cubicBezTo>
                <a:cubicBezTo>
                  <a:pt x="11058" y="19703"/>
                  <a:pt x="11047" y="19685"/>
                  <a:pt x="11047" y="19685"/>
                </a:cubicBezTo>
                <a:close/>
                <a:moveTo>
                  <a:pt x="7514" y="20095"/>
                </a:moveTo>
                <a:cubicBezTo>
                  <a:pt x="7523" y="20132"/>
                  <a:pt x="7535" y="20180"/>
                  <a:pt x="7546" y="20218"/>
                </a:cubicBezTo>
                <a:cubicBezTo>
                  <a:pt x="7557" y="20257"/>
                  <a:pt x="7565" y="20287"/>
                  <a:pt x="7565" y="20287"/>
                </a:cubicBezTo>
                <a:cubicBezTo>
                  <a:pt x="7565" y="20287"/>
                  <a:pt x="7565" y="20287"/>
                  <a:pt x="7565" y="20287"/>
                </a:cubicBezTo>
                <a:cubicBezTo>
                  <a:pt x="7565" y="20287"/>
                  <a:pt x="7565" y="20287"/>
                  <a:pt x="7566" y="20287"/>
                </a:cubicBezTo>
                <a:cubicBezTo>
                  <a:pt x="7565" y="20284"/>
                  <a:pt x="7556" y="20256"/>
                  <a:pt x="7546" y="20218"/>
                </a:cubicBezTo>
                <a:cubicBezTo>
                  <a:pt x="7536" y="20181"/>
                  <a:pt x="7524" y="20136"/>
                  <a:pt x="7516" y="20100"/>
                </a:cubicBezTo>
                <a:cubicBezTo>
                  <a:pt x="7516" y="20099"/>
                  <a:pt x="7515" y="20099"/>
                  <a:pt x="7515" y="20098"/>
                </a:cubicBezTo>
                <a:cubicBezTo>
                  <a:pt x="7515" y="20097"/>
                  <a:pt x="7514" y="20096"/>
                  <a:pt x="7514" y="20095"/>
                </a:cubicBezTo>
                <a:close/>
                <a:moveTo>
                  <a:pt x="5122" y="20230"/>
                </a:moveTo>
                <a:cubicBezTo>
                  <a:pt x="5122" y="20230"/>
                  <a:pt x="5122" y="20231"/>
                  <a:pt x="5122" y="20232"/>
                </a:cubicBezTo>
                <a:cubicBezTo>
                  <a:pt x="5122" y="20232"/>
                  <a:pt x="5122" y="20233"/>
                  <a:pt x="5122" y="20233"/>
                </a:cubicBezTo>
                <a:cubicBezTo>
                  <a:pt x="5122" y="20233"/>
                  <a:pt x="5122" y="20248"/>
                  <a:pt x="5130" y="20248"/>
                </a:cubicBezTo>
                <a:cubicBezTo>
                  <a:pt x="5139" y="20248"/>
                  <a:pt x="5138" y="20248"/>
                  <a:pt x="5138" y="20248"/>
                </a:cubicBezTo>
                <a:cubicBezTo>
                  <a:pt x="5138" y="20247"/>
                  <a:pt x="5138" y="20246"/>
                  <a:pt x="5138" y="20245"/>
                </a:cubicBezTo>
                <a:cubicBezTo>
                  <a:pt x="5138" y="20244"/>
                  <a:pt x="5138" y="20243"/>
                  <a:pt x="5138" y="20242"/>
                </a:cubicBezTo>
                <a:cubicBezTo>
                  <a:pt x="5138" y="20242"/>
                  <a:pt x="5138" y="20242"/>
                  <a:pt x="5130" y="20242"/>
                </a:cubicBezTo>
                <a:cubicBezTo>
                  <a:pt x="5122" y="20242"/>
                  <a:pt x="5122" y="20232"/>
                  <a:pt x="5122" y="20230"/>
                </a:cubicBezTo>
                <a:close/>
                <a:moveTo>
                  <a:pt x="5087" y="20377"/>
                </a:moveTo>
                <a:cubicBezTo>
                  <a:pt x="5087" y="20378"/>
                  <a:pt x="5087" y="20378"/>
                  <a:pt x="5087" y="20379"/>
                </a:cubicBezTo>
                <a:cubicBezTo>
                  <a:pt x="5087" y="20379"/>
                  <a:pt x="5087" y="20380"/>
                  <a:pt x="5087" y="20380"/>
                </a:cubicBezTo>
                <a:cubicBezTo>
                  <a:pt x="5087" y="20387"/>
                  <a:pt x="5089" y="20393"/>
                  <a:pt x="5091" y="20398"/>
                </a:cubicBezTo>
                <a:cubicBezTo>
                  <a:pt x="5092" y="20402"/>
                  <a:pt x="5095" y="20406"/>
                  <a:pt x="5095" y="20407"/>
                </a:cubicBezTo>
                <a:lnTo>
                  <a:pt x="5095" y="20405"/>
                </a:lnTo>
                <a:cubicBezTo>
                  <a:pt x="5095" y="20405"/>
                  <a:pt x="5093" y="20401"/>
                  <a:pt x="5091" y="20395"/>
                </a:cubicBezTo>
                <a:cubicBezTo>
                  <a:pt x="5089" y="20390"/>
                  <a:pt x="5087" y="20384"/>
                  <a:pt x="5087" y="20377"/>
                </a:cubicBezTo>
                <a:close/>
                <a:moveTo>
                  <a:pt x="5193" y="20386"/>
                </a:moveTo>
                <a:cubicBezTo>
                  <a:pt x="5192" y="20387"/>
                  <a:pt x="5191" y="20389"/>
                  <a:pt x="5191" y="20391"/>
                </a:cubicBezTo>
                <a:cubicBezTo>
                  <a:pt x="5190" y="20397"/>
                  <a:pt x="5189" y="20405"/>
                  <a:pt x="5189" y="20405"/>
                </a:cubicBezTo>
                <a:cubicBezTo>
                  <a:pt x="5189" y="20405"/>
                  <a:pt x="5185" y="20408"/>
                  <a:pt x="5180" y="20414"/>
                </a:cubicBezTo>
                <a:cubicBezTo>
                  <a:pt x="5175" y="20419"/>
                  <a:pt x="5168" y="20427"/>
                  <a:pt x="5164" y="20434"/>
                </a:cubicBezTo>
                <a:lnTo>
                  <a:pt x="5156" y="20434"/>
                </a:lnTo>
                <a:cubicBezTo>
                  <a:pt x="5147" y="20434"/>
                  <a:pt x="5138" y="20448"/>
                  <a:pt x="5121" y="20448"/>
                </a:cubicBezTo>
                <a:cubicBezTo>
                  <a:pt x="5113" y="20448"/>
                  <a:pt x="5104" y="20463"/>
                  <a:pt x="5104" y="20448"/>
                </a:cubicBezTo>
                <a:cubicBezTo>
                  <a:pt x="5100" y="20448"/>
                  <a:pt x="5098" y="20445"/>
                  <a:pt x="5097" y="20442"/>
                </a:cubicBezTo>
                <a:cubicBezTo>
                  <a:pt x="5096" y="20439"/>
                  <a:pt x="5096" y="20436"/>
                  <a:pt x="5096" y="20435"/>
                </a:cubicBezTo>
                <a:lnTo>
                  <a:pt x="5096" y="20439"/>
                </a:lnTo>
                <a:cubicBezTo>
                  <a:pt x="5096" y="20439"/>
                  <a:pt x="5096" y="20442"/>
                  <a:pt x="5097" y="20446"/>
                </a:cubicBezTo>
                <a:cubicBezTo>
                  <a:pt x="5098" y="20450"/>
                  <a:pt x="5100" y="20454"/>
                  <a:pt x="5104" y="20454"/>
                </a:cubicBezTo>
                <a:cubicBezTo>
                  <a:pt x="5104" y="20469"/>
                  <a:pt x="5113" y="20454"/>
                  <a:pt x="5122" y="20454"/>
                </a:cubicBezTo>
                <a:cubicBezTo>
                  <a:pt x="5139" y="20454"/>
                  <a:pt x="5147" y="20439"/>
                  <a:pt x="5156" y="20439"/>
                </a:cubicBezTo>
                <a:lnTo>
                  <a:pt x="5164" y="20439"/>
                </a:lnTo>
                <a:cubicBezTo>
                  <a:pt x="5169" y="20431"/>
                  <a:pt x="5175" y="20424"/>
                  <a:pt x="5181" y="20419"/>
                </a:cubicBezTo>
                <a:cubicBezTo>
                  <a:pt x="5186" y="20413"/>
                  <a:pt x="5190" y="20409"/>
                  <a:pt x="5190" y="20409"/>
                </a:cubicBezTo>
                <a:cubicBezTo>
                  <a:pt x="5190" y="20409"/>
                  <a:pt x="5190" y="20403"/>
                  <a:pt x="5192" y="20398"/>
                </a:cubicBezTo>
                <a:cubicBezTo>
                  <a:pt x="5193" y="20393"/>
                  <a:pt x="5194" y="20390"/>
                  <a:pt x="5198" y="20395"/>
                </a:cubicBezTo>
                <a:cubicBezTo>
                  <a:pt x="5198" y="20394"/>
                  <a:pt x="5198" y="20393"/>
                  <a:pt x="5198" y="20391"/>
                </a:cubicBezTo>
                <a:cubicBezTo>
                  <a:pt x="5198" y="20390"/>
                  <a:pt x="5198" y="20390"/>
                  <a:pt x="5198" y="20390"/>
                </a:cubicBezTo>
                <a:cubicBezTo>
                  <a:pt x="5196" y="20386"/>
                  <a:pt x="5194" y="20385"/>
                  <a:pt x="5193" y="20386"/>
                </a:cubicBezTo>
                <a:close/>
                <a:moveTo>
                  <a:pt x="5224" y="20434"/>
                </a:moveTo>
                <a:cubicBezTo>
                  <a:pt x="5224" y="20434"/>
                  <a:pt x="5222" y="20434"/>
                  <a:pt x="5219" y="20436"/>
                </a:cubicBezTo>
                <a:cubicBezTo>
                  <a:pt x="5215" y="20437"/>
                  <a:pt x="5211" y="20441"/>
                  <a:pt x="5207" y="20448"/>
                </a:cubicBezTo>
                <a:cubicBezTo>
                  <a:pt x="5207" y="20448"/>
                  <a:pt x="5205" y="20451"/>
                  <a:pt x="5202" y="20452"/>
                </a:cubicBezTo>
                <a:cubicBezTo>
                  <a:pt x="5199" y="20454"/>
                  <a:pt x="5195" y="20454"/>
                  <a:pt x="5192" y="20449"/>
                </a:cubicBezTo>
                <a:cubicBezTo>
                  <a:pt x="5191" y="20450"/>
                  <a:pt x="5191" y="20451"/>
                  <a:pt x="5191" y="20452"/>
                </a:cubicBezTo>
                <a:cubicBezTo>
                  <a:pt x="5191" y="20453"/>
                  <a:pt x="5190" y="20454"/>
                  <a:pt x="5190" y="20454"/>
                </a:cubicBezTo>
                <a:cubicBezTo>
                  <a:pt x="5194" y="20462"/>
                  <a:pt x="5199" y="20462"/>
                  <a:pt x="5202" y="20460"/>
                </a:cubicBezTo>
                <a:cubicBezTo>
                  <a:pt x="5205" y="20458"/>
                  <a:pt x="5208" y="20454"/>
                  <a:pt x="5208" y="20454"/>
                </a:cubicBezTo>
                <a:cubicBezTo>
                  <a:pt x="5212" y="20447"/>
                  <a:pt x="5216" y="20443"/>
                  <a:pt x="5219" y="20441"/>
                </a:cubicBezTo>
                <a:cubicBezTo>
                  <a:pt x="5222" y="20439"/>
                  <a:pt x="5224" y="20439"/>
                  <a:pt x="5224" y="20439"/>
                </a:cubicBezTo>
                <a:cubicBezTo>
                  <a:pt x="5233" y="20439"/>
                  <a:pt x="5237" y="20439"/>
                  <a:pt x="5239" y="20439"/>
                </a:cubicBezTo>
                <a:cubicBezTo>
                  <a:pt x="5242" y="20439"/>
                  <a:pt x="5241" y="20439"/>
                  <a:pt x="5241" y="20439"/>
                </a:cubicBezTo>
                <a:lnTo>
                  <a:pt x="5259" y="20439"/>
                </a:lnTo>
                <a:cubicBezTo>
                  <a:pt x="5259" y="20439"/>
                  <a:pt x="5261" y="20442"/>
                  <a:pt x="5264" y="20446"/>
                </a:cubicBezTo>
                <a:cubicBezTo>
                  <a:pt x="5268" y="20450"/>
                  <a:pt x="5272" y="20454"/>
                  <a:pt x="5276" y="20454"/>
                </a:cubicBezTo>
                <a:cubicBezTo>
                  <a:pt x="5276" y="20461"/>
                  <a:pt x="5281" y="20467"/>
                  <a:pt x="5287" y="20472"/>
                </a:cubicBezTo>
                <a:cubicBezTo>
                  <a:pt x="5293" y="20477"/>
                  <a:pt x="5299" y="20480"/>
                  <a:pt x="5300" y="20481"/>
                </a:cubicBezTo>
                <a:lnTo>
                  <a:pt x="5301" y="20477"/>
                </a:lnTo>
                <a:cubicBezTo>
                  <a:pt x="5301" y="20477"/>
                  <a:pt x="5295" y="20474"/>
                  <a:pt x="5288" y="20469"/>
                </a:cubicBezTo>
                <a:cubicBezTo>
                  <a:pt x="5282" y="20463"/>
                  <a:pt x="5275" y="20455"/>
                  <a:pt x="5275" y="20448"/>
                </a:cubicBezTo>
                <a:cubicBezTo>
                  <a:pt x="5271" y="20448"/>
                  <a:pt x="5267" y="20445"/>
                  <a:pt x="5264" y="20441"/>
                </a:cubicBezTo>
                <a:cubicBezTo>
                  <a:pt x="5260" y="20438"/>
                  <a:pt x="5258" y="20434"/>
                  <a:pt x="5258" y="20434"/>
                </a:cubicBezTo>
                <a:lnTo>
                  <a:pt x="5241" y="20434"/>
                </a:lnTo>
                <a:cubicBezTo>
                  <a:pt x="5233" y="20434"/>
                  <a:pt x="5229" y="20434"/>
                  <a:pt x="5226" y="20434"/>
                </a:cubicBezTo>
                <a:cubicBezTo>
                  <a:pt x="5224" y="20434"/>
                  <a:pt x="5224" y="20434"/>
                  <a:pt x="5224" y="20434"/>
                </a:cubicBezTo>
                <a:close/>
                <a:moveTo>
                  <a:pt x="5464" y="20448"/>
                </a:moveTo>
                <a:lnTo>
                  <a:pt x="5447" y="20464"/>
                </a:lnTo>
                <a:cubicBezTo>
                  <a:pt x="5447" y="20471"/>
                  <a:pt x="5447" y="20474"/>
                  <a:pt x="5447" y="20476"/>
                </a:cubicBezTo>
                <a:cubicBezTo>
                  <a:pt x="5447" y="20478"/>
                  <a:pt x="5447" y="20477"/>
                  <a:pt x="5447" y="20477"/>
                </a:cubicBezTo>
                <a:cubicBezTo>
                  <a:pt x="5442" y="20499"/>
                  <a:pt x="5440" y="20511"/>
                  <a:pt x="5439" y="20517"/>
                </a:cubicBezTo>
                <a:cubicBezTo>
                  <a:pt x="5438" y="20522"/>
                  <a:pt x="5438" y="20522"/>
                  <a:pt x="5438" y="20522"/>
                </a:cubicBezTo>
                <a:cubicBezTo>
                  <a:pt x="5425" y="20537"/>
                  <a:pt x="5419" y="20545"/>
                  <a:pt x="5416" y="20548"/>
                </a:cubicBezTo>
                <a:cubicBezTo>
                  <a:pt x="5413" y="20552"/>
                  <a:pt x="5413" y="20552"/>
                  <a:pt x="5413" y="20552"/>
                </a:cubicBezTo>
                <a:cubicBezTo>
                  <a:pt x="5413" y="20552"/>
                  <a:pt x="5407" y="20551"/>
                  <a:pt x="5399" y="20549"/>
                </a:cubicBezTo>
                <a:cubicBezTo>
                  <a:pt x="5391" y="20548"/>
                  <a:pt x="5382" y="20544"/>
                  <a:pt x="5378" y="20536"/>
                </a:cubicBezTo>
                <a:cubicBezTo>
                  <a:pt x="5378" y="20536"/>
                  <a:pt x="5378" y="20536"/>
                  <a:pt x="5370" y="20536"/>
                </a:cubicBezTo>
                <a:cubicBezTo>
                  <a:pt x="5361" y="20536"/>
                  <a:pt x="5361" y="20536"/>
                  <a:pt x="5361" y="20536"/>
                </a:cubicBezTo>
                <a:lnTo>
                  <a:pt x="5344" y="20552"/>
                </a:lnTo>
                <a:lnTo>
                  <a:pt x="5335" y="20522"/>
                </a:lnTo>
                <a:cubicBezTo>
                  <a:pt x="5335" y="20522"/>
                  <a:pt x="5331" y="20519"/>
                  <a:pt x="5327" y="20513"/>
                </a:cubicBezTo>
                <a:cubicBezTo>
                  <a:pt x="5323" y="20508"/>
                  <a:pt x="5318" y="20500"/>
                  <a:pt x="5318" y="20493"/>
                </a:cubicBezTo>
                <a:cubicBezTo>
                  <a:pt x="5318" y="20493"/>
                  <a:pt x="5318" y="20496"/>
                  <a:pt x="5318" y="20498"/>
                </a:cubicBezTo>
                <a:cubicBezTo>
                  <a:pt x="5318" y="20513"/>
                  <a:pt x="5336" y="20527"/>
                  <a:pt x="5336" y="20527"/>
                </a:cubicBezTo>
                <a:lnTo>
                  <a:pt x="5344" y="20556"/>
                </a:lnTo>
                <a:lnTo>
                  <a:pt x="5362" y="20541"/>
                </a:lnTo>
                <a:cubicBezTo>
                  <a:pt x="5362" y="20541"/>
                  <a:pt x="5362" y="20541"/>
                  <a:pt x="5370" y="20541"/>
                </a:cubicBezTo>
                <a:cubicBezTo>
                  <a:pt x="5379" y="20541"/>
                  <a:pt x="5378" y="20541"/>
                  <a:pt x="5378" y="20541"/>
                </a:cubicBezTo>
                <a:cubicBezTo>
                  <a:pt x="5382" y="20549"/>
                  <a:pt x="5391" y="20552"/>
                  <a:pt x="5399" y="20554"/>
                </a:cubicBezTo>
                <a:cubicBezTo>
                  <a:pt x="5407" y="20556"/>
                  <a:pt x="5413" y="20556"/>
                  <a:pt x="5413" y="20556"/>
                </a:cubicBezTo>
                <a:cubicBezTo>
                  <a:pt x="5426" y="20542"/>
                  <a:pt x="5432" y="20535"/>
                  <a:pt x="5436" y="20531"/>
                </a:cubicBezTo>
                <a:cubicBezTo>
                  <a:pt x="5439" y="20527"/>
                  <a:pt x="5439" y="20527"/>
                  <a:pt x="5439" y="20527"/>
                </a:cubicBezTo>
                <a:cubicBezTo>
                  <a:pt x="5443" y="20505"/>
                  <a:pt x="5445" y="20494"/>
                  <a:pt x="5446" y="20488"/>
                </a:cubicBezTo>
                <a:cubicBezTo>
                  <a:pt x="5447" y="20482"/>
                  <a:pt x="5447" y="20482"/>
                  <a:pt x="5447" y="20482"/>
                </a:cubicBezTo>
                <a:cubicBezTo>
                  <a:pt x="5447" y="20475"/>
                  <a:pt x="5447" y="20472"/>
                  <a:pt x="5447" y="20470"/>
                </a:cubicBezTo>
                <a:cubicBezTo>
                  <a:pt x="5447" y="20468"/>
                  <a:pt x="5447" y="20468"/>
                  <a:pt x="5447" y="20468"/>
                </a:cubicBezTo>
                <a:lnTo>
                  <a:pt x="5464" y="20454"/>
                </a:lnTo>
                <a:cubicBezTo>
                  <a:pt x="5464" y="20454"/>
                  <a:pt x="5466" y="20454"/>
                  <a:pt x="5469" y="20456"/>
                </a:cubicBezTo>
                <a:cubicBezTo>
                  <a:pt x="5471" y="20457"/>
                  <a:pt x="5473" y="20461"/>
                  <a:pt x="5473" y="20468"/>
                </a:cubicBezTo>
                <a:lnTo>
                  <a:pt x="5490" y="20498"/>
                </a:lnTo>
                <a:lnTo>
                  <a:pt x="5507" y="20498"/>
                </a:lnTo>
                <a:cubicBezTo>
                  <a:pt x="5511" y="20498"/>
                  <a:pt x="5514" y="20495"/>
                  <a:pt x="5516" y="20493"/>
                </a:cubicBezTo>
                <a:cubicBezTo>
                  <a:pt x="5518" y="20492"/>
                  <a:pt x="5520" y="20492"/>
                  <a:pt x="5524" y="20498"/>
                </a:cubicBezTo>
                <a:cubicBezTo>
                  <a:pt x="5524" y="20497"/>
                  <a:pt x="5524" y="20496"/>
                  <a:pt x="5524" y="20495"/>
                </a:cubicBezTo>
                <a:cubicBezTo>
                  <a:pt x="5524" y="20495"/>
                  <a:pt x="5524" y="20494"/>
                  <a:pt x="5524" y="20493"/>
                </a:cubicBezTo>
                <a:cubicBezTo>
                  <a:pt x="5519" y="20486"/>
                  <a:pt x="5518" y="20485"/>
                  <a:pt x="5516" y="20487"/>
                </a:cubicBezTo>
                <a:cubicBezTo>
                  <a:pt x="5514" y="20489"/>
                  <a:pt x="5512" y="20493"/>
                  <a:pt x="5507" y="20493"/>
                </a:cubicBezTo>
                <a:lnTo>
                  <a:pt x="5490" y="20493"/>
                </a:lnTo>
                <a:lnTo>
                  <a:pt x="5473" y="20464"/>
                </a:lnTo>
                <a:cubicBezTo>
                  <a:pt x="5473" y="20456"/>
                  <a:pt x="5471" y="20453"/>
                  <a:pt x="5469" y="20451"/>
                </a:cubicBezTo>
                <a:cubicBezTo>
                  <a:pt x="5466" y="20449"/>
                  <a:pt x="5464" y="20448"/>
                  <a:pt x="5464" y="20448"/>
                </a:cubicBezTo>
                <a:close/>
                <a:moveTo>
                  <a:pt x="5576" y="20502"/>
                </a:moveTo>
                <a:cubicBezTo>
                  <a:pt x="5575" y="20504"/>
                  <a:pt x="5576" y="20507"/>
                  <a:pt x="5576" y="20507"/>
                </a:cubicBezTo>
                <a:cubicBezTo>
                  <a:pt x="5571" y="20522"/>
                  <a:pt x="5569" y="20529"/>
                  <a:pt x="5568" y="20533"/>
                </a:cubicBezTo>
                <a:cubicBezTo>
                  <a:pt x="5567" y="20536"/>
                  <a:pt x="5567" y="20536"/>
                  <a:pt x="5567" y="20536"/>
                </a:cubicBezTo>
                <a:cubicBezTo>
                  <a:pt x="5567" y="20536"/>
                  <a:pt x="5563" y="20537"/>
                  <a:pt x="5558" y="20535"/>
                </a:cubicBezTo>
                <a:cubicBezTo>
                  <a:pt x="5552" y="20533"/>
                  <a:pt x="5546" y="20529"/>
                  <a:pt x="5541" y="20522"/>
                </a:cubicBezTo>
                <a:lnTo>
                  <a:pt x="5533" y="20522"/>
                </a:lnTo>
                <a:cubicBezTo>
                  <a:pt x="5530" y="20522"/>
                  <a:pt x="5529" y="20521"/>
                  <a:pt x="5528" y="20520"/>
                </a:cubicBezTo>
                <a:cubicBezTo>
                  <a:pt x="5526" y="20518"/>
                  <a:pt x="5526" y="20516"/>
                  <a:pt x="5525" y="20513"/>
                </a:cubicBezTo>
                <a:cubicBezTo>
                  <a:pt x="5526" y="20517"/>
                  <a:pt x="5526" y="20520"/>
                  <a:pt x="5527" y="20523"/>
                </a:cubicBezTo>
                <a:cubicBezTo>
                  <a:pt x="5528" y="20525"/>
                  <a:pt x="5530" y="20527"/>
                  <a:pt x="5533" y="20527"/>
                </a:cubicBezTo>
                <a:lnTo>
                  <a:pt x="5541" y="20527"/>
                </a:lnTo>
                <a:cubicBezTo>
                  <a:pt x="5546" y="20534"/>
                  <a:pt x="5552" y="20538"/>
                  <a:pt x="5558" y="20540"/>
                </a:cubicBezTo>
                <a:cubicBezTo>
                  <a:pt x="5563" y="20541"/>
                  <a:pt x="5567" y="20541"/>
                  <a:pt x="5567" y="20541"/>
                </a:cubicBezTo>
                <a:cubicBezTo>
                  <a:pt x="5571" y="20527"/>
                  <a:pt x="5574" y="20519"/>
                  <a:pt x="5575" y="20515"/>
                </a:cubicBezTo>
                <a:cubicBezTo>
                  <a:pt x="5576" y="20512"/>
                  <a:pt x="5576" y="20512"/>
                  <a:pt x="5576" y="20512"/>
                </a:cubicBezTo>
                <a:cubicBezTo>
                  <a:pt x="5576" y="20512"/>
                  <a:pt x="5576" y="20508"/>
                  <a:pt x="5577" y="20506"/>
                </a:cubicBezTo>
                <a:cubicBezTo>
                  <a:pt x="5578" y="20504"/>
                  <a:pt x="5580" y="20504"/>
                  <a:pt x="5584" y="20512"/>
                </a:cubicBezTo>
                <a:cubicBezTo>
                  <a:pt x="5589" y="20512"/>
                  <a:pt x="5591" y="20519"/>
                  <a:pt x="5592" y="20526"/>
                </a:cubicBezTo>
                <a:cubicBezTo>
                  <a:pt x="5593" y="20534"/>
                  <a:pt x="5593" y="20541"/>
                  <a:pt x="5593" y="20541"/>
                </a:cubicBezTo>
                <a:lnTo>
                  <a:pt x="5602" y="20556"/>
                </a:lnTo>
                <a:lnTo>
                  <a:pt x="5627" y="20571"/>
                </a:lnTo>
                <a:lnTo>
                  <a:pt x="5644" y="20556"/>
                </a:lnTo>
                <a:cubicBezTo>
                  <a:pt x="5649" y="20556"/>
                  <a:pt x="5651" y="20564"/>
                  <a:pt x="5652" y="20571"/>
                </a:cubicBezTo>
                <a:cubicBezTo>
                  <a:pt x="5653" y="20579"/>
                  <a:pt x="5653" y="20586"/>
                  <a:pt x="5653" y="20586"/>
                </a:cubicBezTo>
                <a:cubicBezTo>
                  <a:pt x="5653" y="20585"/>
                  <a:pt x="5653" y="20584"/>
                  <a:pt x="5653" y="20582"/>
                </a:cubicBezTo>
                <a:cubicBezTo>
                  <a:pt x="5653" y="20582"/>
                  <a:pt x="5653" y="20581"/>
                  <a:pt x="5653" y="20581"/>
                </a:cubicBezTo>
                <a:cubicBezTo>
                  <a:pt x="5653" y="20581"/>
                  <a:pt x="5653" y="20574"/>
                  <a:pt x="5652" y="20566"/>
                </a:cubicBezTo>
                <a:cubicBezTo>
                  <a:pt x="5651" y="20559"/>
                  <a:pt x="5649" y="20552"/>
                  <a:pt x="5644" y="20552"/>
                </a:cubicBezTo>
                <a:lnTo>
                  <a:pt x="5627" y="20566"/>
                </a:lnTo>
                <a:lnTo>
                  <a:pt x="5601" y="20552"/>
                </a:lnTo>
                <a:lnTo>
                  <a:pt x="5593" y="20536"/>
                </a:lnTo>
                <a:cubicBezTo>
                  <a:pt x="5593" y="20536"/>
                  <a:pt x="5593" y="20529"/>
                  <a:pt x="5592" y="20521"/>
                </a:cubicBezTo>
                <a:cubicBezTo>
                  <a:pt x="5591" y="20514"/>
                  <a:pt x="5589" y="20507"/>
                  <a:pt x="5584" y="20507"/>
                </a:cubicBezTo>
                <a:cubicBezTo>
                  <a:pt x="5580" y="20500"/>
                  <a:pt x="5578" y="20500"/>
                  <a:pt x="5576" y="20502"/>
                </a:cubicBezTo>
                <a:close/>
                <a:moveTo>
                  <a:pt x="5318" y="20507"/>
                </a:moveTo>
                <a:cubicBezTo>
                  <a:pt x="5318" y="20507"/>
                  <a:pt x="5316" y="20511"/>
                  <a:pt x="5313" y="20515"/>
                </a:cubicBezTo>
                <a:cubicBezTo>
                  <a:pt x="5310" y="20518"/>
                  <a:pt x="5305" y="20522"/>
                  <a:pt x="5301" y="20522"/>
                </a:cubicBezTo>
                <a:lnTo>
                  <a:pt x="5293" y="20536"/>
                </a:lnTo>
                <a:cubicBezTo>
                  <a:pt x="5291" y="20536"/>
                  <a:pt x="5291" y="20535"/>
                  <a:pt x="5290" y="20533"/>
                </a:cubicBezTo>
                <a:cubicBezTo>
                  <a:pt x="5290" y="20532"/>
                  <a:pt x="5290" y="20529"/>
                  <a:pt x="5290" y="20527"/>
                </a:cubicBezTo>
                <a:cubicBezTo>
                  <a:pt x="5289" y="20531"/>
                  <a:pt x="5289" y="20534"/>
                  <a:pt x="5289" y="20537"/>
                </a:cubicBezTo>
                <a:cubicBezTo>
                  <a:pt x="5290" y="20540"/>
                  <a:pt x="5291" y="20541"/>
                  <a:pt x="5293" y="20541"/>
                </a:cubicBezTo>
                <a:lnTo>
                  <a:pt x="5301" y="20527"/>
                </a:lnTo>
                <a:cubicBezTo>
                  <a:pt x="5305" y="20527"/>
                  <a:pt x="5310" y="20523"/>
                  <a:pt x="5313" y="20520"/>
                </a:cubicBezTo>
                <a:cubicBezTo>
                  <a:pt x="5316" y="20516"/>
                  <a:pt x="5318" y="20512"/>
                  <a:pt x="5318" y="20512"/>
                </a:cubicBezTo>
                <a:cubicBezTo>
                  <a:pt x="5318" y="20512"/>
                  <a:pt x="5318" y="20511"/>
                  <a:pt x="5318" y="20510"/>
                </a:cubicBezTo>
                <a:cubicBezTo>
                  <a:pt x="5318" y="20509"/>
                  <a:pt x="5318" y="20508"/>
                  <a:pt x="5318" y="20507"/>
                </a:cubicBezTo>
                <a:close/>
                <a:moveTo>
                  <a:pt x="5648" y="20609"/>
                </a:moveTo>
                <a:cubicBezTo>
                  <a:pt x="5647" y="20611"/>
                  <a:pt x="5647" y="20613"/>
                  <a:pt x="5648" y="20614"/>
                </a:cubicBezTo>
                <a:cubicBezTo>
                  <a:pt x="5649" y="20615"/>
                  <a:pt x="5650" y="20615"/>
                  <a:pt x="5653" y="20615"/>
                </a:cubicBezTo>
                <a:cubicBezTo>
                  <a:pt x="5653" y="20622"/>
                  <a:pt x="5654" y="20628"/>
                  <a:pt x="5656" y="20633"/>
                </a:cubicBezTo>
                <a:cubicBezTo>
                  <a:pt x="5658" y="20638"/>
                  <a:pt x="5660" y="20641"/>
                  <a:pt x="5661" y="20642"/>
                </a:cubicBezTo>
                <a:cubicBezTo>
                  <a:pt x="5661" y="20642"/>
                  <a:pt x="5661" y="20641"/>
                  <a:pt x="5661" y="20641"/>
                </a:cubicBezTo>
                <a:cubicBezTo>
                  <a:pt x="5661" y="20641"/>
                  <a:pt x="5662" y="20640"/>
                  <a:pt x="5662" y="20640"/>
                </a:cubicBezTo>
                <a:cubicBezTo>
                  <a:pt x="5662" y="20640"/>
                  <a:pt x="5659" y="20637"/>
                  <a:pt x="5657" y="20631"/>
                </a:cubicBezTo>
                <a:cubicBezTo>
                  <a:pt x="5655" y="20625"/>
                  <a:pt x="5653" y="20618"/>
                  <a:pt x="5653" y="20610"/>
                </a:cubicBezTo>
                <a:cubicBezTo>
                  <a:pt x="5651" y="20610"/>
                  <a:pt x="5650" y="20611"/>
                  <a:pt x="5650" y="20610"/>
                </a:cubicBezTo>
                <a:cubicBezTo>
                  <a:pt x="5649" y="20610"/>
                  <a:pt x="5649" y="20610"/>
                  <a:pt x="5648" y="20609"/>
                </a:cubicBezTo>
                <a:close/>
                <a:moveTo>
                  <a:pt x="5633" y="20774"/>
                </a:moveTo>
                <a:cubicBezTo>
                  <a:pt x="5633" y="20778"/>
                  <a:pt x="5634" y="20783"/>
                  <a:pt x="5634" y="20786"/>
                </a:cubicBezTo>
                <a:cubicBezTo>
                  <a:pt x="5635" y="20789"/>
                  <a:pt x="5636" y="20792"/>
                  <a:pt x="5636" y="20792"/>
                </a:cubicBezTo>
                <a:cubicBezTo>
                  <a:pt x="5640" y="20799"/>
                  <a:pt x="5642" y="20802"/>
                  <a:pt x="5643" y="20804"/>
                </a:cubicBezTo>
                <a:cubicBezTo>
                  <a:pt x="5644" y="20806"/>
                  <a:pt x="5644" y="20806"/>
                  <a:pt x="5644" y="20806"/>
                </a:cubicBezTo>
                <a:lnTo>
                  <a:pt x="5662" y="20792"/>
                </a:lnTo>
                <a:lnTo>
                  <a:pt x="5687" y="20806"/>
                </a:lnTo>
                <a:cubicBezTo>
                  <a:pt x="5687" y="20806"/>
                  <a:pt x="5691" y="20810"/>
                  <a:pt x="5695" y="20815"/>
                </a:cubicBezTo>
                <a:cubicBezTo>
                  <a:pt x="5700" y="20821"/>
                  <a:pt x="5704" y="20828"/>
                  <a:pt x="5704" y="20835"/>
                </a:cubicBezTo>
                <a:cubicBezTo>
                  <a:pt x="5708" y="20835"/>
                  <a:pt x="5715" y="20843"/>
                  <a:pt x="5720" y="20850"/>
                </a:cubicBezTo>
                <a:cubicBezTo>
                  <a:pt x="5726" y="20857"/>
                  <a:pt x="5730" y="20864"/>
                  <a:pt x="5730" y="20864"/>
                </a:cubicBezTo>
                <a:cubicBezTo>
                  <a:pt x="5738" y="20885"/>
                  <a:pt x="5742" y="20896"/>
                  <a:pt x="5744" y="20901"/>
                </a:cubicBezTo>
                <a:cubicBezTo>
                  <a:pt x="5746" y="20906"/>
                  <a:pt x="5746" y="20907"/>
                  <a:pt x="5746" y="20907"/>
                </a:cubicBezTo>
                <a:lnTo>
                  <a:pt x="5747" y="20905"/>
                </a:lnTo>
                <a:cubicBezTo>
                  <a:pt x="5739" y="20883"/>
                  <a:pt x="5734" y="20872"/>
                  <a:pt x="5732" y="20866"/>
                </a:cubicBezTo>
                <a:cubicBezTo>
                  <a:pt x="5730" y="20861"/>
                  <a:pt x="5730" y="20861"/>
                  <a:pt x="5730" y="20861"/>
                </a:cubicBezTo>
                <a:cubicBezTo>
                  <a:pt x="5730" y="20861"/>
                  <a:pt x="5726" y="20854"/>
                  <a:pt x="5720" y="20846"/>
                </a:cubicBezTo>
                <a:cubicBezTo>
                  <a:pt x="5715" y="20839"/>
                  <a:pt x="5708" y="20832"/>
                  <a:pt x="5704" y="20832"/>
                </a:cubicBezTo>
                <a:cubicBezTo>
                  <a:pt x="5704" y="20825"/>
                  <a:pt x="5700" y="20817"/>
                  <a:pt x="5695" y="20811"/>
                </a:cubicBezTo>
                <a:cubicBezTo>
                  <a:pt x="5691" y="20805"/>
                  <a:pt x="5687" y="20801"/>
                  <a:pt x="5687" y="20801"/>
                </a:cubicBezTo>
                <a:lnTo>
                  <a:pt x="5662" y="20787"/>
                </a:lnTo>
                <a:lnTo>
                  <a:pt x="5644" y="20801"/>
                </a:lnTo>
                <a:cubicBezTo>
                  <a:pt x="5640" y="20794"/>
                  <a:pt x="5638" y="20790"/>
                  <a:pt x="5637" y="20788"/>
                </a:cubicBezTo>
                <a:cubicBezTo>
                  <a:pt x="5636" y="20787"/>
                  <a:pt x="5636" y="20787"/>
                  <a:pt x="5636" y="20787"/>
                </a:cubicBezTo>
                <a:cubicBezTo>
                  <a:pt x="5636" y="20787"/>
                  <a:pt x="5635" y="20785"/>
                  <a:pt x="5634" y="20783"/>
                </a:cubicBezTo>
                <a:cubicBezTo>
                  <a:pt x="5634" y="20780"/>
                  <a:pt x="5633" y="20777"/>
                  <a:pt x="5633" y="20774"/>
                </a:cubicBezTo>
                <a:close/>
                <a:moveTo>
                  <a:pt x="18162" y="20786"/>
                </a:moveTo>
                <a:cubicBezTo>
                  <a:pt x="18158" y="20786"/>
                  <a:pt x="18139" y="20797"/>
                  <a:pt x="18121" y="20808"/>
                </a:cubicBezTo>
                <a:cubicBezTo>
                  <a:pt x="18102" y="20819"/>
                  <a:pt x="18085" y="20830"/>
                  <a:pt x="18085" y="20830"/>
                </a:cubicBezTo>
                <a:cubicBezTo>
                  <a:pt x="18085" y="20830"/>
                  <a:pt x="17991" y="20844"/>
                  <a:pt x="17966" y="20844"/>
                </a:cubicBezTo>
                <a:cubicBezTo>
                  <a:pt x="17948" y="20844"/>
                  <a:pt x="17897" y="20830"/>
                  <a:pt x="17889" y="20830"/>
                </a:cubicBezTo>
                <a:lnTo>
                  <a:pt x="17837" y="20859"/>
                </a:lnTo>
                <a:cubicBezTo>
                  <a:pt x="17828" y="20859"/>
                  <a:pt x="17794" y="20947"/>
                  <a:pt x="17777" y="20962"/>
                </a:cubicBezTo>
                <a:cubicBezTo>
                  <a:pt x="17760" y="20977"/>
                  <a:pt x="17717" y="20962"/>
                  <a:pt x="17717" y="20962"/>
                </a:cubicBezTo>
                <a:cubicBezTo>
                  <a:pt x="17717" y="20962"/>
                  <a:pt x="17700" y="20991"/>
                  <a:pt x="17683" y="21006"/>
                </a:cubicBezTo>
                <a:cubicBezTo>
                  <a:pt x="17665" y="21020"/>
                  <a:pt x="17640" y="21050"/>
                  <a:pt x="17623" y="21065"/>
                </a:cubicBezTo>
                <a:cubicBezTo>
                  <a:pt x="17606" y="21079"/>
                  <a:pt x="17597" y="21197"/>
                  <a:pt x="17597" y="21212"/>
                </a:cubicBezTo>
                <a:cubicBezTo>
                  <a:pt x="17592" y="21226"/>
                  <a:pt x="17580" y="21260"/>
                  <a:pt x="17568" y="21289"/>
                </a:cubicBezTo>
                <a:cubicBezTo>
                  <a:pt x="17556" y="21319"/>
                  <a:pt x="17545" y="21345"/>
                  <a:pt x="17545" y="21345"/>
                </a:cubicBezTo>
                <a:cubicBezTo>
                  <a:pt x="17524" y="21382"/>
                  <a:pt x="17513" y="21400"/>
                  <a:pt x="17508" y="21409"/>
                </a:cubicBezTo>
                <a:cubicBezTo>
                  <a:pt x="17502" y="21419"/>
                  <a:pt x="17502" y="21419"/>
                  <a:pt x="17502" y="21419"/>
                </a:cubicBezTo>
                <a:cubicBezTo>
                  <a:pt x="17502" y="21419"/>
                  <a:pt x="17494" y="21433"/>
                  <a:pt x="17484" y="21448"/>
                </a:cubicBezTo>
                <a:cubicBezTo>
                  <a:pt x="17475" y="21463"/>
                  <a:pt x="17464" y="21477"/>
                  <a:pt x="17460" y="21477"/>
                </a:cubicBezTo>
                <a:cubicBezTo>
                  <a:pt x="17457" y="21480"/>
                  <a:pt x="17455" y="21484"/>
                  <a:pt x="17453" y="21489"/>
                </a:cubicBezTo>
                <a:cubicBezTo>
                  <a:pt x="17422" y="21574"/>
                  <a:pt x="17558" y="21600"/>
                  <a:pt x="17538" y="21505"/>
                </a:cubicBezTo>
                <a:cubicBezTo>
                  <a:pt x="17539" y="21504"/>
                  <a:pt x="17542" y="21499"/>
                  <a:pt x="17546" y="21492"/>
                </a:cubicBezTo>
                <a:cubicBezTo>
                  <a:pt x="17552" y="21485"/>
                  <a:pt x="17558" y="21477"/>
                  <a:pt x="17562" y="21477"/>
                </a:cubicBezTo>
                <a:cubicBezTo>
                  <a:pt x="17562" y="21477"/>
                  <a:pt x="17580" y="21477"/>
                  <a:pt x="17597" y="21477"/>
                </a:cubicBezTo>
                <a:cubicBezTo>
                  <a:pt x="17614" y="21477"/>
                  <a:pt x="17623" y="21462"/>
                  <a:pt x="17631" y="21462"/>
                </a:cubicBezTo>
                <a:cubicBezTo>
                  <a:pt x="17631" y="21470"/>
                  <a:pt x="17640" y="21488"/>
                  <a:pt x="17648" y="21505"/>
                </a:cubicBezTo>
                <a:cubicBezTo>
                  <a:pt x="17648" y="21505"/>
                  <a:pt x="17648" y="21505"/>
                  <a:pt x="17648" y="21505"/>
                </a:cubicBezTo>
                <a:lnTo>
                  <a:pt x="17771" y="21505"/>
                </a:lnTo>
                <a:cubicBezTo>
                  <a:pt x="17790" y="21493"/>
                  <a:pt x="17801" y="21484"/>
                  <a:pt x="17806" y="21481"/>
                </a:cubicBezTo>
                <a:cubicBezTo>
                  <a:pt x="17811" y="21477"/>
                  <a:pt x="17812" y="21477"/>
                  <a:pt x="17812" y="21477"/>
                </a:cubicBezTo>
                <a:lnTo>
                  <a:pt x="17812" y="21433"/>
                </a:lnTo>
                <a:cubicBezTo>
                  <a:pt x="17807" y="21426"/>
                  <a:pt x="17794" y="21418"/>
                  <a:pt x="17782" y="21413"/>
                </a:cubicBezTo>
                <a:cubicBezTo>
                  <a:pt x="17770" y="21407"/>
                  <a:pt x="17760" y="21403"/>
                  <a:pt x="17760" y="21403"/>
                </a:cubicBezTo>
                <a:cubicBezTo>
                  <a:pt x="17760" y="21396"/>
                  <a:pt x="17764" y="21378"/>
                  <a:pt x="17768" y="21361"/>
                </a:cubicBezTo>
                <a:cubicBezTo>
                  <a:pt x="17773" y="21344"/>
                  <a:pt x="17777" y="21329"/>
                  <a:pt x="17777" y="21329"/>
                </a:cubicBezTo>
                <a:cubicBezTo>
                  <a:pt x="17785" y="21329"/>
                  <a:pt x="17794" y="21329"/>
                  <a:pt x="17812" y="21329"/>
                </a:cubicBezTo>
                <a:cubicBezTo>
                  <a:pt x="17829" y="21329"/>
                  <a:pt x="17863" y="21329"/>
                  <a:pt x="17863" y="21329"/>
                </a:cubicBezTo>
                <a:cubicBezTo>
                  <a:pt x="17863" y="21329"/>
                  <a:pt x="17867" y="21337"/>
                  <a:pt x="17869" y="21346"/>
                </a:cubicBezTo>
                <a:cubicBezTo>
                  <a:pt x="17871" y="21355"/>
                  <a:pt x="17871" y="21367"/>
                  <a:pt x="17863" y="21374"/>
                </a:cubicBezTo>
                <a:cubicBezTo>
                  <a:pt x="17858" y="21381"/>
                  <a:pt x="17854" y="21385"/>
                  <a:pt x="17851" y="21389"/>
                </a:cubicBezTo>
                <a:cubicBezTo>
                  <a:pt x="17847" y="21393"/>
                  <a:pt x="17845" y="21396"/>
                  <a:pt x="17845" y="21403"/>
                </a:cubicBezTo>
                <a:cubicBezTo>
                  <a:pt x="17845" y="21403"/>
                  <a:pt x="17845" y="21411"/>
                  <a:pt x="17846" y="21418"/>
                </a:cubicBezTo>
                <a:cubicBezTo>
                  <a:pt x="17847" y="21426"/>
                  <a:pt x="17850" y="21433"/>
                  <a:pt x="17854" y="21433"/>
                </a:cubicBezTo>
                <a:lnTo>
                  <a:pt x="17897" y="21419"/>
                </a:lnTo>
                <a:cubicBezTo>
                  <a:pt x="17897" y="21419"/>
                  <a:pt x="17899" y="21411"/>
                  <a:pt x="17903" y="21404"/>
                </a:cubicBezTo>
                <a:cubicBezTo>
                  <a:pt x="17907" y="21397"/>
                  <a:pt x="17914" y="21390"/>
                  <a:pt x="17922" y="21390"/>
                </a:cubicBezTo>
                <a:cubicBezTo>
                  <a:pt x="17927" y="21382"/>
                  <a:pt x="17935" y="21375"/>
                  <a:pt x="17943" y="21369"/>
                </a:cubicBezTo>
                <a:cubicBezTo>
                  <a:pt x="17951" y="21363"/>
                  <a:pt x="17957" y="21360"/>
                  <a:pt x="17957" y="21360"/>
                </a:cubicBezTo>
                <a:cubicBezTo>
                  <a:pt x="18000" y="21352"/>
                  <a:pt x="18021" y="21349"/>
                  <a:pt x="18032" y="21347"/>
                </a:cubicBezTo>
                <a:cubicBezTo>
                  <a:pt x="18043" y="21345"/>
                  <a:pt x="18043" y="21345"/>
                  <a:pt x="18043" y="21345"/>
                </a:cubicBezTo>
                <a:cubicBezTo>
                  <a:pt x="18073" y="21330"/>
                  <a:pt x="18088" y="21322"/>
                  <a:pt x="18095" y="21319"/>
                </a:cubicBezTo>
                <a:cubicBezTo>
                  <a:pt x="18103" y="21315"/>
                  <a:pt x="18103" y="21315"/>
                  <a:pt x="18103" y="21315"/>
                </a:cubicBezTo>
                <a:cubicBezTo>
                  <a:pt x="18103" y="21315"/>
                  <a:pt x="18120" y="21297"/>
                  <a:pt x="18139" y="21278"/>
                </a:cubicBezTo>
                <a:cubicBezTo>
                  <a:pt x="18158" y="21260"/>
                  <a:pt x="18180" y="21241"/>
                  <a:pt x="18188" y="21241"/>
                </a:cubicBezTo>
                <a:cubicBezTo>
                  <a:pt x="18214" y="21256"/>
                  <a:pt x="18232" y="21256"/>
                  <a:pt x="18240" y="21241"/>
                </a:cubicBezTo>
                <a:cubicBezTo>
                  <a:pt x="18249" y="21226"/>
                  <a:pt x="18265" y="21182"/>
                  <a:pt x="18265" y="21182"/>
                </a:cubicBezTo>
                <a:cubicBezTo>
                  <a:pt x="18257" y="21175"/>
                  <a:pt x="18252" y="21172"/>
                  <a:pt x="18250" y="21170"/>
                </a:cubicBezTo>
                <a:cubicBezTo>
                  <a:pt x="18248" y="21168"/>
                  <a:pt x="18248" y="21168"/>
                  <a:pt x="18248" y="21168"/>
                </a:cubicBezTo>
                <a:cubicBezTo>
                  <a:pt x="18227" y="21168"/>
                  <a:pt x="18216" y="21168"/>
                  <a:pt x="18211" y="21168"/>
                </a:cubicBezTo>
                <a:cubicBezTo>
                  <a:pt x="18205" y="21168"/>
                  <a:pt x="18206" y="21168"/>
                  <a:pt x="18206" y="21168"/>
                </a:cubicBezTo>
                <a:lnTo>
                  <a:pt x="18162" y="21182"/>
                </a:lnTo>
                <a:cubicBezTo>
                  <a:pt x="18158" y="21175"/>
                  <a:pt x="18150" y="21171"/>
                  <a:pt x="18143" y="21167"/>
                </a:cubicBezTo>
                <a:cubicBezTo>
                  <a:pt x="18137" y="21164"/>
                  <a:pt x="18133" y="21160"/>
                  <a:pt x="18137" y="21153"/>
                </a:cubicBezTo>
                <a:cubicBezTo>
                  <a:pt x="18146" y="21124"/>
                  <a:pt x="18145" y="21123"/>
                  <a:pt x="18162" y="21094"/>
                </a:cubicBezTo>
                <a:cubicBezTo>
                  <a:pt x="18171" y="21079"/>
                  <a:pt x="18180" y="21065"/>
                  <a:pt x="18188" y="21050"/>
                </a:cubicBezTo>
                <a:cubicBezTo>
                  <a:pt x="18206" y="21050"/>
                  <a:pt x="18206" y="21036"/>
                  <a:pt x="18223" y="21021"/>
                </a:cubicBezTo>
                <a:cubicBezTo>
                  <a:pt x="18240" y="21006"/>
                  <a:pt x="18240" y="21006"/>
                  <a:pt x="18274" y="20976"/>
                </a:cubicBezTo>
                <a:cubicBezTo>
                  <a:pt x="18308" y="20962"/>
                  <a:pt x="18377" y="20874"/>
                  <a:pt x="18386" y="20874"/>
                </a:cubicBezTo>
                <a:cubicBezTo>
                  <a:pt x="18394" y="20874"/>
                  <a:pt x="18403" y="20888"/>
                  <a:pt x="18437" y="20859"/>
                </a:cubicBezTo>
                <a:cubicBezTo>
                  <a:pt x="18480" y="20844"/>
                  <a:pt x="18505" y="20800"/>
                  <a:pt x="18497" y="20800"/>
                </a:cubicBezTo>
                <a:cubicBezTo>
                  <a:pt x="18488" y="20800"/>
                  <a:pt x="18471" y="20785"/>
                  <a:pt x="18454" y="20800"/>
                </a:cubicBezTo>
                <a:cubicBezTo>
                  <a:pt x="18441" y="20807"/>
                  <a:pt x="18439" y="20804"/>
                  <a:pt x="18436" y="20802"/>
                </a:cubicBezTo>
                <a:cubicBezTo>
                  <a:pt x="18433" y="20800"/>
                  <a:pt x="18428" y="20800"/>
                  <a:pt x="18411" y="20815"/>
                </a:cubicBezTo>
                <a:cubicBezTo>
                  <a:pt x="18390" y="20837"/>
                  <a:pt x="18364" y="20855"/>
                  <a:pt x="18341" y="20868"/>
                </a:cubicBezTo>
                <a:cubicBezTo>
                  <a:pt x="18319" y="20881"/>
                  <a:pt x="18300" y="20888"/>
                  <a:pt x="18291" y="20888"/>
                </a:cubicBezTo>
                <a:cubicBezTo>
                  <a:pt x="18283" y="20881"/>
                  <a:pt x="18274" y="20874"/>
                  <a:pt x="18266" y="20864"/>
                </a:cubicBezTo>
                <a:cubicBezTo>
                  <a:pt x="18257" y="20855"/>
                  <a:pt x="18249" y="20844"/>
                  <a:pt x="18240" y="20830"/>
                </a:cubicBezTo>
                <a:cubicBezTo>
                  <a:pt x="18227" y="20815"/>
                  <a:pt x="18208" y="20807"/>
                  <a:pt x="18192" y="20802"/>
                </a:cubicBezTo>
                <a:cubicBezTo>
                  <a:pt x="18175" y="20797"/>
                  <a:pt x="18162" y="20793"/>
                  <a:pt x="18162" y="20786"/>
                </a:cubicBezTo>
                <a:close/>
                <a:moveTo>
                  <a:pt x="8492" y="20836"/>
                </a:moveTo>
                <a:cubicBezTo>
                  <a:pt x="8492" y="20844"/>
                  <a:pt x="8490" y="20847"/>
                  <a:pt x="8488" y="20849"/>
                </a:cubicBezTo>
                <a:cubicBezTo>
                  <a:pt x="8486" y="20850"/>
                  <a:pt x="8484" y="20851"/>
                  <a:pt x="8484" y="20851"/>
                </a:cubicBezTo>
                <a:cubicBezTo>
                  <a:pt x="8484" y="20851"/>
                  <a:pt x="8486" y="20851"/>
                  <a:pt x="8488" y="20853"/>
                </a:cubicBezTo>
                <a:cubicBezTo>
                  <a:pt x="8490" y="20855"/>
                  <a:pt x="8492" y="20858"/>
                  <a:pt x="8492" y="20866"/>
                </a:cubicBezTo>
                <a:cubicBezTo>
                  <a:pt x="8492" y="20866"/>
                  <a:pt x="8492" y="20866"/>
                  <a:pt x="8491" y="20867"/>
                </a:cubicBezTo>
                <a:cubicBezTo>
                  <a:pt x="8490" y="20869"/>
                  <a:pt x="8488" y="20873"/>
                  <a:pt x="8484" y="20880"/>
                </a:cubicBezTo>
                <a:cubicBezTo>
                  <a:pt x="8484" y="20880"/>
                  <a:pt x="8484" y="20880"/>
                  <a:pt x="8483" y="20880"/>
                </a:cubicBezTo>
                <a:cubicBezTo>
                  <a:pt x="8482" y="20880"/>
                  <a:pt x="8480" y="20880"/>
                  <a:pt x="8476" y="20880"/>
                </a:cubicBezTo>
                <a:cubicBezTo>
                  <a:pt x="8476" y="20880"/>
                  <a:pt x="8476" y="20880"/>
                  <a:pt x="8474" y="20880"/>
                </a:cubicBezTo>
                <a:cubicBezTo>
                  <a:pt x="8473" y="20880"/>
                  <a:pt x="8471" y="20880"/>
                  <a:pt x="8467" y="20880"/>
                </a:cubicBezTo>
                <a:cubicBezTo>
                  <a:pt x="8467" y="20880"/>
                  <a:pt x="8467" y="20880"/>
                  <a:pt x="8467" y="20882"/>
                </a:cubicBezTo>
                <a:cubicBezTo>
                  <a:pt x="8467" y="20884"/>
                  <a:pt x="8467" y="20888"/>
                  <a:pt x="8467" y="20895"/>
                </a:cubicBezTo>
                <a:lnTo>
                  <a:pt x="8476" y="20909"/>
                </a:lnTo>
                <a:cubicBezTo>
                  <a:pt x="8476" y="20909"/>
                  <a:pt x="8476" y="20909"/>
                  <a:pt x="8474" y="20909"/>
                </a:cubicBezTo>
                <a:cubicBezTo>
                  <a:pt x="8473" y="20909"/>
                  <a:pt x="8471" y="20909"/>
                  <a:pt x="8467" y="20909"/>
                </a:cubicBezTo>
                <a:cubicBezTo>
                  <a:pt x="8466" y="20904"/>
                  <a:pt x="8465" y="20898"/>
                  <a:pt x="8464" y="20893"/>
                </a:cubicBezTo>
                <a:cubicBezTo>
                  <a:pt x="8463" y="20888"/>
                  <a:pt x="8462" y="20883"/>
                  <a:pt x="8462" y="20877"/>
                </a:cubicBezTo>
                <a:cubicBezTo>
                  <a:pt x="8462" y="20882"/>
                  <a:pt x="8463" y="20886"/>
                  <a:pt x="8463" y="20891"/>
                </a:cubicBezTo>
                <a:cubicBezTo>
                  <a:pt x="8464" y="20896"/>
                  <a:pt x="8465" y="20900"/>
                  <a:pt x="8466" y="20905"/>
                </a:cubicBezTo>
                <a:cubicBezTo>
                  <a:pt x="8466" y="20912"/>
                  <a:pt x="8466" y="20916"/>
                  <a:pt x="8466" y="20918"/>
                </a:cubicBezTo>
                <a:cubicBezTo>
                  <a:pt x="8466" y="20920"/>
                  <a:pt x="8466" y="20920"/>
                  <a:pt x="8466" y="20920"/>
                </a:cubicBezTo>
                <a:cubicBezTo>
                  <a:pt x="8466" y="20949"/>
                  <a:pt x="8466" y="20950"/>
                  <a:pt x="8466" y="20950"/>
                </a:cubicBezTo>
                <a:cubicBezTo>
                  <a:pt x="8466" y="20964"/>
                  <a:pt x="8466" y="20963"/>
                  <a:pt x="8466" y="20963"/>
                </a:cubicBezTo>
                <a:cubicBezTo>
                  <a:pt x="8461" y="20963"/>
                  <a:pt x="8459" y="20963"/>
                  <a:pt x="8458" y="20963"/>
                </a:cubicBezTo>
                <a:cubicBezTo>
                  <a:pt x="8457" y="20963"/>
                  <a:pt x="8457" y="20963"/>
                  <a:pt x="8457" y="20963"/>
                </a:cubicBezTo>
                <a:cubicBezTo>
                  <a:pt x="8461" y="20971"/>
                  <a:pt x="8463" y="20974"/>
                  <a:pt x="8465" y="20976"/>
                </a:cubicBezTo>
                <a:cubicBezTo>
                  <a:pt x="8466" y="20978"/>
                  <a:pt x="8466" y="20979"/>
                  <a:pt x="8466" y="20979"/>
                </a:cubicBezTo>
                <a:cubicBezTo>
                  <a:pt x="8466" y="20979"/>
                  <a:pt x="8466" y="20978"/>
                  <a:pt x="8466" y="20980"/>
                </a:cubicBezTo>
                <a:cubicBezTo>
                  <a:pt x="8466" y="20982"/>
                  <a:pt x="8466" y="20986"/>
                  <a:pt x="8466" y="20993"/>
                </a:cubicBezTo>
                <a:cubicBezTo>
                  <a:pt x="8466" y="20993"/>
                  <a:pt x="8466" y="20993"/>
                  <a:pt x="8466" y="20995"/>
                </a:cubicBezTo>
                <a:cubicBezTo>
                  <a:pt x="8466" y="20997"/>
                  <a:pt x="8466" y="21001"/>
                  <a:pt x="8466" y="21008"/>
                </a:cubicBezTo>
                <a:cubicBezTo>
                  <a:pt x="8470" y="21008"/>
                  <a:pt x="8472" y="21008"/>
                  <a:pt x="8473" y="21008"/>
                </a:cubicBezTo>
                <a:cubicBezTo>
                  <a:pt x="8474" y="21008"/>
                  <a:pt x="8474" y="21008"/>
                  <a:pt x="8474" y="21008"/>
                </a:cubicBezTo>
                <a:lnTo>
                  <a:pt x="8483" y="21022"/>
                </a:lnTo>
                <a:cubicBezTo>
                  <a:pt x="8483" y="21022"/>
                  <a:pt x="8483" y="21022"/>
                  <a:pt x="8484" y="21022"/>
                </a:cubicBezTo>
                <a:cubicBezTo>
                  <a:pt x="8485" y="21022"/>
                  <a:pt x="8487" y="21022"/>
                  <a:pt x="8492" y="21022"/>
                </a:cubicBezTo>
                <a:cubicBezTo>
                  <a:pt x="8492" y="21022"/>
                  <a:pt x="8492" y="21022"/>
                  <a:pt x="8493" y="21022"/>
                </a:cubicBezTo>
                <a:cubicBezTo>
                  <a:pt x="8494" y="21022"/>
                  <a:pt x="8496" y="21022"/>
                  <a:pt x="8500" y="21022"/>
                </a:cubicBezTo>
                <a:cubicBezTo>
                  <a:pt x="8500" y="21022"/>
                  <a:pt x="8502" y="21022"/>
                  <a:pt x="8504" y="21021"/>
                </a:cubicBezTo>
                <a:cubicBezTo>
                  <a:pt x="8506" y="21019"/>
                  <a:pt x="8508" y="21015"/>
                  <a:pt x="8508" y="21008"/>
                </a:cubicBezTo>
                <a:cubicBezTo>
                  <a:pt x="8508" y="21008"/>
                  <a:pt x="8509" y="21008"/>
                  <a:pt x="8509" y="21008"/>
                </a:cubicBezTo>
                <a:lnTo>
                  <a:pt x="8509" y="21008"/>
                </a:lnTo>
                <a:lnTo>
                  <a:pt x="8509" y="21008"/>
                </a:lnTo>
                <a:cubicBezTo>
                  <a:pt x="8509" y="21008"/>
                  <a:pt x="8509" y="21008"/>
                  <a:pt x="8510" y="21008"/>
                </a:cubicBezTo>
                <a:cubicBezTo>
                  <a:pt x="8510" y="21007"/>
                  <a:pt x="8510" y="21007"/>
                  <a:pt x="8510" y="21006"/>
                </a:cubicBezTo>
                <a:cubicBezTo>
                  <a:pt x="8510" y="21005"/>
                  <a:pt x="8510" y="21003"/>
                  <a:pt x="8510" y="20998"/>
                </a:cubicBezTo>
                <a:cubicBezTo>
                  <a:pt x="8510" y="20998"/>
                  <a:pt x="8510" y="20998"/>
                  <a:pt x="8511" y="21000"/>
                </a:cubicBezTo>
                <a:cubicBezTo>
                  <a:pt x="8512" y="21002"/>
                  <a:pt x="8514" y="21006"/>
                  <a:pt x="8518" y="21012"/>
                </a:cubicBezTo>
                <a:cubicBezTo>
                  <a:pt x="8518" y="21012"/>
                  <a:pt x="8518" y="21012"/>
                  <a:pt x="8518" y="21012"/>
                </a:cubicBezTo>
                <a:cubicBezTo>
                  <a:pt x="8518" y="21012"/>
                  <a:pt x="8518" y="21012"/>
                  <a:pt x="8519" y="21012"/>
                </a:cubicBezTo>
                <a:cubicBezTo>
                  <a:pt x="8519" y="21012"/>
                  <a:pt x="8519" y="21012"/>
                  <a:pt x="8520" y="21010"/>
                </a:cubicBezTo>
                <a:cubicBezTo>
                  <a:pt x="8521" y="21008"/>
                  <a:pt x="8523" y="21004"/>
                  <a:pt x="8527" y="20998"/>
                </a:cubicBezTo>
                <a:cubicBezTo>
                  <a:pt x="8527" y="20998"/>
                  <a:pt x="8527" y="20998"/>
                  <a:pt x="8528" y="20998"/>
                </a:cubicBezTo>
                <a:cubicBezTo>
                  <a:pt x="8529" y="20998"/>
                  <a:pt x="8531" y="20998"/>
                  <a:pt x="8536" y="20998"/>
                </a:cubicBezTo>
                <a:cubicBezTo>
                  <a:pt x="8536" y="20998"/>
                  <a:pt x="8536" y="20998"/>
                  <a:pt x="8537" y="20998"/>
                </a:cubicBezTo>
                <a:cubicBezTo>
                  <a:pt x="8538" y="20998"/>
                  <a:pt x="8540" y="20998"/>
                  <a:pt x="8544" y="20998"/>
                </a:cubicBezTo>
                <a:cubicBezTo>
                  <a:pt x="8544" y="20998"/>
                  <a:pt x="8544" y="20998"/>
                  <a:pt x="8545" y="20998"/>
                </a:cubicBezTo>
                <a:cubicBezTo>
                  <a:pt x="8546" y="20998"/>
                  <a:pt x="8549" y="20998"/>
                  <a:pt x="8553" y="20998"/>
                </a:cubicBezTo>
                <a:cubicBezTo>
                  <a:pt x="8553" y="20998"/>
                  <a:pt x="8553" y="20998"/>
                  <a:pt x="8553" y="20983"/>
                </a:cubicBezTo>
                <a:cubicBezTo>
                  <a:pt x="8553" y="20983"/>
                  <a:pt x="8553" y="20983"/>
                  <a:pt x="8553" y="20968"/>
                </a:cubicBezTo>
                <a:cubicBezTo>
                  <a:pt x="8553" y="20968"/>
                  <a:pt x="8553" y="20968"/>
                  <a:pt x="8554" y="20970"/>
                </a:cubicBezTo>
                <a:cubicBezTo>
                  <a:pt x="8554" y="20972"/>
                  <a:pt x="8557" y="20976"/>
                  <a:pt x="8561" y="20983"/>
                </a:cubicBezTo>
                <a:cubicBezTo>
                  <a:pt x="8565" y="20983"/>
                  <a:pt x="8567" y="20983"/>
                  <a:pt x="8568" y="20983"/>
                </a:cubicBezTo>
                <a:cubicBezTo>
                  <a:pt x="8569" y="20983"/>
                  <a:pt x="8569" y="20983"/>
                  <a:pt x="8569" y="20983"/>
                </a:cubicBezTo>
                <a:cubicBezTo>
                  <a:pt x="8569" y="20983"/>
                  <a:pt x="8569" y="20983"/>
                  <a:pt x="8569" y="20981"/>
                </a:cubicBezTo>
                <a:cubicBezTo>
                  <a:pt x="8569" y="20979"/>
                  <a:pt x="8569" y="20976"/>
                  <a:pt x="8569" y="20968"/>
                </a:cubicBezTo>
                <a:cubicBezTo>
                  <a:pt x="8569" y="20968"/>
                  <a:pt x="8569" y="20968"/>
                  <a:pt x="8570" y="20968"/>
                </a:cubicBezTo>
                <a:cubicBezTo>
                  <a:pt x="8571" y="20968"/>
                  <a:pt x="8574" y="20968"/>
                  <a:pt x="8578" y="20968"/>
                </a:cubicBezTo>
                <a:cubicBezTo>
                  <a:pt x="8578" y="20968"/>
                  <a:pt x="8578" y="20968"/>
                  <a:pt x="8578" y="20939"/>
                </a:cubicBezTo>
                <a:cubicBezTo>
                  <a:pt x="8578" y="20939"/>
                  <a:pt x="8578" y="20939"/>
                  <a:pt x="8578" y="20925"/>
                </a:cubicBezTo>
                <a:lnTo>
                  <a:pt x="8587" y="20925"/>
                </a:lnTo>
                <a:lnTo>
                  <a:pt x="8595" y="20925"/>
                </a:lnTo>
                <a:cubicBezTo>
                  <a:pt x="8595" y="20925"/>
                  <a:pt x="8595" y="20925"/>
                  <a:pt x="8596" y="20925"/>
                </a:cubicBezTo>
                <a:cubicBezTo>
                  <a:pt x="8597" y="20925"/>
                  <a:pt x="8600" y="20925"/>
                  <a:pt x="8604" y="20925"/>
                </a:cubicBezTo>
                <a:cubicBezTo>
                  <a:pt x="8604" y="20925"/>
                  <a:pt x="8604" y="20924"/>
                  <a:pt x="8602" y="20922"/>
                </a:cubicBezTo>
                <a:cubicBezTo>
                  <a:pt x="8600" y="20920"/>
                  <a:pt x="8595" y="20917"/>
                  <a:pt x="8587" y="20909"/>
                </a:cubicBezTo>
                <a:cubicBezTo>
                  <a:pt x="8587" y="20909"/>
                  <a:pt x="8587" y="20909"/>
                  <a:pt x="8586" y="20909"/>
                </a:cubicBezTo>
                <a:cubicBezTo>
                  <a:pt x="8584" y="20909"/>
                  <a:pt x="8582" y="20909"/>
                  <a:pt x="8578" y="20909"/>
                </a:cubicBezTo>
                <a:cubicBezTo>
                  <a:pt x="8578" y="20909"/>
                  <a:pt x="8578" y="20910"/>
                  <a:pt x="8578" y="20908"/>
                </a:cubicBezTo>
                <a:cubicBezTo>
                  <a:pt x="8578" y="20906"/>
                  <a:pt x="8578" y="20903"/>
                  <a:pt x="8578" y="20895"/>
                </a:cubicBezTo>
                <a:cubicBezTo>
                  <a:pt x="8578" y="20895"/>
                  <a:pt x="8578" y="20895"/>
                  <a:pt x="8579" y="20895"/>
                </a:cubicBezTo>
                <a:cubicBezTo>
                  <a:pt x="8580" y="20895"/>
                  <a:pt x="8582" y="20895"/>
                  <a:pt x="8587" y="20895"/>
                </a:cubicBezTo>
                <a:cubicBezTo>
                  <a:pt x="8587" y="20895"/>
                  <a:pt x="8587" y="20895"/>
                  <a:pt x="8587" y="20893"/>
                </a:cubicBezTo>
                <a:cubicBezTo>
                  <a:pt x="8587" y="20891"/>
                  <a:pt x="8587" y="20887"/>
                  <a:pt x="8587" y="20880"/>
                </a:cubicBezTo>
                <a:cubicBezTo>
                  <a:pt x="8587" y="20880"/>
                  <a:pt x="8587" y="20880"/>
                  <a:pt x="8586" y="20880"/>
                </a:cubicBezTo>
                <a:cubicBezTo>
                  <a:pt x="8585" y="20880"/>
                  <a:pt x="8582" y="20880"/>
                  <a:pt x="8578" y="20880"/>
                </a:cubicBezTo>
                <a:cubicBezTo>
                  <a:pt x="8578" y="20880"/>
                  <a:pt x="8578" y="20880"/>
                  <a:pt x="8577" y="20880"/>
                </a:cubicBezTo>
                <a:cubicBezTo>
                  <a:pt x="8576" y="20880"/>
                  <a:pt x="8574" y="20880"/>
                  <a:pt x="8569" y="20880"/>
                </a:cubicBezTo>
                <a:cubicBezTo>
                  <a:pt x="8569" y="20880"/>
                  <a:pt x="8569" y="20880"/>
                  <a:pt x="8569" y="20878"/>
                </a:cubicBezTo>
                <a:cubicBezTo>
                  <a:pt x="8569" y="20877"/>
                  <a:pt x="8569" y="20873"/>
                  <a:pt x="8569" y="20866"/>
                </a:cubicBezTo>
                <a:cubicBezTo>
                  <a:pt x="8569" y="20866"/>
                  <a:pt x="8567" y="20866"/>
                  <a:pt x="8565" y="20867"/>
                </a:cubicBezTo>
                <a:cubicBezTo>
                  <a:pt x="8563" y="20869"/>
                  <a:pt x="8561" y="20873"/>
                  <a:pt x="8561" y="20880"/>
                </a:cubicBezTo>
                <a:cubicBezTo>
                  <a:pt x="8561" y="20880"/>
                  <a:pt x="8561" y="20880"/>
                  <a:pt x="8560" y="20880"/>
                </a:cubicBezTo>
                <a:cubicBezTo>
                  <a:pt x="8559" y="20880"/>
                  <a:pt x="8557" y="20880"/>
                  <a:pt x="8553" y="20880"/>
                </a:cubicBezTo>
                <a:cubicBezTo>
                  <a:pt x="8553" y="20873"/>
                  <a:pt x="8553" y="20869"/>
                  <a:pt x="8553" y="20867"/>
                </a:cubicBezTo>
                <a:cubicBezTo>
                  <a:pt x="8553" y="20866"/>
                  <a:pt x="8553" y="20866"/>
                  <a:pt x="8553" y="20866"/>
                </a:cubicBezTo>
                <a:lnTo>
                  <a:pt x="8544" y="20866"/>
                </a:lnTo>
                <a:lnTo>
                  <a:pt x="8536" y="20866"/>
                </a:lnTo>
                <a:lnTo>
                  <a:pt x="8536" y="20851"/>
                </a:lnTo>
                <a:lnTo>
                  <a:pt x="8527" y="20851"/>
                </a:lnTo>
                <a:lnTo>
                  <a:pt x="8527" y="20836"/>
                </a:lnTo>
                <a:lnTo>
                  <a:pt x="8518" y="20836"/>
                </a:lnTo>
                <a:cubicBezTo>
                  <a:pt x="8518" y="20836"/>
                  <a:pt x="8518" y="20836"/>
                  <a:pt x="8510" y="20836"/>
                </a:cubicBezTo>
                <a:cubicBezTo>
                  <a:pt x="8510" y="20836"/>
                  <a:pt x="8509" y="20836"/>
                  <a:pt x="8501" y="20836"/>
                </a:cubicBezTo>
                <a:cubicBezTo>
                  <a:pt x="8501" y="20836"/>
                  <a:pt x="8501" y="20836"/>
                  <a:pt x="8500" y="20836"/>
                </a:cubicBezTo>
                <a:cubicBezTo>
                  <a:pt x="8499" y="20836"/>
                  <a:pt x="8497" y="20836"/>
                  <a:pt x="8492" y="20836"/>
                </a:cubicBezTo>
                <a:close/>
                <a:moveTo>
                  <a:pt x="8467" y="20925"/>
                </a:moveTo>
                <a:lnTo>
                  <a:pt x="8476" y="20925"/>
                </a:lnTo>
                <a:lnTo>
                  <a:pt x="8476" y="20939"/>
                </a:lnTo>
                <a:cubicBezTo>
                  <a:pt x="8476" y="20939"/>
                  <a:pt x="8476" y="20939"/>
                  <a:pt x="8477" y="20941"/>
                </a:cubicBezTo>
                <a:cubicBezTo>
                  <a:pt x="8477" y="20943"/>
                  <a:pt x="8479" y="20947"/>
                  <a:pt x="8484" y="20954"/>
                </a:cubicBezTo>
                <a:lnTo>
                  <a:pt x="8476" y="20954"/>
                </a:lnTo>
                <a:cubicBezTo>
                  <a:pt x="8472" y="20954"/>
                  <a:pt x="8469" y="20954"/>
                  <a:pt x="8468" y="20954"/>
                </a:cubicBezTo>
                <a:cubicBezTo>
                  <a:pt x="8467" y="20954"/>
                  <a:pt x="8467" y="20954"/>
                  <a:pt x="8467" y="20954"/>
                </a:cubicBezTo>
                <a:cubicBezTo>
                  <a:pt x="8467" y="20939"/>
                  <a:pt x="8467" y="20932"/>
                  <a:pt x="8467" y="20928"/>
                </a:cubicBezTo>
                <a:cubicBezTo>
                  <a:pt x="8467" y="20925"/>
                  <a:pt x="8467" y="20925"/>
                  <a:pt x="8467" y="20925"/>
                </a:cubicBezTo>
                <a:close/>
                <a:moveTo>
                  <a:pt x="5430" y="21287"/>
                </a:moveTo>
                <a:lnTo>
                  <a:pt x="5430" y="21291"/>
                </a:lnTo>
                <a:cubicBezTo>
                  <a:pt x="5434" y="21291"/>
                  <a:pt x="5436" y="21291"/>
                  <a:pt x="5437" y="21291"/>
                </a:cubicBezTo>
                <a:cubicBezTo>
                  <a:pt x="5438" y="21291"/>
                  <a:pt x="5438" y="21291"/>
                  <a:pt x="5438" y="21291"/>
                </a:cubicBezTo>
                <a:cubicBezTo>
                  <a:pt x="5438" y="21290"/>
                  <a:pt x="5438" y="21289"/>
                  <a:pt x="5438" y="21289"/>
                </a:cubicBezTo>
                <a:cubicBezTo>
                  <a:pt x="5438" y="21288"/>
                  <a:pt x="5438" y="21287"/>
                  <a:pt x="5438" y="21287"/>
                </a:cubicBezTo>
                <a:cubicBezTo>
                  <a:pt x="5434" y="21287"/>
                  <a:pt x="5432" y="21287"/>
                  <a:pt x="5431" y="21287"/>
                </a:cubicBezTo>
                <a:cubicBezTo>
                  <a:pt x="5430" y="21287"/>
                  <a:pt x="5430" y="21287"/>
                  <a:pt x="5430" y="21287"/>
                </a:cubicBezTo>
                <a:close/>
                <a:moveTo>
                  <a:pt x="5439" y="21361"/>
                </a:moveTo>
                <a:cubicBezTo>
                  <a:pt x="5439" y="21361"/>
                  <a:pt x="5439" y="21362"/>
                  <a:pt x="5439" y="21363"/>
                </a:cubicBezTo>
                <a:cubicBezTo>
                  <a:pt x="5439" y="21364"/>
                  <a:pt x="5439" y="21365"/>
                  <a:pt x="5439" y="21365"/>
                </a:cubicBezTo>
                <a:cubicBezTo>
                  <a:pt x="5447" y="21372"/>
                  <a:pt x="5451" y="21375"/>
                  <a:pt x="5453" y="21377"/>
                </a:cubicBezTo>
                <a:cubicBezTo>
                  <a:pt x="5455" y="21379"/>
                  <a:pt x="5456" y="21379"/>
                  <a:pt x="5456" y="21379"/>
                </a:cubicBezTo>
                <a:cubicBezTo>
                  <a:pt x="5456" y="21379"/>
                  <a:pt x="5456" y="21378"/>
                  <a:pt x="5456" y="21377"/>
                </a:cubicBezTo>
                <a:cubicBezTo>
                  <a:pt x="5456" y="21376"/>
                  <a:pt x="5456" y="21375"/>
                  <a:pt x="5456" y="21375"/>
                </a:cubicBezTo>
                <a:cubicBezTo>
                  <a:pt x="5447" y="21368"/>
                  <a:pt x="5443" y="21365"/>
                  <a:pt x="5441" y="21363"/>
                </a:cubicBezTo>
                <a:cubicBezTo>
                  <a:pt x="5439" y="21361"/>
                  <a:pt x="5439" y="21361"/>
                  <a:pt x="5439" y="21361"/>
                </a:cubicBezTo>
                <a:close/>
              </a:path>
            </a:pathLst>
          </a:custGeom>
          <a:solidFill>
            <a:srgbClr val="313438">
              <a:alpha val="90000"/>
            </a:srgbClr>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Slide #36">
    <p:spTree>
      <p:nvGrpSpPr>
        <p:cNvPr id="1" name=""/>
        <p:cNvGrpSpPr/>
        <p:nvPr/>
      </p:nvGrpSpPr>
      <p:grpSpPr>
        <a:xfrm>
          <a:off x="0" y="0"/>
          <a:ext cx="0" cy="0"/>
          <a:chOff x="0" y="0"/>
          <a:chExt cx="0" cy="0"/>
        </a:xfrm>
      </p:grpSpPr>
      <p:sp>
        <p:nvSpPr>
          <p:cNvPr id="428"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429" name="Shape"/>
          <p:cNvSpPr>
            <a:spLocks noGrp="1"/>
          </p:cNvSpPr>
          <p:nvPr>
            <p:ph type="body" idx="14"/>
          </p:nvPr>
        </p:nvSpPr>
        <p:spPr>
          <a:xfrm rot="10800000" flipH="1">
            <a:off x="635000" y="635000"/>
            <a:ext cx="23114001" cy="12446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6827" y="21600"/>
                </a:lnTo>
                <a:cubicBezTo>
                  <a:pt x="6833" y="21570"/>
                  <a:pt x="6839" y="21540"/>
                  <a:pt x="6847" y="21513"/>
                </a:cubicBezTo>
                <a:cubicBezTo>
                  <a:pt x="6868" y="21443"/>
                  <a:pt x="6897" y="21381"/>
                  <a:pt x="6924" y="21319"/>
                </a:cubicBezTo>
                <a:cubicBezTo>
                  <a:pt x="6951" y="21256"/>
                  <a:pt x="6977" y="21193"/>
                  <a:pt x="6994" y="21116"/>
                </a:cubicBezTo>
                <a:cubicBezTo>
                  <a:pt x="7002" y="21078"/>
                  <a:pt x="7008" y="21036"/>
                  <a:pt x="7010" y="20989"/>
                </a:cubicBezTo>
                <a:cubicBezTo>
                  <a:pt x="7012" y="20943"/>
                  <a:pt x="7012" y="20888"/>
                  <a:pt x="7007" y="20828"/>
                </a:cubicBezTo>
                <a:lnTo>
                  <a:pt x="7126" y="20859"/>
                </a:lnTo>
                <a:cubicBezTo>
                  <a:pt x="7152" y="20721"/>
                  <a:pt x="7134" y="20675"/>
                  <a:pt x="7121" y="20618"/>
                </a:cubicBezTo>
                <a:cubicBezTo>
                  <a:pt x="7114" y="20590"/>
                  <a:pt x="7109" y="20558"/>
                  <a:pt x="7112" y="20511"/>
                </a:cubicBezTo>
                <a:cubicBezTo>
                  <a:pt x="7113" y="20488"/>
                  <a:pt x="7117" y="20461"/>
                  <a:pt x="7123" y="20428"/>
                </a:cubicBezTo>
                <a:cubicBezTo>
                  <a:pt x="7130" y="20392"/>
                  <a:pt x="7139" y="20351"/>
                  <a:pt x="7153" y="20303"/>
                </a:cubicBezTo>
                <a:cubicBezTo>
                  <a:pt x="7181" y="20262"/>
                  <a:pt x="7220" y="20181"/>
                  <a:pt x="7262" y="20084"/>
                </a:cubicBezTo>
                <a:cubicBezTo>
                  <a:pt x="7272" y="20060"/>
                  <a:pt x="7283" y="20036"/>
                  <a:pt x="7293" y="20010"/>
                </a:cubicBezTo>
                <a:cubicBezTo>
                  <a:pt x="7298" y="19997"/>
                  <a:pt x="7303" y="19984"/>
                  <a:pt x="7309" y="19971"/>
                </a:cubicBezTo>
                <a:cubicBezTo>
                  <a:pt x="7314" y="19957"/>
                  <a:pt x="7320" y="19942"/>
                  <a:pt x="7326" y="19928"/>
                </a:cubicBezTo>
                <a:cubicBezTo>
                  <a:pt x="7348" y="19869"/>
                  <a:pt x="7369" y="19809"/>
                  <a:pt x="7388" y="19752"/>
                </a:cubicBezTo>
                <a:cubicBezTo>
                  <a:pt x="7404" y="19664"/>
                  <a:pt x="7421" y="19578"/>
                  <a:pt x="7439" y="19492"/>
                </a:cubicBezTo>
                <a:lnTo>
                  <a:pt x="7442" y="19476"/>
                </a:lnTo>
                <a:lnTo>
                  <a:pt x="7445" y="19464"/>
                </a:lnTo>
                <a:lnTo>
                  <a:pt x="7450" y="19440"/>
                </a:lnTo>
                <a:lnTo>
                  <a:pt x="7462" y="19392"/>
                </a:lnTo>
                <a:lnTo>
                  <a:pt x="7484" y="19296"/>
                </a:lnTo>
                <a:cubicBezTo>
                  <a:pt x="7516" y="19168"/>
                  <a:pt x="7547" y="19042"/>
                  <a:pt x="7582" y="18917"/>
                </a:cubicBezTo>
                <a:cubicBezTo>
                  <a:pt x="7617" y="18792"/>
                  <a:pt x="7652" y="18668"/>
                  <a:pt x="7688" y="18544"/>
                </a:cubicBezTo>
                <a:cubicBezTo>
                  <a:pt x="7724" y="18421"/>
                  <a:pt x="7762" y="18298"/>
                  <a:pt x="7799" y="18176"/>
                </a:cubicBezTo>
                <a:cubicBezTo>
                  <a:pt x="7949" y="17685"/>
                  <a:pt x="8105" y="17201"/>
                  <a:pt x="8237" y="16690"/>
                </a:cubicBezTo>
                <a:cubicBezTo>
                  <a:pt x="8197" y="16652"/>
                  <a:pt x="8170" y="16658"/>
                  <a:pt x="8150" y="16688"/>
                </a:cubicBezTo>
                <a:cubicBezTo>
                  <a:pt x="8131" y="16718"/>
                  <a:pt x="8119" y="16770"/>
                  <a:pt x="8108" y="16823"/>
                </a:cubicBezTo>
                <a:cubicBezTo>
                  <a:pt x="8086" y="16928"/>
                  <a:pt x="8070" y="17034"/>
                  <a:pt x="8014" y="16962"/>
                </a:cubicBezTo>
                <a:cubicBezTo>
                  <a:pt x="8041" y="16852"/>
                  <a:pt x="8069" y="16741"/>
                  <a:pt x="8096" y="16628"/>
                </a:cubicBezTo>
                <a:cubicBezTo>
                  <a:pt x="8125" y="16515"/>
                  <a:pt x="8154" y="16401"/>
                  <a:pt x="8182" y="16286"/>
                </a:cubicBezTo>
                <a:cubicBezTo>
                  <a:pt x="8197" y="16228"/>
                  <a:pt x="8211" y="16170"/>
                  <a:pt x="8225" y="16111"/>
                </a:cubicBezTo>
                <a:cubicBezTo>
                  <a:pt x="8240" y="16053"/>
                  <a:pt x="8255" y="15994"/>
                  <a:pt x="8269" y="15936"/>
                </a:cubicBezTo>
                <a:cubicBezTo>
                  <a:pt x="8284" y="15877"/>
                  <a:pt x="8299" y="15817"/>
                  <a:pt x="8314" y="15758"/>
                </a:cubicBezTo>
                <a:cubicBezTo>
                  <a:pt x="8329" y="15699"/>
                  <a:pt x="8343" y="15639"/>
                  <a:pt x="8359" y="15579"/>
                </a:cubicBezTo>
                <a:cubicBezTo>
                  <a:pt x="8390" y="15460"/>
                  <a:pt x="8421" y="15339"/>
                  <a:pt x="8453" y="15218"/>
                </a:cubicBezTo>
                <a:cubicBezTo>
                  <a:pt x="8484" y="15097"/>
                  <a:pt x="8517" y="14976"/>
                  <a:pt x="8550" y="14854"/>
                </a:cubicBezTo>
                <a:cubicBezTo>
                  <a:pt x="8567" y="14793"/>
                  <a:pt x="8583" y="14732"/>
                  <a:pt x="8600" y="14671"/>
                </a:cubicBezTo>
                <a:cubicBezTo>
                  <a:pt x="8617" y="14610"/>
                  <a:pt x="8634" y="14549"/>
                  <a:pt x="8652" y="14488"/>
                </a:cubicBezTo>
                <a:cubicBezTo>
                  <a:pt x="8669" y="14427"/>
                  <a:pt x="8687" y="14366"/>
                  <a:pt x="8704" y="14305"/>
                </a:cubicBezTo>
                <a:lnTo>
                  <a:pt x="8730" y="14213"/>
                </a:lnTo>
                <a:lnTo>
                  <a:pt x="8758" y="14122"/>
                </a:lnTo>
                <a:cubicBezTo>
                  <a:pt x="8795" y="14001"/>
                  <a:pt x="8832" y="13879"/>
                  <a:pt x="8869" y="13758"/>
                </a:cubicBezTo>
                <a:cubicBezTo>
                  <a:pt x="8907" y="13637"/>
                  <a:pt x="8947" y="13517"/>
                  <a:pt x="8986" y="13398"/>
                </a:cubicBezTo>
                <a:cubicBezTo>
                  <a:pt x="9025" y="13277"/>
                  <a:pt x="9067" y="13160"/>
                  <a:pt x="9109" y="13043"/>
                </a:cubicBezTo>
                <a:lnTo>
                  <a:pt x="9172" y="12868"/>
                </a:lnTo>
                <a:lnTo>
                  <a:pt x="9188" y="12824"/>
                </a:lnTo>
                <a:lnTo>
                  <a:pt x="9205" y="12782"/>
                </a:lnTo>
                <a:lnTo>
                  <a:pt x="9238" y="12696"/>
                </a:lnTo>
                <a:cubicBezTo>
                  <a:pt x="9282" y="12583"/>
                  <a:pt x="9326" y="12469"/>
                  <a:pt x="9372" y="12359"/>
                </a:cubicBezTo>
                <a:cubicBezTo>
                  <a:pt x="9418" y="12249"/>
                  <a:pt x="9465" y="12142"/>
                  <a:pt x="9513" y="12035"/>
                </a:cubicBezTo>
                <a:cubicBezTo>
                  <a:pt x="9524" y="12008"/>
                  <a:pt x="9536" y="11982"/>
                  <a:pt x="9548" y="11956"/>
                </a:cubicBezTo>
                <a:lnTo>
                  <a:pt x="9585" y="11879"/>
                </a:lnTo>
                <a:cubicBezTo>
                  <a:pt x="9609" y="11828"/>
                  <a:pt x="9634" y="11777"/>
                  <a:pt x="9658" y="11726"/>
                </a:cubicBezTo>
                <a:cubicBezTo>
                  <a:pt x="9707" y="11625"/>
                  <a:pt x="9758" y="11531"/>
                  <a:pt x="9808" y="11437"/>
                </a:cubicBezTo>
                <a:cubicBezTo>
                  <a:pt x="9825" y="11401"/>
                  <a:pt x="9843" y="11367"/>
                  <a:pt x="9861" y="11336"/>
                </a:cubicBezTo>
                <a:cubicBezTo>
                  <a:pt x="9879" y="11304"/>
                  <a:pt x="9897" y="11275"/>
                  <a:pt x="9916" y="11248"/>
                </a:cubicBezTo>
                <a:cubicBezTo>
                  <a:pt x="9953" y="11194"/>
                  <a:pt x="9991" y="11146"/>
                  <a:pt x="10029" y="11103"/>
                </a:cubicBezTo>
                <a:cubicBezTo>
                  <a:pt x="10067" y="11060"/>
                  <a:pt x="10107" y="11025"/>
                  <a:pt x="10146" y="10991"/>
                </a:cubicBezTo>
                <a:cubicBezTo>
                  <a:pt x="10186" y="10957"/>
                  <a:pt x="10225" y="10925"/>
                  <a:pt x="10265" y="10894"/>
                </a:cubicBezTo>
                <a:cubicBezTo>
                  <a:pt x="10305" y="10865"/>
                  <a:pt x="10345" y="10837"/>
                  <a:pt x="10385" y="10806"/>
                </a:cubicBezTo>
                <a:cubicBezTo>
                  <a:pt x="10425" y="10776"/>
                  <a:pt x="10464" y="10742"/>
                  <a:pt x="10504" y="10708"/>
                </a:cubicBezTo>
                <a:cubicBezTo>
                  <a:pt x="10583" y="10639"/>
                  <a:pt x="10660" y="10553"/>
                  <a:pt x="10736" y="10439"/>
                </a:cubicBezTo>
                <a:lnTo>
                  <a:pt x="10706" y="10542"/>
                </a:lnTo>
                <a:cubicBezTo>
                  <a:pt x="10730" y="10528"/>
                  <a:pt x="10770" y="10421"/>
                  <a:pt x="10821" y="10271"/>
                </a:cubicBezTo>
                <a:cubicBezTo>
                  <a:pt x="10846" y="10198"/>
                  <a:pt x="10874" y="10114"/>
                  <a:pt x="10904" y="10024"/>
                </a:cubicBezTo>
                <a:cubicBezTo>
                  <a:pt x="10919" y="9980"/>
                  <a:pt x="10934" y="9934"/>
                  <a:pt x="10949" y="9887"/>
                </a:cubicBezTo>
                <a:cubicBezTo>
                  <a:pt x="10960" y="9856"/>
                  <a:pt x="10972" y="9823"/>
                  <a:pt x="10983" y="9791"/>
                </a:cubicBezTo>
                <a:cubicBezTo>
                  <a:pt x="10955" y="9793"/>
                  <a:pt x="10929" y="9804"/>
                  <a:pt x="10903" y="9836"/>
                </a:cubicBezTo>
                <a:cubicBezTo>
                  <a:pt x="10906" y="9837"/>
                  <a:pt x="10911" y="9839"/>
                  <a:pt x="10915" y="9837"/>
                </a:cubicBezTo>
                <a:cubicBezTo>
                  <a:pt x="10817" y="9996"/>
                  <a:pt x="10703" y="10099"/>
                  <a:pt x="10591" y="10196"/>
                </a:cubicBezTo>
                <a:cubicBezTo>
                  <a:pt x="10479" y="10293"/>
                  <a:pt x="10370" y="10384"/>
                  <a:pt x="10283" y="10522"/>
                </a:cubicBezTo>
                <a:cubicBezTo>
                  <a:pt x="10219" y="10425"/>
                  <a:pt x="10146" y="10220"/>
                  <a:pt x="10108" y="10339"/>
                </a:cubicBezTo>
                <a:cubicBezTo>
                  <a:pt x="10021" y="10536"/>
                  <a:pt x="9918" y="10731"/>
                  <a:pt x="9809" y="10914"/>
                </a:cubicBezTo>
                <a:cubicBezTo>
                  <a:pt x="9699" y="11097"/>
                  <a:pt x="9583" y="11268"/>
                  <a:pt x="9468" y="11414"/>
                </a:cubicBezTo>
                <a:cubicBezTo>
                  <a:pt x="9414" y="11477"/>
                  <a:pt x="9357" y="11523"/>
                  <a:pt x="9298" y="11564"/>
                </a:cubicBezTo>
                <a:cubicBezTo>
                  <a:pt x="9240" y="11606"/>
                  <a:pt x="9181" y="11642"/>
                  <a:pt x="9123" y="11683"/>
                </a:cubicBezTo>
                <a:cubicBezTo>
                  <a:pt x="9006" y="11765"/>
                  <a:pt x="8894" y="11866"/>
                  <a:pt x="8804" y="12071"/>
                </a:cubicBezTo>
                <a:cubicBezTo>
                  <a:pt x="8630" y="12139"/>
                  <a:pt x="8452" y="12180"/>
                  <a:pt x="8269" y="12184"/>
                </a:cubicBezTo>
                <a:cubicBezTo>
                  <a:pt x="8085" y="12189"/>
                  <a:pt x="7897" y="12160"/>
                  <a:pt x="7700" y="12086"/>
                </a:cubicBezTo>
                <a:lnTo>
                  <a:pt x="7717" y="12177"/>
                </a:lnTo>
                <a:cubicBezTo>
                  <a:pt x="7595" y="11922"/>
                  <a:pt x="7647" y="12255"/>
                  <a:pt x="7499" y="11936"/>
                </a:cubicBezTo>
                <a:cubicBezTo>
                  <a:pt x="7401" y="11773"/>
                  <a:pt x="7543" y="11589"/>
                  <a:pt x="7464" y="11340"/>
                </a:cubicBezTo>
                <a:cubicBezTo>
                  <a:pt x="7563" y="11094"/>
                  <a:pt x="7565" y="10771"/>
                  <a:pt x="7678" y="10591"/>
                </a:cubicBezTo>
                <a:cubicBezTo>
                  <a:pt x="7627" y="9997"/>
                  <a:pt x="7751" y="9679"/>
                  <a:pt x="7801" y="9233"/>
                </a:cubicBezTo>
                <a:cubicBezTo>
                  <a:pt x="7984" y="9283"/>
                  <a:pt x="8008" y="8663"/>
                  <a:pt x="8105" y="8382"/>
                </a:cubicBezTo>
                <a:lnTo>
                  <a:pt x="8096" y="8349"/>
                </a:lnTo>
                <a:cubicBezTo>
                  <a:pt x="8026" y="8378"/>
                  <a:pt x="7955" y="8402"/>
                  <a:pt x="7882" y="8420"/>
                </a:cubicBezTo>
                <a:lnTo>
                  <a:pt x="7902" y="8511"/>
                </a:lnTo>
                <a:cubicBezTo>
                  <a:pt x="7883" y="8501"/>
                  <a:pt x="7865" y="8493"/>
                  <a:pt x="7849" y="8487"/>
                </a:cubicBezTo>
                <a:cubicBezTo>
                  <a:pt x="7832" y="8480"/>
                  <a:pt x="7816" y="8475"/>
                  <a:pt x="7801" y="8471"/>
                </a:cubicBezTo>
                <a:cubicBezTo>
                  <a:pt x="7772" y="8463"/>
                  <a:pt x="7746" y="8461"/>
                  <a:pt x="7723" y="8462"/>
                </a:cubicBezTo>
                <a:cubicBezTo>
                  <a:pt x="7675" y="8462"/>
                  <a:pt x="7638" y="8480"/>
                  <a:pt x="7598" y="8492"/>
                </a:cubicBezTo>
                <a:cubicBezTo>
                  <a:pt x="7577" y="8499"/>
                  <a:pt x="7557" y="8504"/>
                  <a:pt x="7535" y="8506"/>
                </a:cubicBezTo>
                <a:cubicBezTo>
                  <a:pt x="7524" y="8507"/>
                  <a:pt x="7512" y="8508"/>
                  <a:pt x="7500" y="8507"/>
                </a:cubicBezTo>
                <a:cubicBezTo>
                  <a:pt x="7487" y="8506"/>
                  <a:pt x="7474" y="8503"/>
                  <a:pt x="7461" y="8499"/>
                </a:cubicBezTo>
                <a:cubicBezTo>
                  <a:pt x="7434" y="8491"/>
                  <a:pt x="7403" y="8478"/>
                  <a:pt x="7369" y="8454"/>
                </a:cubicBezTo>
                <a:cubicBezTo>
                  <a:pt x="7335" y="8430"/>
                  <a:pt x="7297" y="8397"/>
                  <a:pt x="7256" y="8351"/>
                </a:cubicBezTo>
                <a:cubicBezTo>
                  <a:pt x="7213" y="8299"/>
                  <a:pt x="7207" y="8253"/>
                  <a:pt x="7220" y="8209"/>
                </a:cubicBezTo>
                <a:cubicBezTo>
                  <a:pt x="7226" y="8187"/>
                  <a:pt x="7237" y="8165"/>
                  <a:pt x="7252" y="8143"/>
                </a:cubicBezTo>
                <a:cubicBezTo>
                  <a:pt x="7272" y="8120"/>
                  <a:pt x="7296" y="8097"/>
                  <a:pt x="7320" y="8072"/>
                </a:cubicBezTo>
                <a:cubicBezTo>
                  <a:pt x="7332" y="8060"/>
                  <a:pt x="7345" y="8047"/>
                  <a:pt x="7357" y="8035"/>
                </a:cubicBezTo>
                <a:cubicBezTo>
                  <a:pt x="7369" y="8022"/>
                  <a:pt x="7380" y="8008"/>
                  <a:pt x="7391" y="7994"/>
                </a:cubicBezTo>
                <a:cubicBezTo>
                  <a:pt x="7413" y="7967"/>
                  <a:pt x="7433" y="7938"/>
                  <a:pt x="7448" y="7908"/>
                </a:cubicBezTo>
                <a:cubicBezTo>
                  <a:pt x="7477" y="7848"/>
                  <a:pt x="7485" y="7784"/>
                  <a:pt x="7452" y="7721"/>
                </a:cubicBezTo>
                <a:cubicBezTo>
                  <a:pt x="7505" y="7683"/>
                  <a:pt x="7553" y="7645"/>
                  <a:pt x="7596" y="7601"/>
                </a:cubicBezTo>
                <a:cubicBezTo>
                  <a:pt x="7640" y="7559"/>
                  <a:pt x="7679" y="7511"/>
                  <a:pt x="7715" y="7465"/>
                </a:cubicBezTo>
                <a:cubicBezTo>
                  <a:pt x="7752" y="7418"/>
                  <a:pt x="7785" y="7369"/>
                  <a:pt x="7817" y="7321"/>
                </a:cubicBezTo>
                <a:cubicBezTo>
                  <a:pt x="7833" y="7296"/>
                  <a:pt x="7848" y="7271"/>
                  <a:pt x="7863" y="7246"/>
                </a:cubicBezTo>
                <a:cubicBezTo>
                  <a:pt x="7878" y="7222"/>
                  <a:pt x="7893" y="7197"/>
                  <a:pt x="7908" y="7172"/>
                </a:cubicBezTo>
                <a:cubicBezTo>
                  <a:pt x="7937" y="7121"/>
                  <a:pt x="7966" y="7072"/>
                  <a:pt x="7995" y="7021"/>
                </a:cubicBezTo>
                <a:cubicBezTo>
                  <a:pt x="8009" y="6995"/>
                  <a:pt x="8024" y="6970"/>
                  <a:pt x="8038" y="6944"/>
                </a:cubicBezTo>
                <a:cubicBezTo>
                  <a:pt x="8053" y="6919"/>
                  <a:pt x="8068" y="6893"/>
                  <a:pt x="8083" y="6867"/>
                </a:cubicBezTo>
                <a:cubicBezTo>
                  <a:pt x="8114" y="6817"/>
                  <a:pt x="8146" y="6763"/>
                  <a:pt x="8180" y="6711"/>
                </a:cubicBezTo>
                <a:cubicBezTo>
                  <a:pt x="8214" y="6657"/>
                  <a:pt x="8251" y="6604"/>
                  <a:pt x="8290" y="6547"/>
                </a:cubicBezTo>
                <a:cubicBezTo>
                  <a:pt x="8288" y="6383"/>
                  <a:pt x="8307" y="6220"/>
                  <a:pt x="8339" y="6059"/>
                </a:cubicBezTo>
                <a:cubicBezTo>
                  <a:pt x="8370" y="5897"/>
                  <a:pt x="8414" y="5735"/>
                  <a:pt x="8462" y="5572"/>
                </a:cubicBezTo>
                <a:cubicBezTo>
                  <a:pt x="8558" y="5245"/>
                  <a:pt x="8672" y="4910"/>
                  <a:pt x="8752" y="4572"/>
                </a:cubicBezTo>
                <a:cubicBezTo>
                  <a:pt x="8951" y="4402"/>
                  <a:pt x="9082" y="4109"/>
                  <a:pt x="9207" y="3791"/>
                </a:cubicBezTo>
                <a:cubicBezTo>
                  <a:pt x="9330" y="3474"/>
                  <a:pt x="9453" y="3127"/>
                  <a:pt x="9611" y="2875"/>
                </a:cubicBezTo>
                <a:lnTo>
                  <a:pt x="9567" y="2801"/>
                </a:lnTo>
                <a:cubicBezTo>
                  <a:pt x="9682" y="2627"/>
                  <a:pt x="9802" y="2464"/>
                  <a:pt x="9926" y="2317"/>
                </a:cubicBezTo>
                <a:cubicBezTo>
                  <a:pt x="10049" y="2170"/>
                  <a:pt x="10175" y="2036"/>
                  <a:pt x="10304" y="1915"/>
                </a:cubicBezTo>
                <a:cubicBezTo>
                  <a:pt x="10432" y="1793"/>
                  <a:pt x="10563" y="1687"/>
                  <a:pt x="10694" y="1591"/>
                </a:cubicBezTo>
                <a:cubicBezTo>
                  <a:pt x="10825" y="1496"/>
                  <a:pt x="10957" y="1411"/>
                  <a:pt x="11088" y="1338"/>
                </a:cubicBezTo>
                <a:cubicBezTo>
                  <a:pt x="11220" y="1265"/>
                  <a:pt x="11351" y="1202"/>
                  <a:pt x="11482" y="1147"/>
                </a:cubicBezTo>
                <a:cubicBezTo>
                  <a:pt x="11612" y="1094"/>
                  <a:pt x="11742" y="1048"/>
                  <a:pt x="11870" y="1009"/>
                </a:cubicBezTo>
                <a:cubicBezTo>
                  <a:pt x="12126" y="933"/>
                  <a:pt x="12377" y="883"/>
                  <a:pt x="12620" y="852"/>
                </a:cubicBezTo>
                <a:cubicBezTo>
                  <a:pt x="12753" y="665"/>
                  <a:pt x="12892" y="619"/>
                  <a:pt x="13030" y="575"/>
                </a:cubicBezTo>
                <a:cubicBezTo>
                  <a:pt x="13159" y="534"/>
                  <a:pt x="13289" y="494"/>
                  <a:pt x="13417" y="344"/>
                </a:cubicBezTo>
                <a:cubicBezTo>
                  <a:pt x="13313" y="495"/>
                  <a:pt x="13605" y="461"/>
                  <a:pt x="13582" y="731"/>
                </a:cubicBezTo>
                <a:lnTo>
                  <a:pt x="13952" y="539"/>
                </a:lnTo>
                <a:cubicBezTo>
                  <a:pt x="13977" y="610"/>
                  <a:pt x="14019" y="687"/>
                  <a:pt x="14073" y="683"/>
                </a:cubicBezTo>
                <a:cubicBezTo>
                  <a:pt x="14462" y="682"/>
                  <a:pt x="14963" y="472"/>
                  <a:pt x="15398" y="530"/>
                </a:cubicBezTo>
                <a:lnTo>
                  <a:pt x="15351" y="392"/>
                </a:lnTo>
                <a:cubicBezTo>
                  <a:pt x="15466" y="416"/>
                  <a:pt x="15596" y="449"/>
                  <a:pt x="15564" y="665"/>
                </a:cubicBezTo>
                <a:cubicBezTo>
                  <a:pt x="15726" y="481"/>
                  <a:pt x="16077" y="474"/>
                  <a:pt x="16223" y="56"/>
                </a:cubicBezTo>
                <a:lnTo>
                  <a:pt x="16390" y="138"/>
                </a:lnTo>
                <a:cubicBezTo>
                  <a:pt x="16353" y="89"/>
                  <a:pt x="16326" y="43"/>
                  <a:pt x="16303" y="0"/>
                </a:cubicBezTo>
                <a:lnTo>
                  <a:pt x="0" y="0"/>
                </a:lnTo>
                <a:close/>
                <a:moveTo>
                  <a:pt x="11917" y="8493"/>
                </a:moveTo>
                <a:cubicBezTo>
                  <a:pt x="11906" y="8512"/>
                  <a:pt x="11896" y="8537"/>
                  <a:pt x="11886" y="8563"/>
                </a:cubicBezTo>
                <a:cubicBezTo>
                  <a:pt x="11863" y="8505"/>
                  <a:pt x="11799" y="8629"/>
                  <a:pt x="11719" y="8815"/>
                </a:cubicBezTo>
                <a:cubicBezTo>
                  <a:pt x="11745" y="8776"/>
                  <a:pt x="11776" y="8723"/>
                  <a:pt x="11814" y="8652"/>
                </a:cubicBezTo>
                <a:cubicBezTo>
                  <a:pt x="11861" y="8700"/>
                  <a:pt x="11904" y="8731"/>
                  <a:pt x="11946" y="8728"/>
                </a:cubicBezTo>
                <a:cubicBezTo>
                  <a:pt x="11968" y="8727"/>
                  <a:pt x="11989" y="8716"/>
                  <a:pt x="12009" y="8694"/>
                </a:cubicBezTo>
                <a:cubicBezTo>
                  <a:pt x="12030" y="8674"/>
                  <a:pt x="12051" y="8642"/>
                  <a:pt x="12072" y="8597"/>
                </a:cubicBezTo>
                <a:cubicBezTo>
                  <a:pt x="12080" y="8582"/>
                  <a:pt x="12088" y="8566"/>
                  <a:pt x="12096" y="8550"/>
                </a:cubicBezTo>
                <a:cubicBezTo>
                  <a:pt x="12034" y="8514"/>
                  <a:pt x="11973" y="8491"/>
                  <a:pt x="11917" y="8493"/>
                </a:cubicBezTo>
                <a:close/>
                <a:moveTo>
                  <a:pt x="21600" y="11720"/>
                </a:moveTo>
                <a:cubicBezTo>
                  <a:pt x="21594" y="11726"/>
                  <a:pt x="21587" y="11732"/>
                  <a:pt x="21581" y="11738"/>
                </a:cubicBezTo>
                <a:cubicBezTo>
                  <a:pt x="21484" y="11779"/>
                  <a:pt x="21379" y="11796"/>
                  <a:pt x="21272" y="11828"/>
                </a:cubicBezTo>
                <a:cubicBezTo>
                  <a:pt x="21218" y="11844"/>
                  <a:pt x="21164" y="11862"/>
                  <a:pt x="21110" y="11887"/>
                </a:cubicBezTo>
                <a:cubicBezTo>
                  <a:pt x="21055" y="11913"/>
                  <a:pt x="21001" y="11946"/>
                  <a:pt x="20948" y="11989"/>
                </a:cubicBezTo>
                <a:cubicBezTo>
                  <a:pt x="21026" y="12105"/>
                  <a:pt x="21031" y="12257"/>
                  <a:pt x="20977" y="12293"/>
                </a:cubicBezTo>
                <a:cubicBezTo>
                  <a:pt x="20923" y="12328"/>
                  <a:pt x="20811" y="12250"/>
                  <a:pt x="20650" y="11908"/>
                </a:cubicBezTo>
                <a:cubicBezTo>
                  <a:pt x="20541" y="11899"/>
                  <a:pt x="20547" y="12227"/>
                  <a:pt x="20448" y="12092"/>
                </a:cubicBezTo>
                <a:cubicBezTo>
                  <a:pt x="20372" y="12328"/>
                  <a:pt x="20264" y="12534"/>
                  <a:pt x="20171" y="12754"/>
                </a:cubicBezTo>
                <a:cubicBezTo>
                  <a:pt x="19928" y="12882"/>
                  <a:pt x="19644" y="12819"/>
                  <a:pt x="19346" y="12739"/>
                </a:cubicBezTo>
                <a:cubicBezTo>
                  <a:pt x="19048" y="12660"/>
                  <a:pt x="18735" y="12565"/>
                  <a:pt x="18442" y="12621"/>
                </a:cubicBezTo>
                <a:cubicBezTo>
                  <a:pt x="18413" y="12646"/>
                  <a:pt x="18386" y="12677"/>
                  <a:pt x="18360" y="12709"/>
                </a:cubicBezTo>
                <a:cubicBezTo>
                  <a:pt x="18301" y="12623"/>
                  <a:pt x="17917" y="13070"/>
                  <a:pt x="17550" y="13521"/>
                </a:cubicBezTo>
                <a:cubicBezTo>
                  <a:pt x="17459" y="13633"/>
                  <a:pt x="17368" y="13744"/>
                  <a:pt x="17282" y="13849"/>
                </a:cubicBezTo>
                <a:cubicBezTo>
                  <a:pt x="17197" y="13951"/>
                  <a:pt x="17117" y="14044"/>
                  <a:pt x="17048" y="14118"/>
                </a:cubicBezTo>
                <a:cubicBezTo>
                  <a:pt x="16978" y="14191"/>
                  <a:pt x="16919" y="14247"/>
                  <a:pt x="16873" y="14273"/>
                </a:cubicBezTo>
                <a:cubicBezTo>
                  <a:pt x="16828" y="14298"/>
                  <a:pt x="16797" y="14294"/>
                  <a:pt x="16785" y="14251"/>
                </a:cubicBezTo>
                <a:cubicBezTo>
                  <a:pt x="16771" y="14306"/>
                  <a:pt x="16732" y="14338"/>
                  <a:pt x="16745" y="14418"/>
                </a:cubicBezTo>
                <a:cubicBezTo>
                  <a:pt x="16682" y="14475"/>
                  <a:pt x="16621" y="14508"/>
                  <a:pt x="16560" y="14529"/>
                </a:cubicBezTo>
                <a:cubicBezTo>
                  <a:pt x="16499" y="14552"/>
                  <a:pt x="16438" y="14564"/>
                  <a:pt x="16377" y="14576"/>
                </a:cubicBezTo>
                <a:cubicBezTo>
                  <a:pt x="16315" y="14586"/>
                  <a:pt x="16254" y="14601"/>
                  <a:pt x="16193" y="14626"/>
                </a:cubicBezTo>
                <a:cubicBezTo>
                  <a:pt x="16162" y="14638"/>
                  <a:pt x="16131" y="14654"/>
                  <a:pt x="16099" y="14674"/>
                </a:cubicBezTo>
                <a:cubicBezTo>
                  <a:pt x="16068" y="14695"/>
                  <a:pt x="16037" y="14720"/>
                  <a:pt x="16006" y="14752"/>
                </a:cubicBezTo>
                <a:cubicBezTo>
                  <a:pt x="16012" y="14751"/>
                  <a:pt x="16022" y="14749"/>
                  <a:pt x="16031" y="14743"/>
                </a:cubicBezTo>
                <a:cubicBezTo>
                  <a:pt x="15801" y="15010"/>
                  <a:pt x="15549" y="15240"/>
                  <a:pt x="15306" y="15475"/>
                </a:cubicBezTo>
                <a:cubicBezTo>
                  <a:pt x="15064" y="15710"/>
                  <a:pt x="14831" y="15950"/>
                  <a:pt x="14642" y="16222"/>
                </a:cubicBezTo>
                <a:cubicBezTo>
                  <a:pt x="14584" y="16207"/>
                  <a:pt x="14524" y="16165"/>
                  <a:pt x="14466" y="16149"/>
                </a:cubicBezTo>
                <a:cubicBezTo>
                  <a:pt x="14409" y="16134"/>
                  <a:pt x="14356" y="16149"/>
                  <a:pt x="14312" y="16244"/>
                </a:cubicBezTo>
                <a:cubicBezTo>
                  <a:pt x="14118" y="16598"/>
                  <a:pt x="13899" y="16981"/>
                  <a:pt x="13677" y="17375"/>
                </a:cubicBezTo>
                <a:cubicBezTo>
                  <a:pt x="13649" y="17424"/>
                  <a:pt x="13621" y="17473"/>
                  <a:pt x="13594" y="17523"/>
                </a:cubicBezTo>
                <a:cubicBezTo>
                  <a:pt x="13565" y="17572"/>
                  <a:pt x="13537" y="17622"/>
                  <a:pt x="13510" y="17673"/>
                </a:cubicBezTo>
                <a:cubicBezTo>
                  <a:pt x="13482" y="17722"/>
                  <a:pt x="13454" y="17772"/>
                  <a:pt x="13426" y="17822"/>
                </a:cubicBezTo>
                <a:cubicBezTo>
                  <a:pt x="13398" y="17871"/>
                  <a:pt x="13370" y="17920"/>
                  <a:pt x="13343" y="17971"/>
                </a:cubicBezTo>
                <a:cubicBezTo>
                  <a:pt x="13315" y="18021"/>
                  <a:pt x="13287" y="18071"/>
                  <a:pt x="13260" y="18121"/>
                </a:cubicBezTo>
                <a:cubicBezTo>
                  <a:pt x="13232" y="18171"/>
                  <a:pt x="13204" y="18219"/>
                  <a:pt x="13177" y="18271"/>
                </a:cubicBezTo>
                <a:cubicBezTo>
                  <a:pt x="13122" y="18372"/>
                  <a:pt x="13067" y="18470"/>
                  <a:pt x="13013" y="18568"/>
                </a:cubicBezTo>
                <a:cubicBezTo>
                  <a:pt x="12987" y="18612"/>
                  <a:pt x="12961" y="18657"/>
                  <a:pt x="12934" y="18702"/>
                </a:cubicBezTo>
                <a:cubicBezTo>
                  <a:pt x="12908" y="18746"/>
                  <a:pt x="12881" y="18790"/>
                  <a:pt x="12854" y="18833"/>
                </a:cubicBezTo>
                <a:cubicBezTo>
                  <a:pt x="12827" y="18876"/>
                  <a:pt x="12800" y="18920"/>
                  <a:pt x="12772" y="18962"/>
                </a:cubicBezTo>
                <a:cubicBezTo>
                  <a:pt x="12744" y="19006"/>
                  <a:pt x="12717" y="19049"/>
                  <a:pt x="12689" y="19093"/>
                </a:cubicBezTo>
                <a:cubicBezTo>
                  <a:pt x="12633" y="19179"/>
                  <a:pt x="12576" y="19265"/>
                  <a:pt x="12520" y="19352"/>
                </a:cubicBezTo>
                <a:cubicBezTo>
                  <a:pt x="12463" y="19441"/>
                  <a:pt x="12406" y="19530"/>
                  <a:pt x="12350" y="19619"/>
                </a:cubicBezTo>
                <a:cubicBezTo>
                  <a:pt x="12122" y="19982"/>
                  <a:pt x="11901" y="20370"/>
                  <a:pt x="11712" y="20844"/>
                </a:cubicBezTo>
                <a:cubicBezTo>
                  <a:pt x="11533" y="21101"/>
                  <a:pt x="11348" y="21355"/>
                  <a:pt x="11158" y="21600"/>
                </a:cubicBezTo>
                <a:lnTo>
                  <a:pt x="21600" y="21600"/>
                </a:lnTo>
                <a:lnTo>
                  <a:pt x="21600" y="11720"/>
                </a:lnTo>
                <a:close/>
                <a:moveTo>
                  <a:pt x="11574" y="14386"/>
                </a:moveTo>
                <a:cubicBezTo>
                  <a:pt x="11589" y="14681"/>
                  <a:pt x="11592" y="14946"/>
                  <a:pt x="11583" y="15187"/>
                </a:cubicBezTo>
                <a:cubicBezTo>
                  <a:pt x="11600" y="15156"/>
                  <a:pt x="11616" y="15126"/>
                  <a:pt x="11632" y="15095"/>
                </a:cubicBezTo>
                <a:cubicBezTo>
                  <a:pt x="11677" y="15011"/>
                  <a:pt x="11723" y="14927"/>
                  <a:pt x="11768" y="14844"/>
                </a:cubicBezTo>
                <a:lnTo>
                  <a:pt x="11802" y="14782"/>
                </a:lnTo>
                <a:cubicBezTo>
                  <a:pt x="11802" y="14782"/>
                  <a:pt x="11833" y="14729"/>
                  <a:pt x="11833" y="14729"/>
                </a:cubicBezTo>
                <a:cubicBezTo>
                  <a:pt x="11821" y="14713"/>
                  <a:pt x="11809" y="14694"/>
                  <a:pt x="11796" y="14671"/>
                </a:cubicBezTo>
                <a:cubicBezTo>
                  <a:pt x="11778" y="14647"/>
                  <a:pt x="11768" y="14623"/>
                  <a:pt x="11763" y="14599"/>
                </a:cubicBezTo>
                <a:cubicBezTo>
                  <a:pt x="11747" y="14589"/>
                  <a:pt x="11731" y="14578"/>
                  <a:pt x="11716" y="14565"/>
                </a:cubicBezTo>
                <a:cubicBezTo>
                  <a:pt x="11665" y="14523"/>
                  <a:pt x="11617" y="14465"/>
                  <a:pt x="11574" y="14386"/>
                </a:cubicBezTo>
                <a:close/>
                <a:moveTo>
                  <a:pt x="10913" y="16559"/>
                </a:moveTo>
                <a:lnTo>
                  <a:pt x="10843" y="16724"/>
                </a:lnTo>
                <a:cubicBezTo>
                  <a:pt x="10808" y="16653"/>
                  <a:pt x="10774" y="16590"/>
                  <a:pt x="10738" y="16573"/>
                </a:cubicBezTo>
                <a:cubicBezTo>
                  <a:pt x="10720" y="16564"/>
                  <a:pt x="10701" y="16567"/>
                  <a:pt x="10683" y="16587"/>
                </a:cubicBezTo>
                <a:cubicBezTo>
                  <a:pt x="10664" y="16607"/>
                  <a:pt x="10645" y="16643"/>
                  <a:pt x="10626" y="16701"/>
                </a:cubicBezTo>
                <a:cubicBezTo>
                  <a:pt x="10672" y="16778"/>
                  <a:pt x="10670" y="16905"/>
                  <a:pt x="10652" y="17036"/>
                </a:cubicBezTo>
                <a:cubicBezTo>
                  <a:pt x="10635" y="17171"/>
                  <a:pt x="10602" y="17311"/>
                  <a:pt x="10584" y="17411"/>
                </a:cubicBezTo>
                <a:cubicBezTo>
                  <a:pt x="10548" y="17563"/>
                  <a:pt x="10486" y="17564"/>
                  <a:pt x="10429" y="17578"/>
                </a:cubicBezTo>
                <a:cubicBezTo>
                  <a:pt x="10400" y="17585"/>
                  <a:pt x="10374" y="17596"/>
                  <a:pt x="10353" y="17631"/>
                </a:cubicBezTo>
                <a:cubicBezTo>
                  <a:pt x="10333" y="17666"/>
                  <a:pt x="10319" y="17726"/>
                  <a:pt x="10317" y="17829"/>
                </a:cubicBezTo>
                <a:cubicBezTo>
                  <a:pt x="10269" y="17780"/>
                  <a:pt x="10266" y="17673"/>
                  <a:pt x="10196" y="17650"/>
                </a:cubicBezTo>
                <a:cubicBezTo>
                  <a:pt x="10141" y="17720"/>
                  <a:pt x="10122" y="17747"/>
                  <a:pt x="10101" y="17779"/>
                </a:cubicBezTo>
                <a:cubicBezTo>
                  <a:pt x="10081" y="17810"/>
                  <a:pt x="10059" y="17848"/>
                  <a:pt x="9997" y="17944"/>
                </a:cubicBezTo>
                <a:cubicBezTo>
                  <a:pt x="9950" y="18133"/>
                  <a:pt x="10015" y="18241"/>
                  <a:pt x="10056" y="18309"/>
                </a:cubicBezTo>
                <a:cubicBezTo>
                  <a:pt x="10049" y="18494"/>
                  <a:pt x="10003" y="18644"/>
                  <a:pt x="9943" y="18676"/>
                </a:cubicBezTo>
                <a:cubicBezTo>
                  <a:pt x="9915" y="18558"/>
                  <a:pt x="9883" y="18517"/>
                  <a:pt x="9849" y="18514"/>
                </a:cubicBezTo>
                <a:cubicBezTo>
                  <a:pt x="9832" y="18513"/>
                  <a:pt x="9814" y="18522"/>
                  <a:pt x="9796" y="18536"/>
                </a:cubicBezTo>
                <a:cubicBezTo>
                  <a:pt x="9779" y="18550"/>
                  <a:pt x="9761" y="18570"/>
                  <a:pt x="9743" y="18589"/>
                </a:cubicBezTo>
                <a:cubicBezTo>
                  <a:pt x="9671" y="18668"/>
                  <a:pt x="9598" y="18753"/>
                  <a:pt x="9537" y="18526"/>
                </a:cubicBezTo>
                <a:cubicBezTo>
                  <a:pt x="9509" y="18612"/>
                  <a:pt x="9479" y="18698"/>
                  <a:pt x="9451" y="18786"/>
                </a:cubicBezTo>
                <a:cubicBezTo>
                  <a:pt x="9503" y="18751"/>
                  <a:pt x="9535" y="18743"/>
                  <a:pt x="9559" y="18769"/>
                </a:cubicBezTo>
                <a:cubicBezTo>
                  <a:pt x="9583" y="18794"/>
                  <a:pt x="9600" y="18852"/>
                  <a:pt x="9621" y="18949"/>
                </a:cubicBezTo>
                <a:cubicBezTo>
                  <a:pt x="9562" y="19117"/>
                  <a:pt x="9506" y="19249"/>
                  <a:pt x="9450" y="19381"/>
                </a:cubicBezTo>
                <a:cubicBezTo>
                  <a:pt x="9392" y="19511"/>
                  <a:pt x="9332" y="19638"/>
                  <a:pt x="9263" y="19793"/>
                </a:cubicBezTo>
                <a:cubicBezTo>
                  <a:pt x="9267" y="19955"/>
                  <a:pt x="9291" y="19863"/>
                  <a:pt x="9293" y="19991"/>
                </a:cubicBezTo>
                <a:cubicBezTo>
                  <a:pt x="9254" y="20061"/>
                  <a:pt x="9233" y="20172"/>
                  <a:pt x="9221" y="20297"/>
                </a:cubicBezTo>
                <a:cubicBezTo>
                  <a:pt x="9210" y="20422"/>
                  <a:pt x="9207" y="20560"/>
                  <a:pt x="9203" y="20691"/>
                </a:cubicBezTo>
                <a:cubicBezTo>
                  <a:pt x="9200" y="20820"/>
                  <a:pt x="9195" y="20940"/>
                  <a:pt x="9180" y="21026"/>
                </a:cubicBezTo>
                <a:cubicBezTo>
                  <a:pt x="9178" y="21038"/>
                  <a:pt x="9176" y="21045"/>
                  <a:pt x="9174" y="21054"/>
                </a:cubicBezTo>
                <a:cubicBezTo>
                  <a:pt x="9173" y="21062"/>
                  <a:pt x="9171" y="21070"/>
                  <a:pt x="9168" y="21077"/>
                </a:cubicBezTo>
                <a:cubicBezTo>
                  <a:pt x="9164" y="21091"/>
                  <a:pt x="9158" y="21104"/>
                  <a:pt x="9152" y="21114"/>
                </a:cubicBezTo>
                <a:cubicBezTo>
                  <a:pt x="9139" y="21133"/>
                  <a:pt x="9122" y="21142"/>
                  <a:pt x="9099" y="21139"/>
                </a:cubicBezTo>
                <a:cubicBezTo>
                  <a:pt x="9096" y="21129"/>
                  <a:pt x="9092" y="21122"/>
                  <a:pt x="9088" y="21116"/>
                </a:cubicBezTo>
                <a:cubicBezTo>
                  <a:pt x="9070" y="21075"/>
                  <a:pt x="9065" y="21063"/>
                  <a:pt x="9020" y="21096"/>
                </a:cubicBezTo>
                <a:cubicBezTo>
                  <a:pt x="9028" y="21104"/>
                  <a:pt x="9035" y="21106"/>
                  <a:pt x="9043" y="21111"/>
                </a:cubicBezTo>
                <a:cubicBezTo>
                  <a:pt x="9022" y="21126"/>
                  <a:pt x="9000" y="21155"/>
                  <a:pt x="8979" y="21178"/>
                </a:cubicBezTo>
                <a:cubicBezTo>
                  <a:pt x="8984" y="21236"/>
                  <a:pt x="8989" y="21294"/>
                  <a:pt x="8990" y="21348"/>
                </a:cubicBezTo>
                <a:cubicBezTo>
                  <a:pt x="8992" y="21401"/>
                  <a:pt x="8990" y="21451"/>
                  <a:pt x="8986" y="21498"/>
                </a:cubicBezTo>
                <a:cubicBezTo>
                  <a:pt x="8983" y="21534"/>
                  <a:pt x="8976" y="21567"/>
                  <a:pt x="8969" y="21600"/>
                </a:cubicBezTo>
                <a:lnTo>
                  <a:pt x="9449" y="21600"/>
                </a:lnTo>
                <a:cubicBezTo>
                  <a:pt x="9459" y="21584"/>
                  <a:pt x="9466" y="21568"/>
                  <a:pt x="9476" y="21552"/>
                </a:cubicBezTo>
                <a:cubicBezTo>
                  <a:pt x="9454" y="21231"/>
                  <a:pt x="9514" y="20915"/>
                  <a:pt x="9595" y="20599"/>
                </a:cubicBezTo>
                <a:cubicBezTo>
                  <a:pt x="9634" y="20438"/>
                  <a:pt x="9679" y="20277"/>
                  <a:pt x="9722" y="20117"/>
                </a:cubicBezTo>
                <a:cubicBezTo>
                  <a:pt x="9733" y="20077"/>
                  <a:pt x="9744" y="20037"/>
                  <a:pt x="9754" y="19996"/>
                </a:cubicBezTo>
                <a:cubicBezTo>
                  <a:pt x="9764" y="19955"/>
                  <a:pt x="9774" y="19915"/>
                  <a:pt x="9784" y="19874"/>
                </a:cubicBezTo>
                <a:cubicBezTo>
                  <a:pt x="9803" y="19792"/>
                  <a:pt x="9821" y="19710"/>
                  <a:pt x="9836" y="19629"/>
                </a:cubicBezTo>
                <a:cubicBezTo>
                  <a:pt x="9881" y="19589"/>
                  <a:pt x="9922" y="19541"/>
                  <a:pt x="9959" y="19487"/>
                </a:cubicBezTo>
                <a:cubicBezTo>
                  <a:pt x="9995" y="19431"/>
                  <a:pt x="10028" y="19369"/>
                  <a:pt x="10059" y="19303"/>
                </a:cubicBezTo>
                <a:cubicBezTo>
                  <a:pt x="10119" y="19171"/>
                  <a:pt x="10169" y="19022"/>
                  <a:pt x="10212" y="18863"/>
                </a:cubicBezTo>
                <a:cubicBezTo>
                  <a:pt x="10255" y="18704"/>
                  <a:pt x="10294" y="18539"/>
                  <a:pt x="10333" y="18379"/>
                </a:cubicBezTo>
                <a:cubicBezTo>
                  <a:pt x="10337" y="18364"/>
                  <a:pt x="10341" y="18349"/>
                  <a:pt x="10344" y="18334"/>
                </a:cubicBezTo>
                <a:cubicBezTo>
                  <a:pt x="10325" y="18364"/>
                  <a:pt x="10305" y="18395"/>
                  <a:pt x="10285" y="18426"/>
                </a:cubicBezTo>
                <a:cubicBezTo>
                  <a:pt x="10312" y="18344"/>
                  <a:pt x="10339" y="18262"/>
                  <a:pt x="10366" y="18181"/>
                </a:cubicBezTo>
                <a:cubicBezTo>
                  <a:pt x="10393" y="18101"/>
                  <a:pt x="10421" y="18021"/>
                  <a:pt x="10448" y="17941"/>
                </a:cubicBezTo>
                <a:lnTo>
                  <a:pt x="10458" y="17911"/>
                </a:lnTo>
                <a:lnTo>
                  <a:pt x="10417" y="17863"/>
                </a:lnTo>
                <a:cubicBezTo>
                  <a:pt x="10553" y="17499"/>
                  <a:pt x="10692" y="17140"/>
                  <a:pt x="10838" y="16789"/>
                </a:cubicBezTo>
                <a:cubicBezTo>
                  <a:pt x="10839" y="16787"/>
                  <a:pt x="10840" y="16785"/>
                  <a:pt x="10841" y="16783"/>
                </a:cubicBezTo>
                <a:cubicBezTo>
                  <a:pt x="10866" y="16709"/>
                  <a:pt x="10890" y="16634"/>
                  <a:pt x="10913" y="16559"/>
                </a:cubicBezTo>
                <a:close/>
                <a:moveTo>
                  <a:pt x="8731" y="20909"/>
                </a:moveTo>
                <a:cubicBezTo>
                  <a:pt x="8738" y="20961"/>
                  <a:pt x="8742" y="21012"/>
                  <a:pt x="8743" y="21063"/>
                </a:cubicBezTo>
                <a:cubicBezTo>
                  <a:pt x="8744" y="21114"/>
                  <a:pt x="8743" y="21166"/>
                  <a:pt x="8739" y="21216"/>
                </a:cubicBezTo>
                <a:cubicBezTo>
                  <a:pt x="8732" y="21318"/>
                  <a:pt x="8717" y="21415"/>
                  <a:pt x="8702" y="21515"/>
                </a:cubicBezTo>
                <a:cubicBezTo>
                  <a:pt x="8697" y="21544"/>
                  <a:pt x="8693" y="21572"/>
                  <a:pt x="8689" y="21600"/>
                </a:cubicBezTo>
                <a:lnTo>
                  <a:pt x="8869" y="21600"/>
                </a:lnTo>
                <a:cubicBezTo>
                  <a:pt x="8869" y="21599"/>
                  <a:pt x="8869" y="21597"/>
                  <a:pt x="8869" y="21596"/>
                </a:cubicBezTo>
                <a:cubicBezTo>
                  <a:pt x="8868" y="21583"/>
                  <a:pt x="8866" y="21570"/>
                  <a:pt x="8865" y="21558"/>
                </a:cubicBezTo>
                <a:cubicBezTo>
                  <a:pt x="8863" y="21534"/>
                  <a:pt x="8861" y="21515"/>
                  <a:pt x="8858" y="21504"/>
                </a:cubicBezTo>
                <a:lnTo>
                  <a:pt x="8893" y="21489"/>
                </a:lnTo>
                <a:cubicBezTo>
                  <a:pt x="8880" y="21366"/>
                  <a:pt x="8851" y="21256"/>
                  <a:pt x="8819" y="21159"/>
                </a:cubicBezTo>
                <a:cubicBezTo>
                  <a:pt x="8811" y="21135"/>
                  <a:pt x="8802" y="21112"/>
                  <a:pt x="8794" y="21089"/>
                </a:cubicBezTo>
                <a:cubicBezTo>
                  <a:pt x="8786" y="21067"/>
                  <a:pt x="8779" y="21045"/>
                  <a:pt x="8771" y="21025"/>
                </a:cubicBezTo>
                <a:cubicBezTo>
                  <a:pt x="8756" y="20983"/>
                  <a:pt x="8742" y="20945"/>
                  <a:pt x="8731" y="20909"/>
                </a:cubicBezTo>
                <a:close/>
              </a:path>
            </a:pathLst>
          </a:custGeom>
          <a:solidFill>
            <a:srgbClr val="313438">
              <a:alpha val="50000"/>
            </a:srgbClr>
          </a:solidFill>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30" name="Shape"/>
          <p:cNvSpPr>
            <a:spLocks noGrp="1"/>
          </p:cNvSpPr>
          <p:nvPr>
            <p:ph type="body" idx="15"/>
          </p:nvPr>
        </p:nvSpPr>
        <p:spPr>
          <a:xfrm rot="10800000" flipH="1">
            <a:off x="635000" y="596900"/>
            <a:ext cx="23114000" cy="12484101"/>
          </a:xfrm>
          <a:custGeom>
            <a:avLst/>
            <a:gdLst/>
            <a:ahLst/>
            <a:cxnLst>
              <a:cxn ang="0">
                <a:pos x="wd2" y="hd2"/>
              </a:cxn>
              <a:cxn ang="5400000">
                <a:pos x="wd2" y="hd2"/>
              </a:cxn>
              <a:cxn ang="10800000">
                <a:pos x="wd2" y="hd2"/>
              </a:cxn>
              <a:cxn ang="16200000">
                <a:pos x="wd2" y="hd2"/>
              </a:cxn>
            </a:cxnLst>
            <a:rect l="0" t="0" r="r" b="b"/>
            <a:pathLst>
              <a:path w="21600" h="21565" extrusionOk="0">
                <a:moveTo>
                  <a:pt x="0" y="0"/>
                </a:moveTo>
                <a:lnTo>
                  <a:pt x="0" y="21505"/>
                </a:lnTo>
                <a:lnTo>
                  <a:pt x="4680" y="21505"/>
                </a:lnTo>
                <a:cubicBezTo>
                  <a:pt x="4690" y="21479"/>
                  <a:pt x="4701" y="21448"/>
                  <a:pt x="4705" y="21438"/>
                </a:cubicBezTo>
                <a:cubicBezTo>
                  <a:pt x="4710" y="21423"/>
                  <a:pt x="4710" y="21423"/>
                  <a:pt x="4710" y="21423"/>
                </a:cubicBezTo>
                <a:cubicBezTo>
                  <a:pt x="4732" y="21342"/>
                  <a:pt x="4743" y="21302"/>
                  <a:pt x="4748" y="21282"/>
                </a:cubicBezTo>
                <a:cubicBezTo>
                  <a:pt x="4753" y="21262"/>
                  <a:pt x="4753" y="21261"/>
                  <a:pt x="4753" y="21261"/>
                </a:cubicBezTo>
                <a:cubicBezTo>
                  <a:pt x="4766" y="21217"/>
                  <a:pt x="4772" y="21195"/>
                  <a:pt x="4776" y="21184"/>
                </a:cubicBezTo>
                <a:cubicBezTo>
                  <a:pt x="4779" y="21173"/>
                  <a:pt x="4779" y="21173"/>
                  <a:pt x="4779" y="21173"/>
                </a:cubicBezTo>
                <a:cubicBezTo>
                  <a:pt x="4796" y="21122"/>
                  <a:pt x="4805" y="21096"/>
                  <a:pt x="4809" y="21083"/>
                </a:cubicBezTo>
                <a:cubicBezTo>
                  <a:pt x="4813" y="21071"/>
                  <a:pt x="4813" y="21070"/>
                  <a:pt x="4813" y="21070"/>
                </a:cubicBezTo>
                <a:cubicBezTo>
                  <a:pt x="4822" y="21026"/>
                  <a:pt x="4826" y="21004"/>
                  <a:pt x="4828" y="20993"/>
                </a:cubicBezTo>
                <a:cubicBezTo>
                  <a:pt x="4830" y="20982"/>
                  <a:pt x="4830" y="20983"/>
                  <a:pt x="4830" y="20983"/>
                </a:cubicBezTo>
                <a:cubicBezTo>
                  <a:pt x="4830" y="20880"/>
                  <a:pt x="4830" y="20880"/>
                  <a:pt x="4830" y="20880"/>
                </a:cubicBezTo>
                <a:cubicBezTo>
                  <a:pt x="4830" y="20806"/>
                  <a:pt x="4830" y="20806"/>
                  <a:pt x="4830" y="20806"/>
                </a:cubicBezTo>
                <a:cubicBezTo>
                  <a:pt x="4830" y="20747"/>
                  <a:pt x="4830" y="20747"/>
                  <a:pt x="4830" y="20747"/>
                </a:cubicBezTo>
                <a:cubicBezTo>
                  <a:pt x="4830" y="20717"/>
                  <a:pt x="4830" y="20718"/>
                  <a:pt x="4830" y="20718"/>
                </a:cubicBezTo>
                <a:cubicBezTo>
                  <a:pt x="4830" y="20688"/>
                  <a:pt x="4830" y="20688"/>
                  <a:pt x="4830" y="20688"/>
                </a:cubicBezTo>
                <a:cubicBezTo>
                  <a:pt x="4826" y="20666"/>
                  <a:pt x="4823" y="20655"/>
                  <a:pt x="4822" y="20650"/>
                </a:cubicBezTo>
                <a:cubicBezTo>
                  <a:pt x="4821" y="20644"/>
                  <a:pt x="4821" y="20645"/>
                  <a:pt x="4821" y="20645"/>
                </a:cubicBezTo>
                <a:cubicBezTo>
                  <a:pt x="4830" y="20630"/>
                  <a:pt x="4834" y="20623"/>
                  <a:pt x="4836" y="20619"/>
                </a:cubicBezTo>
                <a:cubicBezTo>
                  <a:pt x="4839" y="20616"/>
                  <a:pt x="4839" y="20615"/>
                  <a:pt x="4839" y="20615"/>
                </a:cubicBezTo>
                <a:cubicBezTo>
                  <a:pt x="4839" y="20601"/>
                  <a:pt x="4839" y="20593"/>
                  <a:pt x="4839" y="20589"/>
                </a:cubicBezTo>
                <a:cubicBezTo>
                  <a:pt x="4839" y="20586"/>
                  <a:pt x="4839" y="20586"/>
                  <a:pt x="4839" y="20586"/>
                </a:cubicBezTo>
                <a:cubicBezTo>
                  <a:pt x="4839" y="20571"/>
                  <a:pt x="4839" y="20564"/>
                  <a:pt x="4839" y="20560"/>
                </a:cubicBezTo>
                <a:cubicBezTo>
                  <a:pt x="4839" y="20556"/>
                  <a:pt x="4839" y="20556"/>
                  <a:pt x="4839" y="20556"/>
                </a:cubicBezTo>
                <a:cubicBezTo>
                  <a:pt x="4839" y="20542"/>
                  <a:pt x="4839" y="20535"/>
                  <a:pt x="4839" y="20531"/>
                </a:cubicBezTo>
                <a:cubicBezTo>
                  <a:pt x="4839" y="20527"/>
                  <a:pt x="4839" y="20527"/>
                  <a:pt x="4839" y="20527"/>
                </a:cubicBezTo>
                <a:cubicBezTo>
                  <a:pt x="4843" y="20512"/>
                  <a:pt x="4845" y="20505"/>
                  <a:pt x="4846" y="20502"/>
                </a:cubicBezTo>
                <a:cubicBezTo>
                  <a:pt x="4847" y="20498"/>
                  <a:pt x="4847" y="20498"/>
                  <a:pt x="4847" y="20498"/>
                </a:cubicBezTo>
                <a:cubicBezTo>
                  <a:pt x="4843" y="20476"/>
                  <a:pt x="4841" y="20465"/>
                  <a:pt x="4840" y="20459"/>
                </a:cubicBezTo>
                <a:cubicBezTo>
                  <a:pt x="4839" y="20454"/>
                  <a:pt x="4839" y="20454"/>
                  <a:pt x="4839" y="20454"/>
                </a:cubicBezTo>
                <a:cubicBezTo>
                  <a:pt x="4843" y="20440"/>
                  <a:pt x="4845" y="20432"/>
                  <a:pt x="4846" y="20428"/>
                </a:cubicBezTo>
                <a:cubicBezTo>
                  <a:pt x="4847" y="20424"/>
                  <a:pt x="4847" y="20424"/>
                  <a:pt x="4847" y="20424"/>
                </a:cubicBezTo>
                <a:cubicBezTo>
                  <a:pt x="4843" y="20417"/>
                  <a:pt x="4841" y="20413"/>
                  <a:pt x="4840" y="20411"/>
                </a:cubicBezTo>
                <a:cubicBezTo>
                  <a:pt x="4839" y="20409"/>
                  <a:pt x="4839" y="20409"/>
                  <a:pt x="4839" y="20409"/>
                </a:cubicBezTo>
                <a:cubicBezTo>
                  <a:pt x="4843" y="20387"/>
                  <a:pt x="4845" y="20376"/>
                  <a:pt x="4846" y="20371"/>
                </a:cubicBezTo>
                <a:cubicBezTo>
                  <a:pt x="4847" y="20366"/>
                  <a:pt x="4847" y="20366"/>
                  <a:pt x="4847" y="20366"/>
                </a:cubicBezTo>
                <a:cubicBezTo>
                  <a:pt x="4847" y="20351"/>
                  <a:pt x="4847" y="20344"/>
                  <a:pt x="4847" y="20340"/>
                </a:cubicBezTo>
                <a:cubicBezTo>
                  <a:pt x="4847" y="20337"/>
                  <a:pt x="4847" y="20337"/>
                  <a:pt x="4847" y="20337"/>
                </a:cubicBezTo>
                <a:lnTo>
                  <a:pt x="4856" y="20307"/>
                </a:lnTo>
                <a:lnTo>
                  <a:pt x="4891" y="20262"/>
                </a:lnTo>
                <a:lnTo>
                  <a:pt x="4898" y="20248"/>
                </a:lnTo>
                <a:cubicBezTo>
                  <a:pt x="4903" y="20248"/>
                  <a:pt x="4907" y="20248"/>
                  <a:pt x="4911" y="20248"/>
                </a:cubicBezTo>
                <a:cubicBezTo>
                  <a:pt x="4916" y="20248"/>
                  <a:pt x="4920" y="20248"/>
                  <a:pt x="4924" y="20248"/>
                </a:cubicBezTo>
                <a:lnTo>
                  <a:pt x="4933" y="20233"/>
                </a:lnTo>
                <a:cubicBezTo>
                  <a:pt x="4937" y="20225"/>
                  <a:pt x="4939" y="20222"/>
                  <a:pt x="4941" y="20220"/>
                </a:cubicBezTo>
                <a:cubicBezTo>
                  <a:pt x="4942" y="20219"/>
                  <a:pt x="4942" y="20219"/>
                  <a:pt x="4942" y="20219"/>
                </a:cubicBezTo>
                <a:cubicBezTo>
                  <a:pt x="4950" y="20212"/>
                  <a:pt x="4955" y="20207"/>
                  <a:pt x="4957" y="20205"/>
                </a:cubicBezTo>
                <a:cubicBezTo>
                  <a:pt x="4959" y="20203"/>
                  <a:pt x="4959" y="20204"/>
                  <a:pt x="4959" y="20204"/>
                </a:cubicBezTo>
                <a:cubicBezTo>
                  <a:pt x="4967" y="20204"/>
                  <a:pt x="4972" y="20204"/>
                  <a:pt x="4974" y="20204"/>
                </a:cubicBezTo>
                <a:cubicBezTo>
                  <a:pt x="4976" y="20204"/>
                  <a:pt x="4976" y="20204"/>
                  <a:pt x="4976" y="20204"/>
                </a:cubicBezTo>
                <a:lnTo>
                  <a:pt x="4984" y="20204"/>
                </a:lnTo>
                <a:lnTo>
                  <a:pt x="5019" y="20189"/>
                </a:lnTo>
                <a:cubicBezTo>
                  <a:pt x="5019" y="20189"/>
                  <a:pt x="5021" y="20193"/>
                  <a:pt x="5024" y="20197"/>
                </a:cubicBezTo>
                <a:cubicBezTo>
                  <a:pt x="5027" y="20200"/>
                  <a:pt x="5032" y="20204"/>
                  <a:pt x="5036" y="20204"/>
                </a:cubicBezTo>
                <a:lnTo>
                  <a:pt x="5053" y="20204"/>
                </a:lnTo>
                <a:cubicBezTo>
                  <a:pt x="5058" y="20204"/>
                  <a:pt x="5064" y="20200"/>
                  <a:pt x="5069" y="20197"/>
                </a:cubicBezTo>
                <a:cubicBezTo>
                  <a:pt x="5074" y="20193"/>
                  <a:pt x="5079" y="20189"/>
                  <a:pt x="5079" y="20189"/>
                </a:cubicBezTo>
                <a:cubicBezTo>
                  <a:pt x="5096" y="20182"/>
                  <a:pt x="5104" y="20178"/>
                  <a:pt x="5109" y="20176"/>
                </a:cubicBezTo>
                <a:cubicBezTo>
                  <a:pt x="5113" y="20174"/>
                  <a:pt x="5113" y="20174"/>
                  <a:pt x="5113" y="20174"/>
                </a:cubicBezTo>
                <a:cubicBezTo>
                  <a:pt x="5117" y="20188"/>
                  <a:pt x="5119" y="20195"/>
                  <a:pt x="5120" y="20198"/>
                </a:cubicBezTo>
                <a:cubicBezTo>
                  <a:pt x="5121" y="20201"/>
                  <a:pt x="5121" y="20201"/>
                  <a:pt x="5121" y="20201"/>
                </a:cubicBezTo>
                <a:cubicBezTo>
                  <a:pt x="5121" y="20201"/>
                  <a:pt x="5121" y="20200"/>
                  <a:pt x="5121" y="20200"/>
                </a:cubicBezTo>
                <a:cubicBezTo>
                  <a:pt x="5121" y="20199"/>
                  <a:pt x="5121" y="20199"/>
                  <a:pt x="5121" y="20199"/>
                </a:cubicBezTo>
                <a:cubicBezTo>
                  <a:pt x="5117" y="20184"/>
                  <a:pt x="5115" y="20177"/>
                  <a:pt x="5113" y="20173"/>
                </a:cubicBezTo>
                <a:cubicBezTo>
                  <a:pt x="5112" y="20169"/>
                  <a:pt x="5112" y="20169"/>
                  <a:pt x="5112" y="20169"/>
                </a:cubicBezTo>
                <a:cubicBezTo>
                  <a:pt x="5095" y="20177"/>
                  <a:pt x="5087" y="20180"/>
                  <a:pt x="5082" y="20182"/>
                </a:cubicBezTo>
                <a:cubicBezTo>
                  <a:pt x="5078" y="20183"/>
                  <a:pt x="5078" y="20184"/>
                  <a:pt x="5078" y="20184"/>
                </a:cubicBezTo>
                <a:cubicBezTo>
                  <a:pt x="5078" y="20184"/>
                  <a:pt x="5074" y="20187"/>
                  <a:pt x="5068" y="20191"/>
                </a:cubicBezTo>
                <a:cubicBezTo>
                  <a:pt x="5063" y="20195"/>
                  <a:pt x="5057" y="20199"/>
                  <a:pt x="5053" y="20199"/>
                </a:cubicBezTo>
                <a:lnTo>
                  <a:pt x="5035" y="20199"/>
                </a:lnTo>
                <a:cubicBezTo>
                  <a:pt x="5031" y="20199"/>
                  <a:pt x="5027" y="20195"/>
                  <a:pt x="5024" y="20191"/>
                </a:cubicBezTo>
                <a:cubicBezTo>
                  <a:pt x="5020" y="20187"/>
                  <a:pt x="5018" y="20184"/>
                  <a:pt x="5018" y="20184"/>
                </a:cubicBezTo>
                <a:lnTo>
                  <a:pt x="4983" y="20199"/>
                </a:lnTo>
                <a:lnTo>
                  <a:pt x="4976" y="20199"/>
                </a:lnTo>
                <a:cubicBezTo>
                  <a:pt x="4967" y="20199"/>
                  <a:pt x="4963" y="20199"/>
                  <a:pt x="4961" y="20199"/>
                </a:cubicBezTo>
                <a:cubicBezTo>
                  <a:pt x="4958" y="20199"/>
                  <a:pt x="4958" y="20199"/>
                  <a:pt x="4958" y="20199"/>
                </a:cubicBezTo>
                <a:cubicBezTo>
                  <a:pt x="4950" y="20206"/>
                  <a:pt x="4945" y="20210"/>
                  <a:pt x="4943" y="20212"/>
                </a:cubicBezTo>
                <a:cubicBezTo>
                  <a:pt x="4941" y="20213"/>
                  <a:pt x="4941" y="20213"/>
                  <a:pt x="4941" y="20213"/>
                </a:cubicBezTo>
                <a:cubicBezTo>
                  <a:pt x="4937" y="20220"/>
                  <a:pt x="4935" y="20224"/>
                  <a:pt x="4933" y="20226"/>
                </a:cubicBezTo>
                <a:cubicBezTo>
                  <a:pt x="4932" y="20228"/>
                  <a:pt x="4932" y="20228"/>
                  <a:pt x="4932" y="20228"/>
                </a:cubicBezTo>
                <a:lnTo>
                  <a:pt x="4924" y="20242"/>
                </a:lnTo>
                <a:cubicBezTo>
                  <a:pt x="4919" y="20242"/>
                  <a:pt x="4915" y="20242"/>
                  <a:pt x="4911" y="20242"/>
                </a:cubicBezTo>
                <a:cubicBezTo>
                  <a:pt x="4906" y="20242"/>
                  <a:pt x="4902" y="20242"/>
                  <a:pt x="4898" y="20242"/>
                </a:cubicBezTo>
                <a:lnTo>
                  <a:pt x="4890" y="20258"/>
                </a:lnTo>
                <a:cubicBezTo>
                  <a:pt x="4890" y="20258"/>
                  <a:pt x="4885" y="20261"/>
                  <a:pt x="4880" y="20267"/>
                </a:cubicBezTo>
                <a:cubicBezTo>
                  <a:pt x="4875" y="20273"/>
                  <a:pt x="4868" y="20280"/>
                  <a:pt x="4864" y="20287"/>
                </a:cubicBezTo>
                <a:cubicBezTo>
                  <a:pt x="4860" y="20250"/>
                  <a:pt x="4858" y="20232"/>
                  <a:pt x="4856" y="20222"/>
                </a:cubicBezTo>
                <a:cubicBezTo>
                  <a:pt x="4855" y="20213"/>
                  <a:pt x="4855" y="20213"/>
                  <a:pt x="4855" y="20213"/>
                </a:cubicBezTo>
                <a:cubicBezTo>
                  <a:pt x="4868" y="20147"/>
                  <a:pt x="4875" y="20114"/>
                  <a:pt x="4878" y="20097"/>
                </a:cubicBezTo>
                <a:cubicBezTo>
                  <a:pt x="4881" y="20081"/>
                  <a:pt x="4881" y="20081"/>
                  <a:pt x="4881" y="20081"/>
                </a:cubicBezTo>
                <a:cubicBezTo>
                  <a:pt x="4903" y="20052"/>
                  <a:pt x="4913" y="20037"/>
                  <a:pt x="4918" y="20030"/>
                </a:cubicBezTo>
                <a:cubicBezTo>
                  <a:pt x="4924" y="20023"/>
                  <a:pt x="4924" y="20022"/>
                  <a:pt x="4924" y="20022"/>
                </a:cubicBezTo>
                <a:cubicBezTo>
                  <a:pt x="4932" y="19964"/>
                  <a:pt x="4937" y="19934"/>
                  <a:pt x="4939" y="19919"/>
                </a:cubicBezTo>
                <a:cubicBezTo>
                  <a:pt x="4941" y="19904"/>
                  <a:pt x="4941" y="19904"/>
                  <a:pt x="4941" y="19904"/>
                </a:cubicBezTo>
                <a:cubicBezTo>
                  <a:pt x="4928" y="19882"/>
                  <a:pt x="4922" y="19870"/>
                  <a:pt x="4918" y="19865"/>
                </a:cubicBezTo>
                <a:cubicBezTo>
                  <a:pt x="4915" y="19860"/>
                  <a:pt x="4915" y="19860"/>
                  <a:pt x="4915" y="19860"/>
                </a:cubicBezTo>
                <a:cubicBezTo>
                  <a:pt x="4915" y="19816"/>
                  <a:pt x="4992" y="19727"/>
                  <a:pt x="4983" y="19683"/>
                </a:cubicBezTo>
                <a:cubicBezTo>
                  <a:pt x="4975" y="19639"/>
                  <a:pt x="4881" y="19771"/>
                  <a:pt x="4873" y="19727"/>
                </a:cubicBezTo>
                <a:cubicBezTo>
                  <a:pt x="4868" y="19683"/>
                  <a:pt x="4873" y="19664"/>
                  <a:pt x="4883" y="19648"/>
                </a:cubicBezTo>
                <a:cubicBezTo>
                  <a:pt x="4894" y="19631"/>
                  <a:pt x="4911" y="19617"/>
                  <a:pt x="4932" y="19580"/>
                </a:cubicBezTo>
                <a:cubicBezTo>
                  <a:pt x="4907" y="19565"/>
                  <a:pt x="4894" y="19558"/>
                  <a:pt x="4887" y="19555"/>
                </a:cubicBezTo>
                <a:cubicBezTo>
                  <a:pt x="4881" y="19551"/>
                  <a:pt x="4881" y="19551"/>
                  <a:pt x="4881" y="19551"/>
                </a:cubicBezTo>
                <a:cubicBezTo>
                  <a:pt x="4881" y="19507"/>
                  <a:pt x="4881" y="19485"/>
                  <a:pt x="4881" y="19474"/>
                </a:cubicBezTo>
                <a:cubicBezTo>
                  <a:pt x="4881" y="19463"/>
                  <a:pt x="4881" y="19462"/>
                  <a:pt x="4881" y="19462"/>
                </a:cubicBezTo>
                <a:cubicBezTo>
                  <a:pt x="4864" y="19448"/>
                  <a:pt x="4856" y="19441"/>
                  <a:pt x="4851" y="19437"/>
                </a:cubicBezTo>
                <a:cubicBezTo>
                  <a:pt x="4847" y="19433"/>
                  <a:pt x="4847" y="19433"/>
                  <a:pt x="4847" y="19433"/>
                </a:cubicBezTo>
                <a:cubicBezTo>
                  <a:pt x="4847" y="19433"/>
                  <a:pt x="4855" y="19389"/>
                  <a:pt x="4855" y="19345"/>
                </a:cubicBezTo>
                <a:cubicBezTo>
                  <a:pt x="4855" y="19301"/>
                  <a:pt x="4881" y="19286"/>
                  <a:pt x="4881" y="19286"/>
                </a:cubicBezTo>
                <a:cubicBezTo>
                  <a:pt x="4894" y="19278"/>
                  <a:pt x="4905" y="19268"/>
                  <a:pt x="4916" y="19255"/>
                </a:cubicBezTo>
                <a:cubicBezTo>
                  <a:pt x="4926" y="19242"/>
                  <a:pt x="4937" y="19228"/>
                  <a:pt x="4950" y="19213"/>
                </a:cubicBezTo>
                <a:cubicBezTo>
                  <a:pt x="4963" y="19183"/>
                  <a:pt x="4975" y="19176"/>
                  <a:pt x="4987" y="19174"/>
                </a:cubicBezTo>
                <a:cubicBezTo>
                  <a:pt x="4999" y="19172"/>
                  <a:pt x="5010" y="19175"/>
                  <a:pt x="5018" y="19168"/>
                </a:cubicBezTo>
                <a:cubicBezTo>
                  <a:pt x="5031" y="19153"/>
                  <a:pt x="5037" y="19153"/>
                  <a:pt x="5051" y="19161"/>
                </a:cubicBezTo>
                <a:cubicBezTo>
                  <a:pt x="5065" y="19168"/>
                  <a:pt x="5087" y="19183"/>
                  <a:pt x="5130" y="19198"/>
                </a:cubicBezTo>
                <a:cubicBezTo>
                  <a:pt x="5138" y="19191"/>
                  <a:pt x="5151" y="19187"/>
                  <a:pt x="5163" y="19181"/>
                </a:cubicBezTo>
                <a:cubicBezTo>
                  <a:pt x="5175" y="19176"/>
                  <a:pt x="5185" y="19169"/>
                  <a:pt x="5189" y="19154"/>
                </a:cubicBezTo>
                <a:cubicBezTo>
                  <a:pt x="5198" y="19140"/>
                  <a:pt x="5209" y="19136"/>
                  <a:pt x="5218" y="19128"/>
                </a:cubicBezTo>
                <a:cubicBezTo>
                  <a:pt x="5226" y="19121"/>
                  <a:pt x="5233" y="19109"/>
                  <a:pt x="5233" y="19080"/>
                </a:cubicBezTo>
                <a:cubicBezTo>
                  <a:pt x="5237" y="19036"/>
                  <a:pt x="5263" y="19029"/>
                  <a:pt x="5287" y="19029"/>
                </a:cubicBezTo>
                <a:cubicBezTo>
                  <a:pt x="5312" y="19029"/>
                  <a:pt x="5335" y="19036"/>
                  <a:pt x="5335" y="19021"/>
                </a:cubicBezTo>
                <a:cubicBezTo>
                  <a:pt x="5344" y="19021"/>
                  <a:pt x="5353" y="19002"/>
                  <a:pt x="5364" y="18984"/>
                </a:cubicBezTo>
                <a:cubicBezTo>
                  <a:pt x="5376" y="18965"/>
                  <a:pt x="5392" y="18947"/>
                  <a:pt x="5413" y="18947"/>
                </a:cubicBezTo>
                <a:cubicBezTo>
                  <a:pt x="5430" y="18955"/>
                  <a:pt x="5441" y="18962"/>
                  <a:pt x="5450" y="18970"/>
                </a:cubicBezTo>
                <a:cubicBezTo>
                  <a:pt x="5460" y="18977"/>
                  <a:pt x="5468" y="18985"/>
                  <a:pt x="5481" y="18992"/>
                </a:cubicBezTo>
                <a:cubicBezTo>
                  <a:pt x="5528" y="19043"/>
                  <a:pt x="5541" y="19084"/>
                  <a:pt x="5556" y="19119"/>
                </a:cubicBezTo>
                <a:cubicBezTo>
                  <a:pt x="5571" y="19154"/>
                  <a:pt x="5589" y="19183"/>
                  <a:pt x="5644" y="19213"/>
                </a:cubicBezTo>
                <a:cubicBezTo>
                  <a:pt x="5692" y="19235"/>
                  <a:pt x="5743" y="19257"/>
                  <a:pt x="5794" y="19277"/>
                </a:cubicBezTo>
                <a:cubicBezTo>
                  <a:pt x="5846" y="19297"/>
                  <a:pt x="5897" y="19316"/>
                  <a:pt x="5945" y="19330"/>
                </a:cubicBezTo>
                <a:cubicBezTo>
                  <a:pt x="5987" y="19338"/>
                  <a:pt x="6030" y="19356"/>
                  <a:pt x="6073" y="19380"/>
                </a:cubicBezTo>
                <a:cubicBezTo>
                  <a:pt x="6116" y="19403"/>
                  <a:pt x="6159" y="19433"/>
                  <a:pt x="6202" y="19462"/>
                </a:cubicBezTo>
                <a:cubicBezTo>
                  <a:pt x="6202" y="19462"/>
                  <a:pt x="6281" y="19525"/>
                  <a:pt x="6362" y="19589"/>
                </a:cubicBezTo>
                <a:cubicBezTo>
                  <a:pt x="6442" y="19654"/>
                  <a:pt x="6523" y="19720"/>
                  <a:pt x="6527" y="19727"/>
                </a:cubicBezTo>
                <a:cubicBezTo>
                  <a:pt x="6536" y="19727"/>
                  <a:pt x="6716" y="19668"/>
                  <a:pt x="6725" y="19668"/>
                </a:cubicBezTo>
                <a:cubicBezTo>
                  <a:pt x="6734" y="19668"/>
                  <a:pt x="6793" y="19683"/>
                  <a:pt x="6836" y="19727"/>
                </a:cubicBezTo>
                <a:cubicBezTo>
                  <a:pt x="6849" y="19749"/>
                  <a:pt x="6877" y="19786"/>
                  <a:pt x="6902" y="19817"/>
                </a:cubicBezTo>
                <a:cubicBezTo>
                  <a:pt x="6926" y="19848"/>
                  <a:pt x="6948" y="19874"/>
                  <a:pt x="6948" y="19874"/>
                </a:cubicBezTo>
                <a:cubicBezTo>
                  <a:pt x="6956" y="19882"/>
                  <a:pt x="6986" y="19878"/>
                  <a:pt x="7014" y="19872"/>
                </a:cubicBezTo>
                <a:cubicBezTo>
                  <a:pt x="7042" y="19867"/>
                  <a:pt x="7068" y="19860"/>
                  <a:pt x="7068" y="19860"/>
                </a:cubicBezTo>
                <a:cubicBezTo>
                  <a:pt x="7102" y="19860"/>
                  <a:pt x="7134" y="19893"/>
                  <a:pt x="7162" y="19928"/>
                </a:cubicBezTo>
                <a:cubicBezTo>
                  <a:pt x="7190" y="19963"/>
                  <a:pt x="7213" y="20000"/>
                  <a:pt x="7231" y="20007"/>
                </a:cubicBezTo>
                <a:cubicBezTo>
                  <a:pt x="7252" y="20014"/>
                  <a:pt x="7289" y="19996"/>
                  <a:pt x="7325" y="19985"/>
                </a:cubicBezTo>
                <a:cubicBezTo>
                  <a:pt x="7362" y="19974"/>
                  <a:pt x="7398" y="19970"/>
                  <a:pt x="7419" y="20007"/>
                </a:cubicBezTo>
                <a:cubicBezTo>
                  <a:pt x="7419" y="20007"/>
                  <a:pt x="7425" y="20008"/>
                  <a:pt x="7433" y="20011"/>
                </a:cubicBezTo>
                <a:cubicBezTo>
                  <a:pt x="7442" y="20013"/>
                  <a:pt x="7453" y="20018"/>
                  <a:pt x="7465" y="20025"/>
                </a:cubicBezTo>
                <a:cubicBezTo>
                  <a:pt x="7465" y="20025"/>
                  <a:pt x="7465" y="20025"/>
                  <a:pt x="7468" y="20021"/>
                </a:cubicBezTo>
                <a:cubicBezTo>
                  <a:pt x="7471" y="20018"/>
                  <a:pt x="7478" y="20011"/>
                  <a:pt x="7490" y="19996"/>
                </a:cubicBezTo>
                <a:cubicBezTo>
                  <a:pt x="7490" y="19996"/>
                  <a:pt x="7490" y="19997"/>
                  <a:pt x="7496" y="19988"/>
                </a:cubicBezTo>
                <a:cubicBezTo>
                  <a:pt x="7503" y="19979"/>
                  <a:pt x="7515" y="19960"/>
                  <a:pt x="7541" y="19924"/>
                </a:cubicBezTo>
                <a:cubicBezTo>
                  <a:pt x="7541" y="19924"/>
                  <a:pt x="7541" y="19923"/>
                  <a:pt x="7550" y="19892"/>
                </a:cubicBezTo>
                <a:cubicBezTo>
                  <a:pt x="7559" y="19860"/>
                  <a:pt x="7576" y="19798"/>
                  <a:pt x="7610" y="19673"/>
                </a:cubicBezTo>
                <a:cubicBezTo>
                  <a:pt x="7610" y="19673"/>
                  <a:pt x="7610" y="19673"/>
                  <a:pt x="7611" y="19656"/>
                </a:cubicBezTo>
                <a:cubicBezTo>
                  <a:pt x="7612" y="19639"/>
                  <a:pt x="7614" y="19606"/>
                  <a:pt x="7618" y="19540"/>
                </a:cubicBezTo>
                <a:cubicBezTo>
                  <a:pt x="7618" y="19540"/>
                  <a:pt x="7625" y="19510"/>
                  <a:pt x="7632" y="19477"/>
                </a:cubicBezTo>
                <a:cubicBezTo>
                  <a:pt x="7640" y="19444"/>
                  <a:pt x="7649" y="19407"/>
                  <a:pt x="7653" y="19393"/>
                </a:cubicBezTo>
                <a:cubicBezTo>
                  <a:pt x="7653" y="19378"/>
                  <a:pt x="7655" y="19356"/>
                  <a:pt x="7657" y="19338"/>
                </a:cubicBezTo>
                <a:cubicBezTo>
                  <a:pt x="7659" y="19320"/>
                  <a:pt x="7662" y="19305"/>
                  <a:pt x="7662" y="19305"/>
                </a:cubicBezTo>
                <a:cubicBezTo>
                  <a:pt x="7662" y="19305"/>
                  <a:pt x="7664" y="19287"/>
                  <a:pt x="7667" y="19263"/>
                </a:cubicBezTo>
                <a:cubicBezTo>
                  <a:pt x="7670" y="19239"/>
                  <a:pt x="7675" y="19209"/>
                  <a:pt x="7679" y="19187"/>
                </a:cubicBezTo>
                <a:cubicBezTo>
                  <a:pt x="7679" y="19165"/>
                  <a:pt x="7679" y="19151"/>
                  <a:pt x="7679" y="19141"/>
                </a:cubicBezTo>
                <a:cubicBezTo>
                  <a:pt x="7679" y="19132"/>
                  <a:pt x="7679" y="19128"/>
                  <a:pt x="7679" y="19128"/>
                </a:cubicBezTo>
                <a:cubicBezTo>
                  <a:pt x="7679" y="19128"/>
                  <a:pt x="7687" y="19091"/>
                  <a:pt x="7696" y="19052"/>
                </a:cubicBezTo>
                <a:cubicBezTo>
                  <a:pt x="7704" y="19014"/>
                  <a:pt x="7713" y="18973"/>
                  <a:pt x="7713" y="18966"/>
                </a:cubicBezTo>
                <a:cubicBezTo>
                  <a:pt x="7717" y="18958"/>
                  <a:pt x="7719" y="18903"/>
                  <a:pt x="7720" y="18849"/>
                </a:cubicBezTo>
                <a:cubicBezTo>
                  <a:pt x="7721" y="18796"/>
                  <a:pt x="7721" y="18745"/>
                  <a:pt x="7721" y="18745"/>
                </a:cubicBezTo>
                <a:cubicBezTo>
                  <a:pt x="7721" y="18745"/>
                  <a:pt x="7721" y="18745"/>
                  <a:pt x="7723" y="18723"/>
                </a:cubicBezTo>
                <a:cubicBezTo>
                  <a:pt x="7726" y="18701"/>
                  <a:pt x="7730" y="18657"/>
                  <a:pt x="7739" y="18568"/>
                </a:cubicBezTo>
                <a:cubicBezTo>
                  <a:pt x="7739" y="18568"/>
                  <a:pt x="7745" y="18547"/>
                  <a:pt x="7752" y="18523"/>
                </a:cubicBezTo>
                <a:cubicBezTo>
                  <a:pt x="7758" y="18499"/>
                  <a:pt x="7765" y="18474"/>
                  <a:pt x="7765" y="18466"/>
                </a:cubicBezTo>
                <a:lnTo>
                  <a:pt x="7781" y="18407"/>
                </a:lnTo>
                <a:cubicBezTo>
                  <a:pt x="7781" y="18407"/>
                  <a:pt x="7781" y="18407"/>
                  <a:pt x="7783" y="18405"/>
                </a:cubicBezTo>
                <a:cubicBezTo>
                  <a:pt x="7785" y="18403"/>
                  <a:pt x="7790" y="18399"/>
                  <a:pt x="7798" y="18392"/>
                </a:cubicBezTo>
                <a:cubicBezTo>
                  <a:pt x="7798" y="18392"/>
                  <a:pt x="7798" y="18392"/>
                  <a:pt x="7800" y="18394"/>
                </a:cubicBezTo>
                <a:cubicBezTo>
                  <a:pt x="7803" y="18396"/>
                  <a:pt x="7807" y="18400"/>
                  <a:pt x="7816" y="18407"/>
                </a:cubicBezTo>
                <a:cubicBezTo>
                  <a:pt x="7816" y="18407"/>
                  <a:pt x="7820" y="18418"/>
                  <a:pt x="7825" y="18433"/>
                </a:cubicBezTo>
                <a:cubicBezTo>
                  <a:pt x="7831" y="18447"/>
                  <a:pt x="7837" y="18465"/>
                  <a:pt x="7842" y="18480"/>
                </a:cubicBezTo>
                <a:cubicBezTo>
                  <a:pt x="7846" y="18487"/>
                  <a:pt x="7850" y="18491"/>
                  <a:pt x="7853" y="18493"/>
                </a:cubicBezTo>
                <a:cubicBezTo>
                  <a:pt x="7856" y="18495"/>
                  <a:pt x="7858" y="18495"/>
                  <a:pt x="7858" y="18495"/>
                </a:cubicBezTo>
                <a:cubicBezTo>
                  <a:pt x="7858" y="18495"/>
                  <a:pt x="7863" y="18495"/>
                  <a:pt x="7868" y="18495"/>
                </a:cubicBezTo>
                <a:cubicBezTo>
                  <a:pt x="7873" y="18495"/>
                  <a:pt x="7880" y="18495"/>
                  <a:pt x="7884" y="18495"/>
                </a:cubicBezTo>
                <a:lnTo>
                  <a:pt x="7884" y="18466"/>
                </a:lnTo>
                <a:cubicBezTo>
                  <a:pt x="7884" y="18466"/>
                  <a:pt x="7884" y="18466"/>
                  <a:pt x="7881" y="18459"/>
                </a:cubicBezTo>
                <a:cubicBezTo>
                  <a:pt x="7877" y="18451"/>
                  <a:pt x="7871" y="18437"/>
                  <a:pt x="7858" y="18407"/>
                </a:cubicBezTo>
                <a:cubicBezTo>
                  <a:pt x="7858" y="18407"/>
                  <a:pt x="7824" y="18333"/>
                  <a:pt x="7816" y="18319"/>
                </a:cubicBezTo>
                <a:cubicBezTo>
                  <a:pt x="7807" y="18304"/>
                  <a:pt x="7798" y="18288"/>
                  <a:pt x="7772" y="18259"/>
                </a:cubicBezTo>
                <a:cubicBezTo>
                  <a:pt x="7747" y="18230"/>
                  <a:pt x="7765" y="18230"/>
                  <a:pt x="7765" y="18230"/>
                </a:cubicBezTo>
                <a:cubicBezTo>
                  <a:pt x="7765" y="18230"/>
                  <a:pt x="7772" y="18186"/>
                  <a:pt x="7772" y="18141"/>
                </a:cubicBezTo>
                <a:cubicBezTo>
                  <a:pt x="7772" y="18112"/>
                  <a:pt x="7756" y="18112"/>
                  <a:pt x="7756" y="18112"/>
                </a:cubicBezTo>
                <a:cubicBezTo>
                  <a:pt x="7756" y="18112"/>
                  <a:pt x="7756" y="18108"/>
                  <a:pt x="7755" y="18103"/>
                </a:cubicBezTo>
                <a:cubicBezTo>
                  <a:pt x="7754" y="18097"/>
                  <a:pt x="7751" y="18090"/>
                  <a:pt x="7747" y="18082"/>
                </a:cubicBezTo>
                <a:cubicBezTo>
                  <a:pt x="7747" y="18075"/>
                  <a:pt x="7745" y="18068"/>
                  <a:pt x="7741" y="18060"/>
                </a:cubicBezTo>
                <a:cubicBezTo>
                  <a:pt x="7736" y="18053"/>
                  <a:pt x="7730" y="18046"/>
                  <a:pt x="7721" y="18039"/>
                </a:cubicBezTo>
                <a:cubicBezTo>
                  <a:pt x="7717" y="18031"/>
                  <a:pt x="7717" y="18020"/>
                  <a:pt x="7718" y="18011"/>
                </a:cubicBezTo>
                <a:cubicBezTo>
                  <a:pt x="7719" y="18001"/>
                  <a:pt x="7721" y="17994"/>
                  <a:pt x="7721" y="17994"/>
                </a:cubicBezTo>
                <a:cubicBezTo>
                  <a:pt x="7721" y="17994"/>
                  <a:pt x="7726" y="17991"/>
                  <a:pt x="7732" y="17987"/>
                </a:cubicBezTo>
                <a:cubicBezTo>
                  <a:pt x="7739" y="17984"/>
                  <a:pt x="7747" y="17980"/>
                  <a:pt x="7756" y="17980"/>
                </a:cubicBezTo>
                <a:cubicBezTo>
                  <a:pt x="7764" y="17988"/>
                  <a:pt x="7767" y="17999"/>
                  <a:pt x="7767" y="18008"/>
                </a:cubicBezTo>
                <a:cubicBezTo>
                  <a:pt x="7767" y="18017"/>
                  <a:pt x="7765" y="18024"/>
                  <a:pt x="7765" y="18024"/>
                </a:cubicBezTo>
                <a:cubicBezTo>
                  <a:pt x="7765" y="18024"/>
                  <a:pt x="7764" y="18024"/>
                  <a:pt x="7767" y="18037"/>
                </a:cubicBezTo>
                <a:cubicBezTo>
                  <a:pt x="7771" y="18050"/>
                  <a:pt x="7777" y="18076"/>
                  <a:pt x="7790" y="18127"/>
                </a:cubicBezTo>
                <a:cubicBezTo>
                  <a:pt x="7790" y="18127"/>
                  <a:pt x="7790" y="18120"/>
                  <a:pt x="7790" y="18109"/>
                </a:cubicBezTo>
                <a:cubicBezTo>
                  <a:pt x="7790" y="18098"/>
                  <a:pt x="7790" y="18083"/>
                  <a:pt x="7790" y="18069"/>
                </a:cubicBezTo>
                <a:cubicBezTo>
                  <a:pt x="7798" y="18054"/>
                  <a:pt x="7807" y="18009"/>
                  <a:pt x="7807" y="17994"/>
                </a:cubicBezTo>
                <a:cubicBezTo>
                  <a:pt x="7807" y="17979"/>
                  <a:pt x="7798" y="17950"/>
                  <a:pt x="7798" y="17950"/>
                </a:cubicBezTo>
                <a:cubicBezTo>
                  <a:pt x="7798" y="17950"/>
                  <a:pt x="7798" y="17950"/>
                  <a:pt x="7797" y="17950"/>
                </a:cubicBezTo>
                <a:cubicBezTo>
                  <a:pt x="7796" y="17950"/>
                  <a:pt x="7794" y="17950"/>
                  <a:pt x="7790" y="17950"/>
                </a:cubicBezTo>
                <a:cubicBezTo>
                  <a:pt x="7790" y="17950"/>
                  <a:pt x="7790" y="17951"/>
                  <a:pt x="7786" y="17943"/>
                </a:cubicBezTo>
                <a:cubicBezTo>
                  <a:pt x="7782" y="17936"/>
                  <a:pt x="7773" y="17921"/>
                  <a:pt x="7756" y="17892"/>
                </a:cubicBezTo>
                <a:cubicBezTo>
                  <a:pt x="7756" y="17892"/>
                  <a:pt x="7756" y="17892"/>
                  <a:pt x="7753" y="17890"/>
                </a:cubicBezTo>
                <a:cubicBezTo>
                  <a:pt x="7749" y="17888"/>
                  <a:pt x="7743" y="17884"/>
                  <a:pt x="7730" y="17876"/>
                </a:cubicBezTo>
                <a:cubicBezTo>
                  <a:pt x="7730" y="17876"/>
                  <a:pt x="7730" y="17877"/>
                  <a:pt x="7723" y="17868"/>
                </a:cubicBezTo>
                <a:cubicBezTo>
                  <a:pt x="7717" y="17859"/>
                  <a:pt x="7705" y="17840"/>
                  <a:pt x="7679" y="17803"/>
                </a:cubicBezTo>
                <a:cubicBezTo>
                  <a:pt x="7679" y="17803"/>
                  <a:pt x="7678" y="17803"/>
                  <a:pt x="7704" y="17803"/>
                </a:cubicBezTo>
                <a:cubicBezTo>
                  <a:pt x="7730" y="17803"/>
                  <a:pt x="7747" y="17847"/>
                  <a:pt x="7772" y="17876"/>
                </a:cubicBezTo>
                <a:cubicBezTo>
                  <a:pt x="7789" y="17906"/>
                  <a:pt x="7781" y="17876"/>
                  <a:pt x="7807" y="17876"/>
                </a:cubicBezTo>
                <a:cubicBezTo>
                  <a:pt x="7824" y="17876"/>
                  <a:pt x="7816" y="17863"/>
                  <a:pt x="7824" y="17863"/>
                </a:cubicBezTo>
                <a:cubicBezTo>
                  <a:pt x="7833" y="17863"/>
                  <a:pt x="7807" y="17789"/>
                  <a:pt x="7807" y="17789"/>
                </a:cubicBezTo>
                <a:cubicBezTo>
                  <a:pt x="7807" y="17789"/>
                  <a:pt x="7807" y="17788"/>
                  <a:pt x="7802" y="17779"/>
                </a:cubicBezTo>
                <a:cubicBezTo>
                  <a:pt x="7797" y="17769"/>
                  <a:pt x="7786" y="17751"/>
                  <a:pt x="7765" y="17714"/>
                </a:cubicBezTo>
                <a:cubicBezTo>
                  <a:pt x="7765" y="17714"/>
                  <a:pt x="7756" y="17715"/>
                  <a:pt x="7739" y="17700"/>
                </a:cubicBezTo>
                <a:cubicBezTo>
                  <a:pt x="7721" y="17685"/>
                  <a:pt x="7687" y="17641"/>
                  <a:pt x="7687" y="17641"/>
                </a:cubicBezTo>
                <a:cubicBezTo>
                  <a:pt x="7687" y="17641"/>
                  <a:pt x="7687" y="17641"/>
                  <a:pt x="7681" y="17632"/>
                </a:cubicBezTo>
                <a:cubicBezTo>
                  <a:pt x="7674" y="17622"/>
                  <a:pt x="7661" y="17604"/>
                  <a:pt x="7636" y="17567"/>
                </a:cubicBezTo>
                <a:cubicBezTo>
                  <a:pt x="7636" y="17567"/>
                  <a:pt x="7636" y="17567"/>
                  <a:pt x="7633" y="17563"/>
                </a:cubicBezTo>
                <a:cubicBezTo>
                  <a:pt x="7631" y="17560"/>
                  <a:pt x="7627" y="17552"/>
                  <a:pt x="7618" y="17538"/>
                </a:cubicBezTo>
                <a:cubicBezTo>
                  <a:pt x="7618" y="17538"/>
                  <a:pt x="7616" y="17534"/>
                  <a:pt x="7612" y="17531"/>
                </a:cubicBezTo>
                <a:cubicBezTo>
                  <a:pt x="7608" y="17527"/>
                  <a:pt x="7602" y="17523"/>
                  <a:pt x="7593" y="17523"/>
                </a:cubicBezTo>
                <a:cubicBezTo>
                  <a:pt x="7589" y="17516"/>
                  <a:pt x="7586" y="17494"/>
                  <a:pt x="7584" y="17471"/>
                </a:cubicBezTo>
                <a:cubicBezTo>
                  <a:pt x="7582" y="17447"/>
                  <a:pt x="7580" y="17421"/>
                  <a:pt x="7576" y="17406"/>
                </a:cubicBezTo>
                <a:cubicBezTo>
                  <a:pt x="7567" y="17391"/>
                  <a:pt x="7559" y="17318"/>
                  <a:pt x="7559" y="17288"/>
                </a:cubicBezTo>
                <a:cubicBezTo>
                  <a:pt x="7559" y="17244"/>
                  <a:pt x="7558" y="17258"/>
                  <a:pt x="7541" y="17258"/>
                </a:cubicBezTo>
                <a:cubicBezTo>
                  <a:pt x="7537" y="17250"/>
                  <a:pt x="7533" y="17232"/>
                  <a:pt x="7530" y="17215"/>
                </a:cubicBezTo>
                <a:cubicBezTo>
                  <a:pt x="7527" y="17199"/>
                  <a:pt x="7524" y="17185"/>
                  <a:pt x="7524" y="17185"/>
                </a:cubicBezTo>
                <a:cubicBezTo>
                  <a:pt x="7524" y="17185"/>
                  <a:pt x="7524" y="17185"/>
                  <a:pt x="7525" y="17177"/>
                </a:cubicBezTo>
                <a:cubicBezTo>
                  <a:pt x="7526" y="17170"/>
                  <a:pt x="7528" y="17155"/>
                  <a:pt x="7533" y="17126"/>
                </a:cubicBezTo>
                <a:cubicBezTo>
                  <a:pt x="7533" y="17126"/>
                  <a:pt x="7535" y="17133"/>
                  <a:pt x="7539" y="17144"/>
                </a:cubicBezTo>
                <a:cubicBezTo>
                  <a:pt x="7543" y="17156"/>
                  <a:pt x="7550" y="17170"/>
                  <a:pt x="7559" y="17185"/>
                </a:cubicBezTo>
                <a:cubicBezTo>
                  <a:pt x="7563" y="17200"/>
                  <a:pt x="7565" y="17199"/>
                  <a:pt x="7566" y="17196"/>
                </a:cubicBezTo>
                <a:cubicBezTo>
                  <a:pt x="7567" y="17192"/>
                  <a:pt x="7567" y="17185"/>
                  <a:pt x="7567" y="17185"/>
                </a:cubicBezTo>
                <a:cubicBezTo>
                  <a:pt x="7567" y="17185"/>
                  <a:pt x="7567" y="17184"/>
                  <a:pt x="7571" y="17186"/>
                </a:cubicBezTo>
                <a:cubicBezTo>
                  <a:pt x="7574" y="17188"/>
                  <a:pt x="7580" y="17191"/>
                  <a:pt x="7593" y="17199"/>
                </a:cubicBezTo>
                <a:cubicBezTo>
                  <a:pt x="7593" y="17199"/>
                  <a:pt x="7593" y="17191"/>
                  <a:pt x="7594" y="17182"/>
                </a:cubicBezTo>
                <a:cubicBezTo>
                  <a:pt x="7595" y="17173"/>
                  <a:pt x="7597" y="17162"/>
                  <a:pt x="7601" y="17155"/>
                </a:cubicBezTo>
                <a:cubicBezTo>
                  <a:pt x="7601" y="17148"/>
                  <a:pt x="7597" y="17133"/>
                  <a:pt x="7593" y="17120"/>
                </a:cubicBezTo>
                <a:cubicBezTo>
                  <a:pt x="7589" y="17107"/>
                  <a:pt x="7584" y="17097"/>
                  <a:pt x="7584" y="17097"/>
                </a:cubicBezTo>
                <a:cubicBezTo>
                  <a:pt x="7584" y="17097"/>
                  <a:pt x="7584" y="17096"/>
                  <a:pt x="7579" y="17089"/>
                </a:cubicBezTo>
                <a:cubicBezTo>
                  <a:pt x="7573" y="17082"/>
                  <a:pt x="7562" y="17067"/>
                  <a:pt x="7541" y="17037"/>
                </a:cubicBezTo>
                <a:cubicBezTo>
                  <a:pt x="7541" y="17037"/>
                  <a:pt x="7541" y="17037"/>
                  <a:pt x="7543" y="17028"/>
                </a:cubicBezTo>
                <a:cubicBezTo>
                  <a:pt x="7546" y="17019"/>
                  <a:pt x="7550" y="17000"/>
                  <a:pt x="7559" y="16963"/>
                </a:cubicBezTo>
                <a:cubicBezTo>
                  <a:pt x="7559" y="16963"/>
                  <a:pt x="7533" y="16935"/>
                  <a:pt x="7498" y="16920"/>
                </a:cubicBezTo>
                <a:cubicBezTo>
                  <a:pt x="7464" y="16905"/>
                  <a:pt x="7455" y="16905"/>
                  <a:pt x="7455" y="16905"/>
                </a:cubicBezTo>
                <a:cubicBezTo>
                  <a:pt x="7455" y="16905"/>
                  <a:pt x="7456" y="16905"/>
                  <a:pt x="7457" y="16899"/>
                </a:cubicBezTo>
                <a:cubicBezTo>
                  <a:pt x="7458" y="16894"/>
                  <a:pt x="7460" y="16883"/>
                  <a:pt x="7464" y="16861"/>
                </a:cubicBezTo>
                <a:cubicBezTo>
                  <a:pt x="7464" y="16861"/>
                  <a:pt x="7464" y="16861"/>
                  <a:pt x="7467" y="16856"/>
                </a:cubicBezTo>
                <a:cubicBezTo>
                  <a:pt x="7470" y="16850"/>
                  <a:pt x="7477" y="16839"/>
                  <a:pt x="7490" y="16817"/>
                </a:cubicBezTo>
                <a:cubicBezTo>
                  <a:pt x="7490" y="16817"/>
                  <a:pt x="7490" y="16816"/>
                  <a:pt x="7493" y="16809"/>
                </a:cubicBezTo>
                <a:cubicBezTo>
                  <a:pt x="7496" y="16802"/>
                  <a:pt x="7503" y="16787"/>
                  <a:pt x="7516" y="16757"/>
                </a:cubicBezTo>
                <a:cubicBezTo>
                  <a:pt x="7516" y="16757"/>
                  <a:pt x="7497" y="16747"/>
                  <a:pt x="7475" y="16736"/>
                </a:cubicBezTo>
                <a:cubicBezTo>
                  <a:pt x="7454" y="16724"/>
                  <a:pt x="7430" y="16713"/>
                  <a:pt x="7421" y="16713"/>
                </a:cubicBezTo>
                <a:cubicBezTo>
                  <a:pt x="7421" y="16713"/>
                  <a:pt x="7422" y="16713"/>
                  <a:pt x="7419" y="16706"/>
                </a:cubicBezTo>
                <a:cubicBezTo>
                  <a:pt x="7417" y="16698"/>
                  <a:pt x="7413" y="16684"/>
                  <a:pt x="7404" y="16654"/>
                </a:cubicBezTo>
                <a:cubicBezTo>
                  <a:pt x="7404" y="16654"/>
                  <a:pt x="7344" y="16670"/>
                  <a:pt x="7318" y="16670"/>
                </a:cubicBezTo>
                <a:cubicBezTo>
                  <a:pt x="7293" y="16670"/>
                  <a:pt x="7259" y="16654"/>
                  <a:pt x="7259" y="16654"/>
                </a:cubicBezTo>
                <a:cubicBezTo>
                  <a:pt x="7259" y="16654"/>
                  <a:pt x="7259" y="16654"/>
                  <a:pt x="7259" y="16645"/>
                </a:cubicBezTo>
                <a:cubicBezTo>
                  <a:pt x="7259" y="16636"/>
                  <a:pt x="7259" y="16618"/>
                  <a:pt x="7259" y="16581"/>
                </a:cubicBezTo>
                <a:cubicBezTo>
                  <a:pt x="7259" y="16581"/>
                  <a:pt x="7259" y="16581"/>
                  <a:pt x="7257" y="16579"/>
                </a:cubicBezTo>
                <a:cubicBezTo>
                  <a:pt x="7254" y="16577"/>
                  <a:pt x="7250" y="16573"/>
                  <a:pt x="7241" y="16566"/>
                </a:cubicBezTo>
                <a:cubicBezTo>
                  <a:pt x="7241" y="16566"/>
                  <a:pt x="7207" y="16508"/>
                  <a:pt x="7190" y="16493"/>
                </a:cubicBezTo>
                <a:cubicBezTo>
                  <a:pt x="7173" y="16478"/>
                  <a:pt x="7138" y="16448"/>
                  <a:pt x="7138" y="16448"/>
                </a:cubicBezTo>
                <a:cubicBezTo>
                  <a:pt x="7138" y="16448"/>
                  <a:pt x="7138" y="16449"/>
                  <a:pt x="7136" y="16447"/>
                </a:cubicBezTo>
                <a:cubicBezTo>
                  <a:pt x="7134" y="16445"/>
                  <a:pt x="7130" y="16442"/>
                  <a:pt x="7122" y="16434"/>
                </a:cubicBezTo>
                <a:cubicBezTo>
                  <a:pt x="7122" y="16434"/>
                  <a:pt x="7122" y="16434"/>
                  <a:pt x="7117" y="16432"/>
                </a:cubicBezTo>
                <a:cubicBezTo>
                  <a:pt x="7113" y="16430"/>
                  <a:pt x="7104" y="16426"/>
                  <a:pt x="7087" y="16419"/>
                </a:cubicBezTo>
                <a:cubicBezTo>
                  <a:pt x="7087" y="16419"/>
                  <a:pt x="7087" y="16419"/>
                  <a:pt x="7086" y="16411"/>
                </a:cubicBezTo>
                <a:cubicBezTo>
                  <a:pt x="7085" y="16404"/>
                  <a:pt x="7083" y="16389"/>
                  <a:pt x="7079" y="16360"/>
                </a:cubicBezTo>
                <a:cubicBezTo>
                  <a:pt x="7070" y="16323"/>
                  <a:pt x="7066" y="16309"/>
                  <a:pt x="7064" y="16303"/>
                </a:cubicBezTo>
                <a:cubicBezTo>
                  <a:pt x="7061" y="16298"/>
                  <a:pt x="7061" y="16301"/>
                  <a:pt x="7061" y="16301"/>
                </a:cubicBezTo>
                <a:cubicBezTo>
                  <a:pt x="7061" y="16301"/>
                  <a:pt x="7055" y="16301"/>
                  <a:pt x="7046" y="16301"/>
                </a:cubicBezTo>
                <a:cubicBezTo>
                  <a:pt x="7038" y="16301"/>
                  <a:pt x="7027" y="16301"/>
                  <a:pt x="7019" y="16301"/>
                </a:cubicBezTo>
                <a:cubicBezTo>
                  <a:pt x="7006" y="16309"/>
                  <a:pt x="6997" y="16320"/>
                  <a:pt x="6992" y="16329"/>
                </a:cubicBezTo>
                <a:cubicBezTo>
                  <a:pt x="6986" y="16339"/>
                  <a:pt x="6984" y="16346"/>
                  <a:pt x="6984" y="16346"/>
                </a:cubicBezTo>
                <a:cubicBezTo>
                  <a:pt x="6984" y="16346"/>
                  <a:pt x="6984" y="16346"/>
                  <a:pt x="6933" y="16346"/>
                </a:cubicBezTo>
                <a:cubicBezTo>
                  <a:pt x="6933" y="16346"/>
                  <a:pt x="6933" y="16346"/>
                  <a:pt x="6899" y="16346"/>
                </a:cubicBezTo>
                <a:cubicBezTo>
                  <a:pt x="6899" y="16346"/>
                  <a:pt x="6899" y="16345"/>
                  <a:pt x="6900" y="16327"/>
                </a:cubicBezTo>
                <a:cubicBezTo>
                  <a:pt x="6901" y="16308"/>
                  <a:pt x="6903" y="16272"/>
                  <a:pt x="6907" y="16198"/>
                </a:cubicBezTo>
                <a:cubicBezTo>
                  <a:pt x="6907" y="16198"/>
                  <a:pt x="6907" y="16198"/>
                  <a:pt x="6902" y="16192"/>
                </a:cubicBezTo>
                <a:cubicBezTo>
                  <a:pt x="6897" y="16187"/>
                  <a:pt x="6886" y="16177"/>
                  <a:pt x="6865" y="16154"/>
                </a:cubicBezTo>
                <a:cubicBezTo>
                  <a:pt x="6865" y="16154"/>
                  <a:pt x="6856" y="16150"/>
                  <a:pt x="6848" y="16143"/>
                </a:cubicBezTo>
                <a:cubicBezTo>
                  <a:pt x="6841" y="16135"/>
                  <a:pt x="6834" y="16124"/>
                  <a:pt x="6839" y="16110"/>
                </a:cubicBezTo>
                <a:cubicBezTo>
                  <a:pt x="6839" y="16095"/>
                  <a:pt x="6845" y="16091"/>
                  <a:pt x="6852" y="16092"/>
                </a:cubicBezTo>
                <a:cubicBezTo>
                  <a:pt x="6858" y="16092"/>
                  <a:pt x="6865" y="16095"/>
                  <a:pt x="6865" y="16095"/>
                </a:cubicBezTo>
                <a:cubicBezTo>
                  <a:pt x="6865" y="16095"/>
                  <a:pt x="6864" y="16095"/>
                  <a:pt x="6876" y="16093"/>
                </a:cubicBezTo>
                <a:cubicBezTo>
                  <a:pt x="6888" y="16092"/>
                  <a:pt x="6912" y="16087"/>
                  <a:pt x="6959" y="16080"/>
                </a:cubicBezTo>
                <a:cubicBezTo>
                  <a:pt x="6959" y="16080"/>
                  <a:pt x="6959" y="16080"/>
                  <a:pt x="6959" y="16075"/>
                </a:cubicBezTo>
                <a:cubicBezTo>
                  <a:pt x="6959" y="16069"/>
                  <a:pt x="6959" y="16059"/>
                  <a:pt x="6959" y="16037"/>
                </a:cubicBezTo>
                <a:cubicBezTo>
                  <a:pt x="6959" y="16037"/>
                  <a:pt x="6959" y="16037"/>
                  <a:pt x="6958" y="16033"/>
                </a:cubicBezTo>
                <a:cubicBezTo>
                  <a:pt x="6957" y="16029"/>
                  <a:pt x="6955" y="16022"/>
                  <a:pt x="6950" y="16007"/>
                </a:cubicBezTo>
                <a:cubicBezTo>
                  <a:pt x="6950" y="16007"/>
                  <a:pt x="6950" y="16007"/>
                  <a:pt x="6945" y="16003"/>
                </a:cubicBezTo>
                <a:cubicBezTo>
                  <a:pt x="6939" y="16000"/>
                  <a:pt x="6929" y="15992"/>
                  <a:pt x="6907" y="15978"/>
                </a:cubicBezTo>
                <a:cubicBezTo>
                  <a:pt x="6907" y="15978"/>
                  <a:pt x="6907" y="15978"/>
                  <a:pt x="6914" y="15972"/>
                </a:cubicBezTo>
                <a:cubicBezTo>
                  <a:pt x="6920" y="15967"/>
                  <a:pt x="6933" y="15955"/>
                  <a:pt x="6959" y="15933"/>
                </a:cubicBezTo>
                <a:cubicBezTo>
                  <a:pt x="6959" y="15933"/>
                  <a:pt x="6959" y="15933"/>
                  <a:pt x="6957" y="15928"/>
                </a:cubicBezTo>
                <a:cubicBezTo>
                  <a:pt x="6955" y="15923"/>
                  <a:pt x="6950" y="15911"/>
                  <a:pt x="6942" y="15889"/>
                </a:cubicBezTo>
                <a:cubicBezTo>
                  <a:pt x="6942" y="15889"/>
                  <a:pt x="6864" y="15874"/>
                  <a:pt x="6856" y="15874"/>
                </a:cubicBezTo>
                <a:cubicBezTo>
                  <a:pt x="6839" y="15874"/>
                  <a:pt x="6822" y="15874"/>
                  <a:pt x="6822" y="15874"/>
                </a:cubicBezTo>
                <a:cubicBezTo>
                  <a:pt x="6822" y="15874"/>
                  <a:pt x="6822" y="15874"/>
                  <a:pt x="6827" y="15860"/>
                </a:cubicBezTo>
                <a:cubicBezTo>
                  <a:pt x="6833" y="15845"/>
                  <a:pt x="6843" y="15816"/>
                  <a:pt x="6865" y="15757"/>
                </a:cubicBezTo>
                <a:cubicBezTo>
                  <a:pt x="6865" y="15757"/>
                  <a:pt x="6865" y="15757"/>
                  <a:pt x="6870" y="15749"/>
                </a:cubicBezTo>
                <a:cubicBezTo>
                  <a:pt x="6875" y="15742"/>
                  <a:pt x="6886" y="15727"/>
                  <a:pt x="6907" y="15698"/>
                </a:cubicBezTo>
                <a:cubicBezTo>
                  <a:pt x="6907" y="15698"/>
                  <a:pt x="6907" y="15698"/>
                  <a:pt x="6917" y="15694"/>
                </a:cubicBezTo>
                <a:cubicBezTo>
                  <a:pt x="6926" y="15690"/>
                  <a:pt x="6946" y="15683"/>
                  <a:pt x="6984" y="15668"/>
                </a:cubicBezTo>
                <a:cubicBezTo>
                  <a:pt x="6984" y="15668"/>
                  <a:pt x="6984" y="15668"/>
                  <a:pt x="6990" y="15670"/>
                </a:cubicBezTo>
                <a:cubicBezTo>
                  <a:pt x="6995" y="15671"/>
                  <a:pt x="7006" y="15675"/>
                  <a:pt x="7027" y="15682"/>
                </a:cubicBezTo>
                <a:cubicBezTo>
                  <a:pt x="7027" y="15682"/>
                  <a:pt x="7027" y="15683"/>
                  <a:pt x="7035" y="15681"/>
                </a:cubicBezTo>
                <a:cubicBezTo>
                  <a:pt x="7042" y="15679"/>
                  <a:pt x="7057" y="15676"/>
                  <a:pt x="7087" y="15668"/>
                </a:cubicBezTo>
                <a:cubicBezTo>
                  <a:pt x="7087" y="15668"/>
                  <a:pt x="7087" y="15669"/>
                  <a:pt x="7095" y="15672"/>
                </a:cubicBezTo>
                <a:cubicBezTo>
                  <a:pt x="7102" y="15676"/>
                  <a:pt x="7117" y="15683"/>
                  <a:pt x="7147" y="15698"/>
                </a:cubicBezTo>
                <a:cubicBezTo>
                  <a:pt x="7147" y="15698"/>
                  <a:pt x="7147" y="15698"/>
                  <a:pt x="7149" y="15692"/>
                </a:cubicBezTo>
                <a:cubicBezTo>
                  <a:pt x="7152" y="15686"/>
                  <a:pt x="7156" y="15675"/>
                  <a:pt x="7164" y="15653"/>
                </a:cubicBezTo>
                <a:cubicBezTo>
                  <a:pt x="7164" y="15653"/>
                  <a:pt x="7164" y="15653"/>
                  <a:pt x="7171" y="15655"/>
                </a:cubicBezTo>
                <a:cubicBezTo>
                  <a:pt x="7177" y="15657"/>
                  <a:pt x="7190" y="15661"/>
                  <a:pt x="7216" y="15668"/>
                </a:cubicBezTo>
                <a:cubicBezTo>
                  <a:pt x="7216" y="15668"/>
                  <a:pt x="7216" y="15668"/>
                  <a:pt x="7219" y="15662"/>
                </a:cubicBezTo>
                <a:cubicBezTo>
                  <a:pt x="7222" y="15657"/>
                  <a:pt x="7229" y="15646"/>
                  <a:pt x="7241" y="15624"/>
                </a:cubicBezTo>
                <a:cubicBezTo>
                  <a:pt x="7241" y="15624"/>
                  <a:pt x="7241" y="15624"/>
                  <a:pt x="7247" y="15622"/>
                </a:cubicBezTo>
                <a:cubicBezTo>
                  <a:pt x="7252" y="15620"/>
                  <a:pt x="7263" y="15617"/>
                  <a:pt x="7285" y="15609"/>
                </a:cubicBezTo>
                <a:cubicBezTo>
                  <a:pt x="7285" y="15609"/>
                  <a:pt x="7285" y="15609"/>
                  <a:pt x="7298" y="15608"/>
                </a:cubicBezTo>
                <a:cubicBezTo>
                  <a:pt x="7312" y="15606"/>
                  <a:pt x="7340" y="15602"/>
                  <a:pt x="7395" y="15594"/>
                </a:cubicBezTo>
                <a:cubicBezTo>
                  <a:pt x="7395" y="15594"/>
                  <a:pt x="7396" y="15594"/>
                  <a:pt x="7400" y="15604"/>
                </a:cubicBezTo>
                <a:cubicBezTo>
                  <a:pt x="7404" y="15613"/>
                  <a:pt x="7413" y="15632"/>
                  <a:pt x="7430" y="15668"/>
                </a:cubicBezTo>
                <a:cubicBezTo>
                  <a:pt x="7430" y="15668"/>
                  <a:pt x="7430" y="15668"/>
                  <a:pt x="7432" y="15677"/>
                </a:cubicBezTo>
                <a:cubicBezTo>
                  <a:pt x="7435" y="15686"/>
                  <a:pt x="7439" y="15704"/>
                  <a:pt x="7447" y="15741"/>
                </a:cubicBezTo>
                <a:cubicBezTo>
                  <a:pt x="7447" y="15741"/>
                  <a:pt x="7447" y="15742"/>
                  <a:pt x="7448" y="15753"/>
                </a:cubicBezTo>
                <a:cubicBezTo>
                  <a:pt x="7449" y="15764"/>
                  <a:pt x="7451" y="15787"/>
                  <a:pt x="7455" y="15831"/>
                </a:cubicBezTo>
                <a:cubicBezTo>
                  <a:pt x="7455" y="15831"/>
                  <a:pt x="7455" y="15830"/>
                  <a:pt x="7460" y="15838"/>
                </a:cubicBezTo>
                <a:cubicBezTo>
                  <a:pt x="7464" y="15845"/>
                  <a:pt x="7473" y="15860"/>
                  <a:pt x="7490" y="15889"/>
                </a:cubicBezTo>
                <a:cubicBezTo>
                  <a:pt x="7490" y="15889"/>
                  <a:pt x="7490" y="15890"/>
                  <a:pt x="7494" y="15891"/>
                </a:cubicBezTo>
                <a:cubicBezTo>
                  <a:pt x="7499" y="15893"/>
                  <a:pt x="7507" y="15896"/>
                  <a:pt x="7524" y="15904"/>
                </a:cubicBezTo>
                <a:cubicBezTo>
                  <a:pt x="7524" y="15904"/>
                  <a:pt x="7524" y="15904"/>
                  <a:pt x="7531" y="15896"/>
                </a:cubicBezTo>
                <a:cubicBezTo>
                  <a:pt x="7537" y="15889"/>
                  <a:pt x="7550" y="15874"/>
                  <a:pt x="7576" y="15845"/>
                </a:cubicBezTo>
                <a:cubicBezTo>
                  <a:pt x="7576" y="15845"/>
                  <a:pt x="7576" y="15845"/>
                  <a:pt x="7583" y="15847"/>
                </a:cubicBezTo>
                <a:cubicBezTo>
                  <a:pt x="7591" y="15849"/>
                  <a:pt x="7606" y="15853"/>
                  <a:pt x="7636" y="15860"/>
                </a:cubicBezTo>
                <a:cubicBezTo>
                  <a:pt x="7636" y="15860"/>
                  <a:pt x="7636" y="15860"/>
                  <a:pt x="7649" y="15858"/>
                </a:cubicBezTo>
                <a:cubicBezTo>
                  <a:pt x="7661" y="15856"/>
                  <a:pt x="7687" y="15852"/>
                  <a:pt x="7739" y="15845"/>
                </a:cubicBezTo>
                <a:cubicBezTo>
                  <a:pt x="7739" y="15845"/>
                  <a:pt x="7739" y="15845"/>
                  <a:pt x="7741" y="15855"/>
                </a:cubicBezTo>
                <a:cubicBezTo>
                  <a:pt x="7743" y="15864"/>
                  <a:pt x="7747" y="15882"/>
                  <a:pt x="7756" y="15919"/>
                </a:cubicBezTo>
                <a:cubicBezTo>
                  <a:pt x="7756" y="15919"/>
                  <a:pt x="7798" y="15949"/>
                  <a:pt x="7816" y="15949"/>
                </a:cubicBezTo>
                <a:cubicBezTo>
                  <a:pt x="7833" y="15949"/>
                  <a:pt x="7875" y="15904"/>
                  <a:pt x="7875" y="15904"/>
                </a:cubicBezTo>
                <a:cubicBezTo>
                  <a:pt x="7875" y="15904"/>
                  <a:pt x="7875" y="15903"/>
                  <a:pt x="7872" y="15889"/>
                </a:cubicBezTo>
                <a:cubicBezTo>
                  <a:pt x="7869" y="15874"/>
                  <a:pt x="7863" y="15845"/>
                  <a:pt x="7850" y="15786"/>
                </a:cubicBezTo>
                <a:cubicBezTo>
                  <a:pt x="7850" y="15786"/>
                  <a:pt x="7850" y="15786"/>
                  <a:pt x="7850" y="15771"/>
                </a:cubicBezTo>
                <a:cubicBezTo>
                  <a:pt x="7850" y="15756"/>
                  <a:pt x="7850" y="15727"/>
                  <a:pt x="7850" y="15668"/>
                </a:cubicBezTo>
                <a:cubicBezTo>
                  <a:pt x="7850" y="15668"/>
                  <a:pt x="7858" y="15521"/>
                  <a:pt x="7858" y="15492"/>
                </a:cubicBezTo>
                <a:cubicBezTo>
                  <a:pt x="7858" y="15448"/>
                  <a:pt x="7850" y="15447"/>
                  <a:pt x="7850" y="15447"/>
                </a:cubicBezTo>
                <a:cubicBezTo>
                  <a:pt x="7850" y="15447"/>
                  <a:pt x="7850" y="15447"/>
                  <a:pt x="7849" y="15440"/>
                </a:cubicBezTo>
                <a:cubicBezTo>
                  <a:pt x="7848" y="15433"/>
                  <a:pt x="7846" y="15418"/>
                  <a:pt x="7842" y="15388"/>
                </a:cubicBezTo>
                <a:cubicBezTo>
                  <a:pt x="7842" y="15388"/>
                  <a:pt x="7842" y="15389"/>
                  <a:pt x="7839" y="15380"/>
                </a:cubicBezTo>
                <a:cubicBezTo>
                  <a:pt x="7837" y="15371"/>
                  <a:pt x="7833" y="15352"/>
                  <a:pt x="7824" y="15316"/>
                </a:cubicBezTo>
                <a:cubicBezTo>
                  <a:pt x="7824" y="15316"/>
                  <a:pt x="7824" y="15315"/>
                  <a:pt x="7826" y="15304"/>
                </a:cubicBezTo>
                <a:cubicBezTo>
                  <a:pt x="7829" y="15293"/>
                  <a:pt x="7833" y="15270"/>
                  <a:pt x="7842" y="15226"/>
                </a:cubicBezTo>
                <a:cubicBezTo>
                  <a:pt x="7842" y="15226"/>
                  <a:pt x="7842" y="15226"/>
                  <a:pt x="7839" y="15219"/>
                </a:cubicBezTo>
                <a:cubicBezTo>
                  <a:pt x="7837" y="15211"/>
                  <a:pt x="7833" y="15196"/>
                  <a:pt x="7824" y="15167"/>
                </a:cubicBezTo>
                <a:cubicBezTo>
                  <a:pt x="7823" y="15166"/>
                  <a:pt x="7820" y="15167"/>
                  <a:pt x="7817" y="15156"/>
                </a:cubicBezTo>
                <a:cubicBezTo>
                  <a:pt x="7806" y="15121"/>
                  <a:pt x="7837" y="15090"/>
                  <a:pt x="7873" y="15105"/>
                </a:cubicBezTo>
                <a:cubicBezTo>
                  <a:pt x="7894" y="15114"/>
                  <a:pt x="7915" y="15115"/>
                  <a:pt x="7935" y="15108"/>
                </a:cubicBezTo>
                <a:cubicBezTo>
                  <a:pt x="7935" y="15108"/>
                  <a:pt x="7936" y="15108"/>
                  <a:pt x="7943" y="15114"/>
                </a:cubicBezTo>
                <a:cubicBezTo>
                  <a:pt x="7951" y="15120"/>
                  <a:pt x="7966" y="15131"/>
                  <a:pt x="7996" y="15153"/>
                </a:cubicBezTo>
                <a:cubicBezTo>
                  <a:pt x="7996" y="15153"/>
                  <a:pt x="7996" y="15227"/>
                  <a:pt x="7996" y="15271"/>
                </a:cubicBezTo>
                <a:cubicBezTo>
                  <a:pt x="7996" y="15300"/>
                  <a:pt x="7996" y="15301"/>
                  <a:pt x="7996" y="15316"/>
                </a:cubicBezTo>
                <a:cubicBezTo>
                  <a:pt x="7996" y="15345"/>
                  <a:pt x="8021" y="15388"/>
                  <a:pt x="8021" y="15388"/>
                </a:cubicBezTo>
                <a:cubicBezTo>
                  <a:pt x="8021" y="15388"/>
                  <a:pt x="8021" y="15388"/>
                  <a:pt x="8027" y="15381"/>
                </a:cubicBezTo>
                <a:cubicBezTo>
                  <a:pt x="8032" y="15374"/>
                  <a:pt x="8043" y="15359"/>
                  <a:pt x="8064" y="15329"/>
                </a:cubicBezTo>
                <a:cubicBezTo>
                  <a:pt x="8064" y="15329"/>
                  <a:pt x="8075" y="15348"/>
                  <a:pt x="8089" y="15368"/>
                </a:cubicBezTo>
                <a:cubicBezTo>
                  <a:pt x="8103" y="15388"/>
                  <a:pt x="8120" y="15410"/>
                  <a:pt x="8133" y="15418"/>
                </a:cubicBezTo>
                <a:cubicBezTo>
                  <a:pt x="8146" y="15418"/>
                  <a:pt x="8167" y="15432"/>
                  <a:pt x="8185" y="15447"/>
                </a:cubicBezTo>
                <a:cubicBezTo>
                  <a:pt x="8203" y="15462"/>
                  <a:pt x="8218" y="15477"/>
                  <a:pt x="8218" y="15477"/>
                </a:cubicBezTo>
                <a:cubicBezTo>
                  <a:pt x="8218" y="15477"/>
                  <a:pt x="8231" y="15484"/>
                  <a:pt x="8247" y="15491"/>
                </a:cubicBezTo>
                <a:cubicBezTo>
                  <a:pt x="8263" y="15499"/>
                  <a:pt x="8283" y="15506"/>
                  <a:pt x="8295" y="15506"/>
                </a:cubicBezTo>
                <a:cubicBezTo>
                  <a:pt x="8304" y="15513"/>
                  <a:pt x="8315" y="15510"/>
                  <a:pt x="8323" y="15504"/>
                </a:cubicBezTo>
                <a:cubicBezTo>
                  <a:pt x="8332" y="15499"/>
                  <a:pt x="8338" y="15492"/>
                  <a:pt x="8338" y="15492"/>
                </a:cubicBezTo>
                <a:cubicBezTo>
                  <a:pt x="8338" y="15492"/>
                  <a:pt x="8338" y="15492"/>
                  <a:pt x="8346" y="15486"/>
                </a:cubicBezTo>
                <a:cubicBezTo>
                  <a:pt x="8353" y="15481"/>
                  <a:pt x="8368" y="15469"/>
                  <a:pt x="8398" y="15447"/>
                </a:cubicBezTo>
                <a:cubicBezTo>
                  <a:pt x="8398" y="15447"/>
                  <a:pt x="8398" y="15447"/>
                  <a:pt x="8399" y="15431"/>
                </a:cubicBezTo>
                <a:cubicBezTo>
                  <a:pt x="8400" y="15414"/>
                  <a:pt x="8402" y="15382"/>
                  <a:pt x="8407" y="15316"/>
                </a:cubicBezTo>
                <a:cubicBezTo>
                  <a:pt x="8407" y="15316"/>
                  <a:pt x="8406" y="15316"/>
                  <a:pt x="8409" y="15303"/>
                </a:cubicBezTo>
                <a:cubicBezTo>
                  <a:pt x="8411" y="15290"/>
                  <a:pt x="8415" y="15263"/>
                  <a:pt x="8424" y="15212"/>
                </a:cubicBezTo>
                <a:cubicBezTo>
                  <a:pt x="8424" y="15212"/>
                  <a:pt x="8424" y="15212"/>
                  <a:pt x="8433" y="15202"/>
                </a:cubicBezTo>
                <a:cubicBezTo>
                  <a:pt x="8443" y="15193"/>
                  <a:pt x="8462" y="15175"/>
                  <a:pt x="8501" y="15138"/>
                </a:cubicBezTo>
                <a:cubicBezTo>
                  <a:pt x="8504" y="15136"/>
                  <a:pt x="8508" y="15134"/>
                  <a:pt x="8512" y="15133"/>
                </a:cubicBezTo>
                <a:cubicBezTo>
                  <a:pt x="8870" y="14967"/>
                  <a:pt x="9184" y="14584"/>
                  <a:pt x="9399" y="14051"/>
                </a:cubicBezTo>
                <a:cubicBezTo>
                  <a:pt x="9425" y="14043"/>
                  <a:pt x="9438" y="14040"/>
                  <a:pt x="9444" y="14038"/>
                </a:cubicBezTo>
                <a:cubicBezTo>
                  <a:pt x="9451" y="14036"/>
                  <a:pt x="9451" y="14036"/>
                  <a:pt x="9451" y="14036"/>
                </a:cubicBezTo>
                <a:cubicBezTo>
                  <a:pt x="9464" y="14036"/>
                  <a:pt x="9470" y="14036"/>
                  <a:pt x="9473" y="14036"/>
                </a:cubicBezTo>
                <a:cubicBezTo>
                  <a:pt x="9476" y="14036"/>
                  <a:pt x="9477" y="14036"/>
                  <a:pt x="9477" y="14036"/>
                </a:cubicBezTo>
                <a:cubicBezTo>
                  <a:pt x="9481" y="14028"/>
                  <a:pt x="9483" y="14024"/>
                  <a:pt x="9484" y="14023"/>
                </a:cubicBezTo>
                <a:cubicBezTo>
                  <a:pt x="9485" y="14021"/>
                  <a:pt x="9485" y="14021"/>
                  <a:pt x="9485" y="14021"/>
                </a:cubicBezTo>
                <a:cubicBezTo>
                  <a:pt x="9485" y="14021"/>
                  <a:pt x="9488" y="14032"/>
                  <a:pt x="9491" y="14043"/>
                </a:cubicBezTo>
                <a:cubicBezTo>
                  <a:pt x="9494" y="14054"/>
                  <a:pt x="9498" y="14065"/>
                  <a:pt x="9502" y="14065"/>
                </a:cubicBezTo>
                <a:cubicBezTo>
                  <a:pt x="9502" y="14065"/>
                  <a:pt x="9507" y="14072"/>
                  <a:pt x="9511" y="14078"/>
                </a:cubicBezTo>
                <a:cubicBezTo>
                  <a:pt x="9515" y="14084"/>
                  <a:pt x="9519" y="14087"/>
                  <a:pt x="9519" y="14080"/>
                </a:cubicBezTo>
                <a:cubicBezTo>
                  <a:pt x="9524" y="14073"/>
                  <a:pt x="9526" y="14065"/>
                  <a:pt x="9528" y="14060"/>
                </a:cubicBezTo>
                <a:cubicBezTo>
                  <a:pt x="9530" y="14054"/>
                  <a:pt x="9532" y="14051"/>
                  <a:pt x="9536" y="14051"/>
                </a:cubicBezTo>
                <a:cubicBezTo>
                  <a:pt x="9536" y="14043"/>
                  <a:pt x="9538" y="14036"/>
                  <a:pt x="9543" y="14032"/>
                </a:cubicBezTo>
                <a:cubicBezTo>
                  <a:pt x="9547" y="14028"/>
                  <a:pt x="9554" y="14028"/>
                  <a:pt x="9563" y="14036"/>
                </a:cubicBezTo>
                <a:cubicBezTo>
                  <a:pt x="9567" y="14043"/>
                  <a:pt x="9569" y="14061"/>
                  <a:pt x="9570" y="14078"/>
                </a:cubicBezTo>
                <a:cubicBezTo>
                  <a:pt x="9571" y="14095"/>
                  <a:pt x="9571" y="14110"/>
                  <a:pt x="9571" y="14110"/>
                </a:cubicBezTo>
                <a:cubicBezTo>
                  <a:pt x="9605" y="14124"/>
                  <a:pt x="9612" y="14135"/>
                  <a:pt x="9622" y="14137"/>
                </a:cubicBezTo>
                <a:cubicBezTo>
                  <a:pt x="9631" y="14139"/>
                  <a:pt x="9644" y="14132"/>
                  <a:pt x="9691" y="14110"/>
                </a:cubicBezTo>
                <a:cubicBezTo>
                  <a:pt x="9691" y="14110"/>
                  <a:pt x="9692" y="14109"/>
                  <a:pt x="9692" y="14108"/>
                </a:cubicBezTo>
                <a:cubicBezTo>
                  <a:pt x="9692" y="14108"/>
                  <a:pt x="9692" y="14107"/>
                  <a:pt x="9693" y="14107"/>
                </a:cubicBezTo>
                <a:cubicBezTo>
                  <a:pt x="9684" y="14107"/>
                  <a:pt x="9676" y="14103"/>
                  <a:pt x="9669" y="14100"/>
                </a:cubicBezTo>
                <a:cubicBezTo>
                  <a:pt x="9663" y="14096"/>
                  <a:pt x="9659" y="14093"/>
                  <a:pt x="9659" y="14093"/>
                </a:cubicBezTo>
                <a:cubicBezTo>
                  <a:pt x="9655" y="14100"/>
                  <a:pt x="9652" y="14104"/>
                  <a:pt x="9651" y="14105"/>
                </a:cubicBezTo>
                <a:cubicBezTo>
                  <a:pt x="9650" y="14107"/>
                  <a:pt x="9650" y="14107"/>
                  <a:pt x="9650" y="14107"/>
                </a:cubicBezTo>
                <a:cubicBezTo>
                  <a:pt x="9637" y="14100"/>
                  <a:pt x="9631" y="14096"/>
                  <a:pt x="9628" y="14095"/>
                </a:cubicBezTo>
                <a:cubicBezTo>
                  <a:pt x="9625" y="14093"/>
                  <a:pt x="9625" y="14093"/>
                  <a:pt x="9625" y="14093"/>
                </a:cubicBezTo>
                <a:cubicBezTo>
                  <a:pt x="9620" y="14093"/>
                  <a:pt x="9618" y="14093"/>
                  <a:pt x="9617" y="14093"/>
                </a:cubicBezTo>
                <a:cubicBezTo>
                  <a:pt x="9616" y="14093"/>
                  <a:pt x="9616" y="14093"/>
                  <a:pt x="9616" y="14093"/>
                </a:cubicBezTo>
                <a:cubicBezTo>
                  <a:pt x="9612" y="14071"/>
                  <a:pt x="9610" y="14060"/>
                  <a:pt x="9609" y="14054"/>
                </a:cubicBezTo>
                <a:cubicBezTo>
                  <a:pt x="9607" y="14049"/>
                  <a:pt x="9607" y="14048"/>
                  <a:pt x="9607" y="14048"/>
                </a:cubicBezTo>
                <a:cubicBezTo>
                  <a:pt x="9603" y="14048"/>
                  <a:pt x="9601" y="14048"/>
                  <a:pt x="9600" y="14048"/>
                </a:cubicBezTo>
                <a:cubicBezTo>
                  <a:pt x="9599" y="14048"/>
                  <a:pt x="9599" y="14048"/>
                  <a:pt x="9599" y="14048"/>
                </a:cubicBezTo>
                <a:cubicBezTo>
                  <a:pt x="9582" y="14033"/>
                  <a:pt x="9573" y="14026"/>
                  <a:pt x="9569" y="14023"/>
                </a:cubicBezTo>
                <a:cubicBezTo>
                  <a:pt x="9564" y="14019"/>
                  <a:pt x="9564" y="14019"/>
                  <a:pt x="9564" y="14019"/>
                </a:cubicBezTo>
                <a:cubicBezTo>
                  <a:pt x="9560" y="14012"/>
                  <a:pt x="9558" y="14008"/>
                  <a:pt x="9557" y="14006"/>
                </a:cubicBezTo>
                <a:cubicBezTo>
                  <a:pt x="9556" y="14005"/>
                  <a:pt x="9557" y="14005"/>
                  <a:pt x="9557" y="14005"/>
                </a:cubicBezTo>
                <a:cubicBezTo>
                  <a:pt x="9548" y="14012"/>
                  <a:pt x="9544" y="14016"/>
                  <a:pt x="9541" y="14018"/>
                </a:cubicBezTo>
                <a:cubicBezTo>
                  <a:pt x="9539" y="14019"/>
                  <a:pt x="9539" y="14019"/>
                  <a:pt x="9539" y="14019"/>
                </a:cubicBezTo>
                <a:cubicBezTo>
                  <a:pt x="9535" y="14026"/>
                  <a:pt x="9533" y="14030"/>
                  <a:pt x="9532" y="14032"/>
                </a:cubicBezTo>
                <a:cubicBezTo>
                  <a:pt x="9530" y="14034"/>
                  <a:pt x="9531" y="14034"/>
                  <a:pt x="9531" y="14034"/>
                </a:cubicBezTo>
                <a:cubicBezTo>
                  <a:pt x="9531" y="14034"/>
                  <a:pt x="9526" y="14038"/>
                  <a:pt x="9521" y="14041"/>
                </a:cubicBezTo>
                <a:cubicBezTo>
                  <a:pt x="9515" y="14045"/>
                  <a:pt x="9509" y="14048"/>
                  <a:pt x="9504" y="14048"/>
                </a:cubicBezTo>
                <a:cubicBezTo>
                  <a:pt x="9504" y="14041"/>
                  <a:pt x="9500" y="14023"/>
                  <a:pt x="9496" y="14006"/>
                </a:cubicBezTo>
                <a:cubicBezTo>
                  <a:pt x="9492" y="13990"/>
                  <a:pt x="9487" y="13975"/>
                  <a:pt x="9487" y="13975"/>
                </a:cubicBezTo>
                <a:cubicBezTo>
                  <a:pt x="9492" y="13953"/>
                  <a:pt x="9494" y="13942"/>
                  <a:pt x="9495" y="13937"/>
                </a:cubicBezTo>
                <a:cubicBezTo>
                  <a:pt x="9496" y="13931"/>
                  <a:pt x="9496" y="13931"/>
                  <a:pt x="9496" y="13931"/>
                </a:cubicBezTo>
                <a:lnTo>
                  <a:pt x="9522" y="13917"/>
                </a:lnTo>
                <a:lnTo>
                  <a:pt x="9539" y="13917"/>
                </a:lnTo>
                <a:cubicBezTo>
                  <a:pt x="9539" y="13917"/>
                  <a:pt x="9541" y="13916"/>
                  <a:pt x="9544" y="13918"/>
                </a:cubicBezTo>
                <a:cubicBezTo>
                  <a:pt x="9546" y="13920"/>
                  <a:pt x="9548" y="13923"/>
                  <a:pt x="9548" y="13931"/>
                </a:cubicBezTo>
                <a:cubicBezTo>
                  <a:pt x="9552" y="13931"/>
                  <a:pt x="9558" y="13938"/>
                  <a:pt x="9565" y="13945"/>
                </a:cubicBezTo>
                <a:cubicBezTo>
                  <a:pt x="9571" y="13953"/>
                  <a:pt x="9577" y="13960"/>
                  <a:pt x="9581" y="13960"/>
                </a:cubicBezTo>
                <a:lnTo>
                  <a:pt x="9599" y="13975"/>
                </a:lnTo>
                <a:cubicBezTo>
                  <a:pt x="9603" y="13975"/>
                  <a:pt x="9610" y="13979"/>
                  <a:pt x="9615" y="13983"/>
                </a:cubicBezTo>
                <a:cubicBezTo>
                  <a:pt x="9621" y="13986"/>
                  <a:pt x="9625" y="13990"/>
                  <a:pt x="9625" y="13990"/>
                </a:cubicBezTo>
                <a:lnTo>
                  <a:pt x="9642" y="13990"/>
                </a:lnTo>
                <a:lnTo>
                  <a:pt x="9659" y="13975"/>
                </a:lnTo>
                <a:cubicBezTo>
                  <a:pt x="9663" y="13968"/>
                  <a:pt x="9665" y="13961"/>
                  <a:pt x="9666" y="13955"/>
                </a:cubicBezTo>
                <a:cubicBezTo>
                  <a:pt x="9667" y="13950"/>
                  <a:pt x="9667" y="13946"/>
                  <a:pt x="9667" y="13946"/>
                </a:cubicBezTo>
                <a:lnTo>
                  <a:pt x="9676" y="13946"/>
                </a:lnTo>
                <a:cubicBezTo>
                  <a:pt x="9676" y="13953"/>
                  <a:pt x="9678" y="13960"/>
                  <a:pt x="9680" y="13966"/>
                </a:cubicBezTo>
                <a:cubicBezTo>
                  <a:pt x="9682" y="13972"/>
                  <a:pt x="9684" y="13975"/>
                  <a:pt x="9684" y="13975"/>
                </a:cubicBezTo>
                <a:lnTo>
                  <a:pt x="9693" y="13990"/>
                </a:lnTo>
                <a:cubicBezTo>
                  <a:pt x="9698" y="13997"/>
                  <a:pt x="9702" y="14001"/>
                  <a:pt x="9705" y="14003"/>
                </a:cubicBezTo>
                <a:cubicBezTo>
                  <a:pt x="9708" y="14005"/>
                  <a:pt x="9711" y="14005"/>
                  <a:pt x="9711" y="14005"/>
                </a:cubicBezTo>
                <a:lnTo>
                  <a:pt x="9719" y="13990"/>
                </a:lnTo>
                <a:cubicBezTo>
                  <a:pt x="9719" y="13990"/>
                  <a:pt x="9721" y="13993"/>
                  <a:pt x="9723" y="13995"/>
                </a:cubicBezTo>
                <a:cubicBezTo>
                  <a:pt x="9725" y="13997"/>
                  <a:pt x="9727" y="13997"/>
                  <a:pt x="9727" y="13990"/>
                </a:cubicBezTo>
                <a:lnTo>
                  <a:pt x="9736" y="13990"/>
                </a:lnTo>
                <a:cubicBezTo>
                  <a:pt x="9736" y="13990"/>
                  <a:pt x="9744" y="13975"/>
                  <a:pt x="9736" y="13975"/>
                </a:cubicBezTo>
                <a:cubicBezTo>
                  <a:pt x="9727" y="13975"/>
                  <a:pt x="9728" y="13975"/>
                  <a:pt x="9719" y="13975"/>
                </a:cubicBezTo>
                <a:cubicBezTo>
                  <a:pt x="9711" y="13975"/>
                  <a:pt x="9693" y="13960"/>
                  <a:pt x="9693" y="13960"/>
                </a:cubicBezTo>
                <a:cubicBezTo>
                  <a:pt x="9693" y="13953"/>
                  <a:pt x="9691" y="13949"/>
                  <a:pt x="9689" y="13945"/>
                </a:cubicBezTo>
                <a:cubicBezTo>
                  <a:pt x="9687" y="13942"/>
                  <a:pt x="9684" y="13938"/>
                  <a:pt x="9684" y="13931"/>
                </a:cubicBezTo>
                <a:cubicBezTo>
                  <a:pt x="9676" y="13931"/>
                  <a:pt x="9676" y="13917"/>
                  <a:pt x="9667" y="13917"/>
                </a:cubicBezTo>
                <a:cubicBezTo>
                  <a:pt x="9659" y="13917"/>
                  <a:pt x="9659" y="13917"/>
                  <a:pt x="9659" y="13917"/>
                </a:cubicBezTo>
                <a:cubicBezTo>
                  <a:pt x="9659" y="13917"/>
                  <a:pt x="9656" y="13920"/>
                  <a:pt x="9654" y="13926"/>
                </a:cubicBezTo>
                <a:cubicBezTo>
                  <a:pt x="9652" y="13931"/>
                  <a:pt x="9650" y="13939"/>
                  <a:pt x="9650" y="13946"/>
                </a:cubicBezTo>
                <a:cubicBezTo>
                  <a:pt x="9650" y="13946"/>
                  <a:pt x="9652" y="13950"/>
                  <a:pt x="9653" y="13952"/>
                </a:cubicBezTo>
                <a:cubicBezTo>
                  <a:pt x="9653" y="13954"/>
                  <a:pt x="9651" y="13953"/>
                  <a:pt x="9642" y="13946"/>
                </a:cubicBezTo>
                <a:cubicBezTo>
                  <a:pt x="9633" y="13946"/>
                  <a:pt x="9625" y="13946"/>
                  <a:pt x="9618" y="13946"/>
                </a:cubicBezTo>
                <a:cubicBezTo>
                  <a:pt x="9612" y="13946"/>
                  <a:pt x="9608" y="13946"/>
                  <a:pt x="9607" y="13946"/>
                </a:cubicBezTo>
                <a:cubicBezTo>
                  <a:pt x="9595" y="13924"/>
                  <a:pt x="9588" y="13913"/>
                  <a:pt x="9585" y="13907"/>
                </a:cubicBezTo>
                <a:cubicBezTo>
                  <a:pt x="9582" y="13901"/>
                  <a:pt x="9581" y="13901"/>
                  <a:pt x="9581" y="13901"/>
                </a:cubicBezTo>
                <a:cubicBezTo>
                  <a:pt x="9581" y="13901"/>
                  <a:pt x="9579" y="13901"/>
                  <a:pt x="9576" y="13901"/>
                </a:cubicBezTo>
                <a:cubicBezTo>
                  <a:pt x="9573" y="13901"/>
                  <a:pt x="9569" y="13901"/>
                  <a:pt x="9564" y="13901"/>
                </a:cubicBezTo>
                <a:cubicBezTo>
                  <a:pt x="9564" y="13901"/>
                  <a:pt x="9560" y="13897"/>
                  <a:pt x="9556" y="13892"/>
                </a:cubicBezTo>
                <a:cubicBezTo>
                  <a:pt x="9552" y="13886"/>
                  <a:pt x="9548" y="13879"/>
                  <a:pt x="9548" y="13872"/>
                </a:cubicBezTo>
                <a:cubicBezTo>
                  <a:pt x="9548" y="13872"/>
                  <a:pt x="9546" y="13868"/>
                  <a:pt x="9544" y="13863"/>
                </a:cubicBezTo>
                <a:cubicBezTo>
                  <a:pt x="9541" y="13857"/>
                  <a:pt x="9539" y="13850"/>
                  <a:pt x="9539" y="13843"/>
                </a:cubicBezTo>
                <a:cubicBezTo>
                  <a:pt x="9539" y="13843"/>
                  <a:pt x="9537" y="13842"/>
                  <a:pt x="9535" y="13840"/>
                </a:cubicBezTo>
                <a:cubicBezTo>
                  <a:pt x="9533" y="13838"/>
                  <a:pt x="9531" y="13835"/>
                  <a:pt x="9531" y="13827"/>
                </a:cubicBezTo>
                <a:lnTo>
                  <a:pt x="9522" y="13813"/>
                </a:lnTo>
                <a:cubicBezTo>
                  <a:pt x="9522" y="13813"/>
                  <a:pt x="9522" y="13810"/>
                  <a:pt x="9523" y="13804"/>
                </a:cubicBezTo>
                <a:cubicBezTo>
                  <a:pt x="9524" y="13799"/>
                  <a:pt x="9526" y="13791"/>
                  <a:pt x="9531" y="13784"/>
                </a:cubicBezTo>
                <a:cubicBezTo>
                  <a:pt x="9548" y="13784"/>
                  <a:pt x="9548" y="13784"/>
                  <a:pt x="9557" y="13784"/>
                </a:cubicBezTo>
                <a:cubicBezTo>
                  <a:pt x="9565" y="13784"/>
                  <a:pt x="9556" y="13784"/>
                  <a:pt x="9573" y="13784"/>
                </a:cubicBezTo>
                <a:cubicBezTo>
                  <a:pt x="9590" y="13784"/>
                  <a:pt x="9582" y="13784"/>
                  <a:pt x="9590" y="13784"/>
                </a:cubicBezTo>
                <a:cubicBezTo>
                  <a:pt x="9599" y="13784"/>
                  <a:pt x="9616" y="13784"/>
                  <a:pt x="9616" y="13784"/>
                </a:cubicBezTo>
                <a:cubicBezTo>
                  <a:pt x="9616" y="13784"/>
                  <a:pt x="9612" y="13780"/>
                  <a:pt x="9611" y="13778"/>
                </a:cubicBezTo>
                <a:cubicBezTo>
                  <a:pt x="9610" y="13776"/>
                  <a:pt x="9612" y="13776"/>
                  <a:pt x="9625" y="13784"/>
                </a:cubicBezTo>
                <a:cubicBezTo>
                  <a:pt x="9625" y="13784"/>
                  <a:pt x="9633" y="13787"/>
                  <a:pt x="9641" y="13794"/>
                </a:cubicBezTo>
                <a:cubicBezTo>
                  <a:pt x="9648" y="13801"/>
                  <a:pt x="9654" y="13813"/>
                  <a:pt x="9650" y="13827"/>
                </a:cubicBezTo>
                <a:lnTo>
                  <a:pt x="9642" y="13843"/>
                </a:lnTo>
                <a:lnTo>
                  <a:pt x="9659" y="13856"/>
                </a:lnTo>
                <a:lnTo>
                  <a:pt x="9667" y="13843"/>
                </a:lnTo>
                <a:cubicBezTo>
                  <a:pt x="9672" y="13850"/>
                  <a:pt x="9674" y="13854"/>
                  <a:pt x="9675" y="13855"/>
                </a:cubicBezTo>
                <a:cubicBezTo>
                  <a:pt x="9676" y="13857"/>
                  <a:pt x="9676" y="13856"/>
                  <a:pt x="9676" y="13856"/>
                </a:cubicBezTo>
                <a:cubicBezTo>
                  <a:pt x="9685" y="13871"/>
                  <a:pt x="9689" y="13879"/>
                  <a:pt x="9691" y="13883"/>
                </a:cubicBezTo>
                <a:cubicBezTo>
                  <a:pt x="9693" y="13887"/>
                  <a:pt x="9693" y="13887"/>
                  <a:pt x="9693" y="13887"/>
                </a:cubicBezTo>
                <a:lnTo>
                  <a:pt x="9711" y="13887"/>
                </a:lnTo>
                <a:cubicBezTo>
                  <a:pt x="9702" y="13902"/>
                  <a:pt x="9693" y="13872"/>
                  <a:pt x="9702" y="13901"/>
                </a:cubicBezTo>
                <a:cubicBezTo>
                  <a:pt x="9711" y="13931"/>
                  <a:pt x="9719" y="13946"/>
                  <a:pt x="9719" y="13946"/>
                </a:cubicBezTo>
                <a:cubicBezTo>
                  <a:pt x="9724" y="13946"/>
                  <a:pt x="9725" y="13946"/>
                  <a:pt x="9726" y="13946"/>
                </a:cubicBezTo>
                <a:cubicBezTo>
                  <a:pt x="9727" y="13946"/>
                  <a:pt x="9727" y="13946"/>
                  <a:pt x="9727" y="13946"/>
                </a:cubicBezTo>
                <a:cubicBezTo>
                  <a:pt x="9727" y="13946"/>
                  <a:pt x="9727" y="13942"/>
                  <a:pt x="9728" y="13939"/>
                </a:cubicBezTo>
                <a:cubicBezTo>
                  <a:pt x="9730" y="13935"/>
                  <a:pt x="9732" y="13931"/>
                  <a:pt x="9736" y="13931"/>
                </a:cubicBezTo>
                <a:cubicBezTo>
                  <a:pt x="9736" y="13938"/>
                  <a:pt x="9740" y="13942"/>
                  <a:pt x="9746" y="13944"/>
                </a:cubicBezTo>
                <a:cubicBezTo>
                  <a:pt x="9751" y="13946"/>
                  <a:pt x="9758" y="13946"/>
                  <a:pt x="9762" y="13946"/>
                </a:cubicBezTo>
                <a:cubicBezTo>
                  <a:pt x="9762" y="13946"/>
                  <a:pt x="9762" y="13942"/>
                  <a:pt x="9761" y="13935"/>
                </a:cubicBezTo>
                <a:cubicBezTo>
                  <a:pt x="9760" y="13927"/>
                  <a:pt x="9757" y="13916"/>
                  <a:pt x="9753" y="13901"/>
                </a:cubicBezTo>
                <a:cubicBezTo>
                  <a:pt x="9749" y="13894"/>
                  <a:pt x="9744" y="13887"/>
                  <a:pt x="9741" y="13881"/>
                </a:cubicBezTo>
                <a:cubicBezTo>
                  <a:pt x="9738" y="13876"/>
                  <a:pt x="9736" y="13872"/>
                  <a:pt x="9736" y="13872"/>
                </a:cubicBezTo>
                <a:cubicBezTo>
                  <a:pt x="9727" y="13872"/>
                  <a:pt x="9736" y="13887"/>
                  <a:pt x="9719" y="13872"/>
                </a:cubicBezTo>
                <a:cubicBezTo>
                  <a:pt x="9702" y="13857"/>
                  <a:pt x="9702" y="13871"/>
                  <a:pt x="9693" y="13856"/>
                </a:cubicBezTo>
                <a:cubicBezTo>
                  <a:pt x="9689" y="13842"/>
                  <a:pt x="9685" y="13834"/>
                  <a:pt x="9681" y="13829"/>
                </a:cubicBezTo>
                <a:cubicBezTo>
                  <a:pt x="9678" y="13824"/>
                  <a:pt x="9676" y="13820"/>
                  <a:pt x="9676" y="13813"/>
                </a:cubicBezTo>
                <a:cubicBezTo>
                  <a:pt x="9676" y="13813"/>
                  <a:pt x="9678" y="13813"/>
                  <a:pt x="9681" y="13811"/>
                </a:cubicBezTo>
                <a:cubicBezTo>
                  <a:pt x="9685" y="13809"/>
                  <a:pt x="9689" y="13805"/>
                  <a:pt x="9693" y="13798"/>
                </a:cubicBezTo>
                <a:cubicBezTo>
                  <a:pt x="9698" y="13798"/>
                  <a:pt x="9695" y="13794"/>
                  <a:pt x="9694" y="13792"/>
                </a:cubicBezTo>
                <a:cubicBezTo>
                  <a:pt x="9693" y="13791"/>
                  <a:pt x="9694" y="13791"/>
                  <a:pt x="9702" y="13798"/>
                </a:cubicBezTo>
                <a:cubicBezTo>
                  <a:pt x="9715" y="13805"/>
                  <a:pt x="9721" y="13809"/>
                  <a:pt x="9725" y="13811"/>
                </a:cubicBezTo>
                <a:cubicBezTo>
                  <a:pt x="9729" y="13813"/>
                  <a:pt x="9732" y="13813"/>
                  <a:pt x="9736" y="13813"/>
                </a:cubicBezTo>
                <a:cubicBezTo>
                  <a:pt x="9736" y="13813"/>
                  <a:pt x="9740" y="13813"/>
                  <a:pt x="9742" y="13811"/>
                </a:cubicBezTo>
                <a:cubicBezTo>
                  <a:pt x="9744" y="13809"/>
                  <a:pt x="9744" y="13805"/>
                  <a:pt x="9736" y="13798"/>
                </a:cubicBezTo>
                <a:cubicBezTo>
                  <a:pt x="9727" y="13798"/>
                  <a:pt x="9721" y="13794"/>
                  <a:pt x="9717" y="13791"/>
                </a:cubicBezTo>
                <a:cubicBezTo>
                  <a:pt x="9713" y="13787"/>
                  <a:pt x="9711" y="13784"/>
                  <a:pt x="9711" y="13784"/>
                </a:cubicBezTo>
                <a:cubicBezTo>
                  <a:pt x="9702" y="13784"/>
                  <a:pt x="9698" y="13784"/>
                  <a:pt x="9695" y="13784"/>
                </a:cubicBezTo>
                <a:cubicBezTo>
                  <a:pt x="9693" y="13784"/>
                  <a:pt x="9693" y="13784"/>
                  <a:pt x="9693" y="13784"/>
                </a:cubicBezTo>
                <a:cubicBezTo>
                  <a:pt x="9693" y="13784"/>
                  <a:pt x="9693" y="13784"/>
                  <a:pt x="9684" y="13784"/>
                </a:cubicBezTo>
                <a:cubicBezTo>
                  <a:pt x="9676" y="13784"/>
                  <a:pt x="9676" y="13798"/>
                  <a:pt x="9676" y="13784"/>
                </a:cubicBezTo>
                <a:cubicBezTo>
                  <a:pt x="9672" y="13784"/>
                  <a:pt x="9667" y="13784"/>
                  <a:pt x="9664" y="13782"/>
                </a:cubicBezTo>
                <a:cubicBezTo>
                  <a:pt x="9661" y="13780"/>
                  <a:pt x="9659" y="13775"/>
                  <a:pt x="9659" y="13768"/>
                </a:cubicBezTo>
                <a:cubicBezTo>
                  <a:pt x="9655" y="13768"/>
                  <a:pt x="9650" y="13765"/>
                  <a:pt x="9647" y="13761"/>
                </a:cubicBezTo>
                <a:cubicBezTo>
                  <a:pt x="9644" y="13758"/>
                  <a:pt x="9642" y="13754"/>
                  <a:pt x="9642" y="13754"/>
                </a:cubicBezTo>
                <a:cubicBezTo>
                  <a:pt x="9642" y="13740"/>
                  <a:pt x="9634" y="13725"/>
                  <a:pt x="9634" y="13725"/>
                </a:cubicBezTo>
                <a:cubicBezTo>
                  <a:pt x="9625" y="13725"/>
                  <a:pt x="9616" y="13725"/>
                  <a:pt x="9607" y="13725"/>
                </a:cubicBezTo>
                <a:lnTo>
                  <a:pt x="9599" y="13725"/>
                </a:lnTo>
                <a:cubicBezTo>
                  <a:pt x="9599" y="13718"/>
                  <a:pt x="9599" y="13714"/>
                  <a:pt x="9599" y="13710"/>
                </a:cubicBezTo>
                <a:cubicBezTo>
                  <a:pt x="9599" y="13707"/>
                  <a:pt x="9599" y="13703"/>
                  <a:pt x="9599" y="13695"/>
                </a:cubicBezTo>
                <a:cubicBezTo>
                  <a:pt x="9599" y="13695"/>
                  <a:pt x="9599" y="13680"/>
                  <a:pt x="9607" y="13680"/>
                </a:cubicBezTo>
                <a:cubicBezTo>
                  <a:pt x="9616" y="13680"/>
                  <a:pt x="9625" y="13680"/>
                  <a:pt x="9634" y="13680"/>
                </a:cubicBezTo>
                <a:cubicBezTo>
                  <a:pt x="9642" y="13680"/>
                  <a:pt x="9650" y="13680"/>
                  <a:pt x="9659" y="13680"/>
                </a:cubicBezTo>
                <a:lnTo>
                  <a:pt x="9667" y="13695"/>
                </a:lnTo>
                <a:cubicBezTo>
                  <a:pt x="9672" y="13703"/>
                  <a:pt x="9676" y="13706"/>
                  <a:pt x="9679" y="13708"/>
                </a:cubicBezTo>
                <a:cubicBezTo>
                  <a:pt x="9682" y="13709"/>
                  <a:pt x="9684" y="13710"/>
                  <a:pt x="9684" y="13710"/>
                </a:cubicBezTo>
                <a:cubicBezTo>
                  <a:pt x="9684" y="13717"/>
                  <a:pt x="9685" y="13721"/>
                  <a:pt x="9686" y="13723"/>
                </a:cubicBezTo>
                <a:cubicBezTo>
                  <a:pt x="9687" y="13725"/>
                  <a:pt x="9689" y="13725"/>
                  <a:pt x="9693" y="13725"/>
                </a:cubicBezTo>
                <a:cubicBezTo>
                  <a:pt x="9693" y="13733"/>
                  <a:pt x="9695" y="13736"/>
                  <a:pt x="9698" y="13738"/>
                </a:cubicBezTo>
                <a:cubicBezTo>
                  <a:pt x="9700" y="13739"/>
                  <a:pt x="9702" y="13739"/>
                  <a:pt x="9702" y="13739"/>
                </a:cubicBezTo>
                <a:cubicBezTo>
                  <a:pt x="9706" y="13754"/>
                  <a:pt x="9708" y="13761"/>
                  <a:pt x="9709" y="13765"/>
                </a:cubicBezTo>
                <a:cubicBezTo>
                  <a:pt x="9711" y="13769"/>
                  <a:pt x="9711" y="13768"/>
                  <a:pt x="9711" y="13768"/>
                </a:cubicBezTo>
                <a:cubicBezTo>
                  <a:pt x="9719" y="13775"/>
                  <a:pt x="9723" y="13780"/>
                  <a:pt x="9725" y="13782"/>
                </a:cubicBezTo>
                <a:cubicBezTo>
                  <a:pt x="9727" y="13784"/>
                  <a:pt x="9727" y="13784"/>
                  <a:pt x="9727" y="13784"/>
                </a:cubicBezTo>
                <a:lnTo>
                  <a:pt x="9753" y="13798"/>
                </a:lnTo>
                <a:cubicBezTo>
                  <a:pt x="9753" y="13798"/>
                  <a:pt x="9753" y="13798"/>
                  <a:pt x="9762" y="13798"/>
                </a:cubicBezTo>
                <a:cubicBezTo>
                  <a:pt x="9770" y="13798"/>
                  <a:pt x="9770" y="13784"/>
                  <a:pt x="9770" y="13784"/>
                </a:cubicBezTo>
                <a:cubicBezTo>
                  <a:pt x="9766" y="13784"/>
                  <a:pt x="9764" y="13784"/>
                  <a:pt x="9762" y="13784"/>
                </a:cubicBezTo>
                <a:cubicBezTo>
                  <a:pt x="9760" y="13784"/>
                  <a:pt x="9757" y="13784"/>
                  <a:pt x="9753" y="13784"/>
                </a:cubicBezTo>
                <a:cubicBezTo>
                  <a:pt x="9749" y="13776"/>
                  <a:pt x="9747" y="13772"/>
                  <a:pt x="9745" y="13769"/>
                </a:cubicBezTo>
                <a:cubicBezTo>
                  <a:pt x="9742" y="13765"/>
                  <a:pt x="9740" y="13762"/>
                  <a:pt x="9736" y="13754"/>
                </a:cubicBezTo>
                <a:cubicBezTo>
                  <a:pt x="9736" y="13754"/>
                  <a:pt x="9736" y="13754"/>
                  <a:pt x="9735" y="13752"/>
                </a:cubicBezTo>
                <a:cubicBezTo>
                  <a:pt x="9734" y="13750"/>
                  <a:pt x="9731" y="13746"/>
                  <a:pt x="9727" y="13739"/>
                </a:cubicBezTo>
                <a:cubicBezTo>
                  <a:pt x="9723" y="13739"/>
                  <a:pt x="9721" y="13736"/>
                  <a:pt x="9720" y="13732"/>
                </a:cubicBezTo>
                <a:cubicBezTo>
                  <a:pt x="9719" y="13728"/>
                  <a:pt x="9719" y="13725"/>
                  <a:pt x="9719" y="13725"/>
                </a:cubicBezTo>
                <a:cubicBezTo>
                  <a:pt x="9715" y="13725"/>
                  <a:pt x="9711" y="13725"/>
                  <a:pt x="9707" y="13725"/>
                </a:cubicBezTo>
                <a:cubicBezTo>
                  <a:pt x="9704" y="13725"/>
                  <a:pt x="9702" y="13725"/>
                  <a:pt x="9702" y="13725"/>
                </a:cubicBezTo>
                <a:cubicBezTo>
                  <a:pt x="9702" y="13725"/>
                  <a:pt x="9702" y="13725"/>
                  <a:pt x="9702" y="13723"/>
                </a:cubicBezTo>
                <a:cubicBezTo>
                  <a:pt x="9702" y="13721"/>
                  <a:pt x="9702" y="13717"/>
                  <a:pt x="9702" y="13710"/>
                </a:cubicBezTo>
                <a:lnTo>
                  <a:pt x="9702" y="13695"/>
                </a:lnTo>
                <a:cubicBezTo>
                  <a:pt x="9702" y="13695"/>
                  <a:pt x="9702" y="13695"/>
                  <a:pt x="9701" y="13692"/>
                </a:cubicBezTo>
                <a:cubicBezTo>
                  <a:pt x="9700" y="13688"/>
                  <a:pt x="9698" y="13681"/>
                  <a:pt x="9693" y="13666"/>
                </a:cubicBezTo>
                <a:cubicBezTo>
                  <a:pt x="9693" y="13666"/>
                  <a:pt x="9693" y="13662"/>
                  <a:pt x="9692" y="13659"/>
                </a:cubicBezTo>
                <a:cubicBezTo>
                  <a:pt x="9691" y="13655"/>
                  <a:pt x="9689" y="13651"/>
                  <a:pt x="9684" y="13651"/>
                </a:cubicBezTo>
                <a:cubicBezTo>
                  <a:pt x="9684" y="13651"/>
                  <a:pt x="9685" y="13647"/>
                  <a:pt x="9683" y="13644"/>
                </a:cubicBezTo>
                <a:cubicBezTo>
                  <a:pt x="9682" y="13640"/>
                  <a:pt x="9680" y="13637"/>
                  <a:pt x="9676" y="13637"/>
                </a:cubicBezTo>
                <a:lnTo>
                  <a:pt x="9676" y="13651"/>
                </a:lnTo>
                <a:cubicBezTo>
                  <a:pt x="9672" y="13651"/>
                  <a:pt x="9669" y="13651"/>
                  <a:pt x="9668" y="13651"/>
                </a:cubicBezTo>
                <a:cubicBezTo>
                  <a:pt x="9667" y="13651"/>
                  <a:pt x="9667" y="13651"/>
                  <a:pt x="9667" y="13651"/>
                </a:cubicBezTo>
                <a:cubicBezTo>
                  <a:pt x="9667" y="13651"/>
                  <a:pt x="9665" y="13654"/>
                  <a:pt x="9663" y="13656"/>
                </a:cubicBezTo>
                <a:cubicBezTo>
                  <a:pt x="9661" y="13658"/>
                  <a:pt x="9659" y="13658"/>
                  <a:pt x="9659" y="13651"/>
                </a:cubicBezTo>
                <a:cubicBezTo>
                  <a:pt x="9655" y="13651"/>
                  <a:pt x="9652" y="13647"/>
                  <a:pt x="9651" y="13644"/>
                </a:cubicBezTo>
                <a:cubicBezTo>
                  <a:pt x="9650" y="13640"/>
                  <a:pt x="9650" y="13637"/>
                  <a:pt x="9650" y="13637"/>
                </a:cubicBezTo>
                <a:cubicBezTo>
                  <a:pt x="9650" y="13637"/>
                  <a:pt x="9650" y="13633"/>
                  <a:pt x="9651" y="13629"/>
                </a:cubicBezTo>
                <a:cubicBezTo>
                  <a:pt x="9652" y="13625"/>
                  <a:pt x="9655" y="13621"/>
                  <a:pt x="9659" y="13621"/>
                </a:cubicBezTo>
                <a:cubicBezTo>
                  <a:pt x="9659" y="13621"/>
                  <a:pt x="9661" y="13622"/>
                  <a:pt x="9664" y="13620"/>
                </a:cubicBezTo>
                <a:cubicBezTo>
                  <a:pt x="9667" y="13618"/>
                  <a:pt x="9672" y="13614"/>
                  <a:pt x="9676" y="13607"/>
                </a:cubicBezTo>
                <a:cubicBezTo>
                  <a:pt x="9680" y="13607"/>
                  <a:pt x="9685" y="13607"/>
                  <a:pt x="9688" y="13607"/>
                </a:cubicBezTo>
                <a:cubicBezTo>
                  <a:pt x="9691" y="13607"/>
                  <a:pt x="9693" y="13607"/>
                  <a:pt x="9693" y="13607"/>
                </a:cubicBezTo>
                <a:lnTo>
                  <a:pt x="9693" y="13621"/>
                </a:lnTo>
                <a:cubicBezTo>
                  <a:pt x="9693" y="13629"/>
                  <a:pt x="9698" y="13636"/>
                  <a:pt x="9702" y="13642"/>
                </a:cubicBezTo>
                <a:cubicBezTo>
                  <a:pt x="9706" y="13647"/>
                  <a:pt x="9711" y="13651"/>
                  <a:pt x="9711" y="13651"/>
                </a:cubicBezTo>
                <a:lnTo>
                  <a:pt x="9719" y="13651"/>
                </a:lnTo>
                <a:cubicBezTo>
                  <a:pt x="9719" y="13658"/>
                  <a:pt x="9723" y="13662"/>
                  <a:pt x="9727" y="13664"/>
                </a:cubicBezTo>
                <a:cubicBezTo>
                  <a:pt x="9732" y="13666"/>
                  <a:pt x="9736" y="13666"/>
                  <a:pt x="9736" y="13666"/>
                </a:cubicBezTo>
                <a:cubicBezTo>
                  <a:pt x="9736" y="13666"/>
                  <a:pt x="9736" y="13670"/>
                  <a:pt x="9737" y="13675"/>
                </a:cubicBezTo>
                <a:cubicBezTo>
                  <a:pt x="9738" y="13681"/>
                  <a:pt x="9740" y="13688"/>
                  <a:pt x="9745" y="13695"/>
                </a:cubicBezTo>
                <a:cubicBezTo>
                  <a:pt x="9745" y="13695"/>
                  <a:pt x="9745" y="13695"/>
                  <a:pt x="9746" y="13695"/>
                </a:cubicBezTo>
                <a:cubicBezTo>
                  <a:pt x="9747" y="13695"/>
                  <a:pt x="9749" y="13695"/>
                  <a:pt x="9753" y="13695"/>
                </a:cubicBezTo>
                <a:cubicBezTo>
                  <a:pt x="9757" y="13703"/>
                  <a:pt x="9760" y="13706"/>
                  <a:pt x="9761" y="13708"/>
                </a:cubicBezTo>
                <a:cubicBezTo>
                  <a:pt x="9762" y="13709"/>
                  <a:pt x="9762" y="13710"/>
                  <a:pt x="9762" y="13710"/>
                </a:cubicBezTo>
                <a:cubicBezTo>
                  <a:pt x="9762" y="13717"/>
                  <a:pt x="9762" y="13721"/>
                  <a:pt x="9762" y="13723"/>
                </a:cubicBezTo>
                <a:cubicBezTo>
                  <a:pt x="9762" y="13725"/>
                  <a:pt x="9762" y="13725"/>
                  <a:pt x="9762" y="13725"/>
                </a:cubicBezTo>
                <a:cubicBezTo>
                  <a:pt x="9766" y="13733"/>
                  <a:pt x="9771" y="13740"/>
                  <a:pt x="9774" y="13745"/>
                </a:cubicBezTo>
                <a:cubicBezTo>
                  <a:pt x="9777" y="13751"/>
                  <a:pt x="9779" y="13754"/>
                  <a:pt x="9779" y="13754"/>
                </a:cubicBezTo>
                <a:cubicBezTo>
                  <a:pt x="9779" y="13754"/>
                  <a:pt x="9781" y="13754"/>
                  <a:pt x="9783" y="13756"/>
                </a:cubicBezTo>
                <a:cubicBezTo>
                  <a:pt x="9785" y="13757"/>
                  <a:pt x="9788" y="13761"/>
                  <a:pt x="9788" y="13768"/>
                </a:cubicBezTo>
                <a:cubicBezTo>
                  <a:pt x="9784" y="13768"/>
                  <a:pt x="9781" y="13768"/>
                  <a:pt x="9780" y="13768"/>
                </a:cubicBezTo>
                <a:cubicBezTo>
                  <a:pt x="9779" y="13768"/>
                  <a:pt x="9779" y="13768"/>
                  <a:pt x="9779" y="13768"/>
                </a:cubicBezTo>
                <a:cubicBezTo>
                  <a:pt x="9775" y="13768"/>
                  <a:pt x="9773" y="13769"/>
                  <a:pt x="9772" y="13771"/>
                </a:cubicBezTo>
                <a:cubicBezTo>
                  <a:pt x="9771" y="13773"/>
                  <a:pt x="9770" y="13776"/>
                  <a:pt x="9770" y="13784"/>
                </a:cubicBezTo>
                <a:lnTo>
                  <a:pt x="9779" y="13784"/>
                </a:lnTo>
                <a:lnTo>
                  <a:pt x="9804" y="13754"/>
                </a:lnTo>
                <a:cubicBezTo>
                  <a:pt x="9804" y="13762"/>
                  <a:pt x="9806" y="13765"/>
                  <a:pt x="9810" y="13767"/>
                </a:cubicBezTo>
                <a:cubicBezTo>
                  <a:pt x="9813" y="13769"/>
                  <a:pt x="9817" y="13768"/>
                  <a:pt x="9822" y="13768"/>
                </a:cubicBezTo>
                <a:lnTo>
                  <a:pt x="9848" y="13798"/>
                </a:lnTo>
                <a:cubicBezTo>
                  <a:pt x="9848" y="13791"/>
                  <a:pt x="9848" y="13783"/>
                  <a:pt x="9848" y="13777"/>
                </a:cubicBezTo>
                <a:cubicBezTo>
                  <a:pt x="9848" y="13772"/>
                  <a:pt x="9848" y="13768"/>
                  <a:pt x="9848" y="13768"/>
                </a:cubicBezTo>
                <a:lnTo>
                  <a:pt x="9856" y="13754"/>
                </a:lnTo>
                <a:cubicBezTo>
                  <a:pt x="9855" y="13754"/>
                  <a:pt x="9853" y="13754"/>
                  <a:pt x="9851" y="13754"/>
                </a:cubicBezTo>
                <a:cubicBezTo>
                  <a:pt x="9849" y="13754"/>
                  <a:pt x="9848" y="13754"/>
                  <a:pt x="9848" y="13754"/>
                </a:cubicBezTo>
                <a:lnTo>
                  <a:pt x="9839" y="13768"/>
                </a:lnTo>
                <a:cubicBezTo>
                  <a:pt x="9835" y="13768"/>
                  <a:pt x="9830" y="13765"/>
                  <a:pt x="9827" y="13761"/>
                </a:cubicBezTo>
                <a:cubicBezTo>
                  <a:pt x="9824" y="13758"/>
                  <a:pt x="9822" y="13754"/>
                  <a:pt x="9822" y="13754"/>
                </a:cubicBezTo>
                <a:cubicBezTo>
                  <a:pt x="9817" y="13747"/>
                  <a:pt x="9811" y="13739"/>
                  <a:pt x="9806" y="13734"/>
                </a:cubicBezTo>
                <a:cubicBezTo>
                  <a:pt x="9801" y="13728"/>
                  <a:pt x="9796" y="13725"/>
                  <a:pt x="9796" y="13725"/>
                </a:cubicBezTo>
                <a:cubicBezTo>
                  <a:pt x="9788" y="13725"/>
                  <a:pt x="9796" y="13724"/>
                  <a:pt x="9779" y="13710"/>
                </a:cubicBezTo>
                <a:cubicBezTo>
                  <a:pt x="9762" y="13695"/>
                  <a:pt x="9753" y="13680"/>
                  <a:pt x="9753" y="13680"/>
                </a:cubicBezTo>
                <a:cubicBezTo>
                  <a:pt x="9749" y="13673"/>
                  <a:pt x="9747" y="13669"/>
                  <a:pt x="9746" y="13667"/>
                </a:cubicBezTo>
                <a:cubicBezTo>
                  <a:pt x="9745" y="13666"/>
                  <a:pt x="9745" y="13666"/>
                  <a:pt x="9745" y="13666"/>
                </a:cubicBezTo>
                <a:cubicBezTo>
                  <a:pt x="9745" y="13666"/>
                  <a:pt x="9744" y="13662"/>
                  <a:pt x="9743" y="13659"/>
                </a:cubicBezTo>
                <a:cubicBezTo>
                  <a:pt x="9742" y="13655"/>
                  <a:pt x="9740" y="13651"/>
                  <a:pt x="9736" y="13651"/>
                </a:cubicBezTo>
                <a:cubicBezTo>
                  <a:pt x="9732" y="13643"/>
                  <a:pt x="9723" y="13636"/>
                  <a:pt x="9716" y="13631"/>
                </a:cubicBezTo>
                <a:cubicBezTo>
                  <a:pt x="9708" y="13625"/>
                  <a:pt x="9702" y="13621"/>
                  <a:pt x="9702" y="13621"/>
                </a:cubicBezTo>
                <a:lnTo>
                  <a:pt x="9702" y="13607"/>
                </a:lnTo>
                <a:lnTo>
                  <a:pt x="9702" y="13563"/>
                </a:lnTo>
                <a:cubicBezTo>
                  <a:pt x="9702" y="13555"/>
                  <a:pt x="9700" y="13544"/>
                  <a:pt x="9698" y="13535"/>
                </a:cubicBezTo>
                <a:cubicBezTo>
                  <a:pt x="9695" y="13526"/>
                  <a:pt x="9693" y="13519"/>
                  <a:pt x="9693" y="13519"/>
                </a:cubicBezTo>
                <a:lnTo>
                  <a:pt x="9711" y="13504"/>
                </a:lnTo>
                <a:cubicBezTo>
                  <a:pt x="9715" y="13504"/>
                  <a:pt x="9719" y="13507"/>
                  <a:pt x="9722" y="13511"/>
                </a:cubicBezTo>
                <a:cubicBezTo>
                  <a:pt x="9725" y="13515"/>
                  <a:pt x="9727" y="13519"/>
                  <a:pt x="9727" y="13519"/>
                </a:cubicBezTo>
                <a:cubicBezTo>
                  <a:pt x="9731" y="13512"/>
                  <a:pt x="9734" y="13508"/>
                  <a:pt x="9735" y="13506"/>
                </a:cubicBezTo>
                <a:cubicBezTo>
                  <a:pt x="9736" y="13504"/>
                  <a:pt x="9736" y="13504"/>
                  <a:pt x="9736" y="13504"/>
                </a:cubicBezTo>
                <a:cubicBezTo>
                  <a:pt x="9770" y="13423"/>
                  <a:pt x="9787" y="13382"/>
                  <a:pt x="9796" y="13362"/>
                </a:cubicBezTo>
                <a:cubicBezTo>
                  <a:pt x="9804" y="13342"/>
                  <a:pt x="9804" y="13342"/>
                  <a:pt x="9804" y="13342"/>
                </a:cubicBezTo>
                <a:cubicBezTo>
                  <a:pt x="9834" y="13269"/>
                  <a:pt x="9849" y="13232"/>
                  <a:pt x="9857" y="13214"/>
                </a:cubicBezTo>
                <a:cubicBezTo>
                  <a:pt x="9865" y="13195"/>
                  <a:pt x="9865" y="13196"/>
                  <a:pt x="9865" y="13196"/>
                </a:cubicBezTo>
                <a:cubicBezTo>
                  <a:pt x="9878" y="13085"/>
                  <a:pt x="9884" y="13030"/>
                  <a:pt x="9887" y="13002"/>
                </a:cubicBezTo>
                <a:cubicBezTo>
                  <a:pt x="9890" y="12974"/>
                  <a:pt x="9890" y="12974"/>
                  <a:pt x="9890" y="12974"/>
                </a:cubicBezTo>
                <a:cubicBezTo>
                  <a:pt x="9899" y="12923"/>
                  <a:pt x="9903" y="12897"/>
                  <a:pt x="9905" y="12884"/>
                </a:cubicBezTo>
                <a:cubicBezTo>
                  <a:pt x="9907" y="12871"/>
                  <a:pt x="9907" y="12871"/>
                  <a:pt x="9907" y="12871"/>
                </a:cubicBezTo>
                <a:cubicBezTo>
                  <a:pt x="9916" y="12827"/>
                  <a:pt x="9920" y="12805"/>
                  <a:pt x="9923" y="12794"/>
                </a:cubicBezTo>
                <a:cubicBezTo>
                  <a:pt x="9925" y="12783"/>
                  <a:pt x="9925" y="12782"/>
                  <a:pt x="9925" y="12782"/>
                </a:cubicBezTo>
                <a:cubicBezTo>
                  <a:pt x="9925" y="12782"/>
                  <a:pt x="9925" y="12779"/>
                  <a:pt x="9926" y="12777"/>
                </a:cubicBezTo>
                <a:cubicBezTo>
                  <a:pt x="9927" y="12775"/>
                  <a:pt x="9929" y="12775"/>
                  <a:pt x="9933" y="12782"/>
                </a:cubicBezTo>
                <a:lnTo>
                  <a:pt x="9942" y="12812"/>
                </a:lnTo>
                <a:cubicBezTo>
                  <a:pt x="9946" y="12819"/>
                  <a:pt x="9948" y="12823"/>
                  <a:pt x="9950" y="12825"/>
                </a:cubicBezTo>
                <a:cubicBezTo>
                  <a:pt x="9951" y="12827"/>
                  <a:pt x="9951" y="12827"/>
                  <a:pt x="9951" y="12827"/>
                </a:cubicBezTo>
                <a:cubicBezTo>
                  <a:pt x="9955" y="12827"/>
                  <a:pt x="9957" y="12827"/>
                  <a:pt x="9958" y="12827"/>
                </a:cubicBezTo>
                <a:cubicBezTo>
                  <a:pt x="9959" y="12827"/>
                  <a:pt x="9959" y="12827"/>
                  <a:pt x="9959" y="12827"/>
                </a:cubicBezTo>
                <a:cubicBezTo>
                  <a:pt x="9959" y="12827"/>
                  <a:pt x="9963" y="12824"/>
                  <a:pt x="9969" y="12820"/>
                </a:cubicBezTo>
                <a:cubicBezTo>
                  <a:pt x="9974" y="12816"/>
                  <a:pt x="9980" y="12812"/>
                  <a:pt x="9984" y="12812"/>
                </a:cubicBezTo>
                <a:lnTo>
                  <a:pt x="10019" y="12842"/>
                </a:lnTo>
                <a:cubicBezTo>
                  <a:pt x="10019" y="12842"/>
                  <a:pt x="10019" y="12849"/>
                  <a:pt x="10019" y="12858"/>
                </a:cubicBezTo>
                <a:cubicBezTo>
                  <a:pt x="10019" y="12868"/>
                  <a:pt x="10019" y="12879"/>
                  <a:pt x="10019" y="12886"/>
                </a:cubicBezTo>
                <a:cubicBezTo>
                  <a:pt x="10019" y="12886"/>
                  <a:pt x="10023" y="12894"/>
                  <a:pt x="10027" y="12903"/>
                </a:cubicBezTo>
                <a:cubicBezTo>
                  <a:pt x="10030" y="12912"/>
                  <a:pt x="10032" y="12922"/>
                  <a:pt x="10028" y="12929"/>
                </a:cubicBezTo>
                <a:lnTo>
                  <a:pt x="10019" y="12959"/>
                </a:lnTo>
                <a:lnTo>
                  <a:pt x="10028" y="12974"/>
                </a:lnTo>
                <a:cubicBezTo>
                  <a:pt x="10036" y="12974"/>
                  <a:pt x="10036" y="12974"/>
                  <a:pt x="10045" y="12974"/>
                </a:cubicBezTo>
                <a:cubicBezTo>
                  <a:pt x="10053" y="12974"/>
                  <a:pt x="10061" y="12988"/>
                  <a:pt x="10061" y="12988"/>
                </a:cubicBezTo>
                <a:lnTo>
                  <a:pt x="10061" y="13004"/>
                </a:lnTo>
                <a:lnTo>
                  <a:pt x="10061" y="13033"/>
                </a:lnTo>
                <a:cubicBezTo>
                  <a:pt x="10061" y="13041"/>
                  <a:pt x="10057" y="13044"/>
                  <a:pt x="10053" y="13046"/>
                </a:cubicBezTo>
                <a:cubicBezTo>
                  <a:pt x="10049" y="13048"/>
                  <a:pt x="10045" y="13048"/>
                  <a:pt x="10045" y="13048"/>
                </a:cubicBezTo>
                <a:lnTo>
                  <a:pt x="10045" y="13062"/>
                </a:lnTo>
                <a:cubicBezTo>
                  <a:pt x="10041" y="13070"/>
                  <a:pt x="10036" y="13077"/>
                  <a:pt x="10032" y="13083"/>
                </a:cubicBezTo>
                <a:cubicBezTo>
                  <a:pt x="10027" y="13089"/>
                  <a:pt x="10023" y="13092"/>
                  <a:pt x="10019" y="13092"/>
                </a:cubicBezTo>
                <a:lnTo>
                  <a:pt x="10002" y="13062"/>
                </a:lnTo>
                <a:lnTo>
                  <a:pt x="9993" y="13077"/>
                </a:lnTo>
                <a:cubicBezTo>
                  <a:pt x="9997" y="13092"/>
                  <a:pt x="9999" y="13099"/>
                  <a:pt x="10001" y="13102"/>
                </a:cubicBezTo>
                <a:cubicBezTo>
                  <a:pt x="10002" y="13106"/>
                  <a:pt x="10002" y="13106"/>
                  <a:pt x="10002" y="13106"/>
                </a:cubicBezTo>
                <a:cubicBezTo>
                  <a:pt x="10006" y="13128"/>
                  <a:pt x="10008" y="13140"/>
                  <a:pt x="10009" y="13145"/>
                </a:cubicBezTo>
                <a:cubicBezTo>
                  <a:pt x="10010" y="13151"/>
                  <a:pt x="10010" y="13151"/>
                  <a:pt x="10010" y="13151"/>
                </a:cubicBezTo>
                <a:cubicBezTo>
                  <a:pt x="10006" y="13158"/>
                  <a:pt x="10004" y="13162"/>
                  <a:pt x="10003" y="13164"/>
                </a:cubicBezTo>
                <a:cubicBezTo>
                  <a:pt x="10002" y="13166"/>
                  <a:pt x="10002" y="13166"/>
                  <a:pt x="10002" y="13166"/>
                </a:cubicBezTo>
                <a:cubicBezTo>
                  <a:pt x="10006" y="13188"/>
                  <a:pt x="10008" y="13199"/>
                  <a:pt x="10009" y="13204"/>
                </a:cubicBezTo>
                <a:cubicBezTo>
                  <a:pt x="10010" y="13210"/>
                  <a:pt x="10010" y="13209"/>
                  <a:pt x="10010" y="13209"/>
                </a:cubicBezTo>
                <a:cubicBezTo>
                  <a:pt x="10010" y="13224"/>
                  <a:pt x="10010" y="13232"/>
                  <a:pt x="10010" y="13235"/>
                </a:cubicBezTo>
                <a:cubicBezTo>
                  <a:pt x="10010" y="13239"/>
                  <a:pt x="10010" y="13239"/>
                  <a:pt x="10010" y="13239"/>
                </a:cubicBezTo>
                <a:cubicBezTo>
                  <a:pt x="10002" y="13247"/>
                  <a:pt x="9997" y="13250"/>
                  <a:pt x="9995" y="13252"/>
                </a:cubicBezTo>
                <a:cubicBezTo>
                  <a:pt x="9993" y="13254"/>
                  <a:pt x="9993" y="13254"/>
                  <a:pt x="9993" y="13254"/>
                </a:cubicBezTo>
                <a:cubicBezTo>
                  <a:pt x="9993" y="13254"/>
                  <a:pt x="9991" y="13258"/>
                  <a:pt x="9988" y="13262"/>
                </a:cubicBezTo>
                <a:cubicBezTo>
                  <a:pt x="9984" y="13265"/>
                  <a:pt x="9980" y="13268"/>
                  <a:pt x="9976" y="13268"/>
                </a:cubicBezTo>
                <a:cubicBezTo>
                  <a:pt x="9976" y="13268"/>
                  <a:pt x="9974" y="13265"/>
                  <a:pt x="9971" y="13263"/>
                </a:cubicBezTo>
                <a:cubicBezTo>
                  <a:pt x="9969" y="13261"/>
                  <a:pt x="9967" y="13261"/>
                  <a:pt x="9967" y="13268"/>
                </a:cubicBezTo>
                <a:cubicBezTo>
                  <a:pt x="9976" y="13283"/>
                  <a:pt x="9976" y="13298"/>
                  <a:pt x="9984" y="13298"/>
                </a:cubicBezTo>
                <a:cubicBezTo>
                  <a:pt x="9993" y="13298"/>
                  <a:pt x="10010" y="13298"/>
                  <a:pt x="10010" y="13298"/>
                </a:cubicBezTo>
                <a:cubicBezTo>
                  <a:pt x="10010" y="13290"/>
                  <a:pt x="10008" y="13283"/>
                  <a:pt x="10007" y="13278"/>
                </a:cubicBezTo>
                <a:cubicBezTo>
                  <a:pt x="10006" y="13272"/>
                  <a:pt x="10006" y="13268"/>
                  <a:pt x="10010" y="13268"/>
                </a:cubicBezTo>
                <a:cubicBezTo>
                  <a:pt x="10010" y="13254"/>
                  <a:pt x="10010" y="13239"/>
                  <a:pt x="10028" y="13239"/>
                </a:cubicBezTo>
                <a:cubicBezTo>
                  <a:pt x="10036" y="13239"/>
                  <a:pt x="10044" y="13254"/>
                  <a:pt x="10053" y="13239"/>
                </a:cubicBezTo>
                <a:cubicBezTo>
                  <a:pt x="10057" y="13239"/>
                  <a:pt x="10064" y="13228"/>
                  <a:pt x="10069" y="13217"/>
                </a:cubicBezTo>
                <a:cubicBezTo>
                  <a:pt x="10075" y="13207"/>
                  <a:pt x="10079" y="13196"/>
                  <a:pt x="10079" y="13196"/>
                </a:cubicBezTo>
                <a:cubicBezTo>
                  <a:pt x="10088" y="13181"/>
                  <a:pt x="10092" y="13173"/>
                  <a:pt x="10094" y="13170"/>
                </a:cubicBezTo>
                <a:cubicBezTo>
                  <a:pt x="10096" y="13166"/>
                  <a:pt x="10096" y="13166"/>
                  <a:pt x="10096" y="13166"/>
                </a:cubicBezTo>
                <a:cubicBezTo>
                  <a:pt x="10109" y="13158"/>
                  <a:pt x="10115" y="13155"/>
                  <a:pt x="10119" y="13153"/>
                </a:cubicBezTo>
                <a:cubicBezTo>
                  <a:pt x="10122" y="13151"/>
                  <a:pt x="10122" y="13151"/>
                  <a:pt x="10122" y="13151"/>
                </a:cubicBezTo>
                <a:lnTo>
                  <a:pt x="10156" y="13122"/>
                </a:lnTo>
                <a:cubicBezTo>
                  <a:pt x="10156" y="13122"/>
                  <a:pt x="10165" y="13121"/>
                  <a:pt x="10173" y="13135"/>
                </a:cubicBezTo>
                <a:cubicBezTo>
                  <a:pt x="10182" y="13150"/>
                  <a:pt x="10182" y="13151"/>
                  <a:pt x="10182" y="13151"/>
                </a:cubicBezTo>
                <a:cubicBezTo>
                  <a:pt x="10186" y="13151"/>
                  <a:pt x="10193" y="13154"/>
                  <a:pt x="10198" y="13158"/>
                </a:cubicBezTo>
                <a:cubicBezTo>
                  <a:pt x="10204" y="13162"/>
                  <a:pt x="10208" y="13166"/>
                  <a:pt x="10208" y="13166"/>
                </a:cubicBezTo>
                <a:cubicBezTo>
                  <a:pt x="10208" y="13166"/>
                  <a:pt x="10208" y="13166"/>
                  <a:pt x="10209" y="13168"/>
                </a:cubicBezTo>
                <a:cubicBezTo>
                  <a:pt x="10210" y="13169"/>
                  <a:pt x="10211" y="13173"/>
                  <a:pt x="10216" y="13180"/>
                </a:cubicBezTo>
                <a:cubicBezTo>
                  <a:pt x="10216" y="13180"/>
                  <a:pt x="10218" y="13184"/>
                  <a:pt x="10219" y="13191"/>
                </a:cubicBezTo>
                <a:cubicBezTo>
                  <a:pt x="10220" y="13199"/>
                  <a:pt x="10220" y="13210"/>
                  <a:pt x="10216" y="13225"/>
                </a:cubicBezTo>
                <a:cubicBezTo>
                  <a:pt x="10216" y="13232"/>
                  <a:pt x="10216" y="13240"/>
                  <a:pt x="10216" y="13245"/>
                </a:cubicBezTo>
                <a:cubicBezTo>
                  <a:pt x="10216" y="13251"/>
                  <a:pt x="10216" y="13254"/>
                  <a:pt x="10216" y="13254"/>
                </a:cubicBezTo>
                <a:cubicBezTo>
                  <a:pt x="10216" y="13254"/>
                  <a:pt x="10224" y="13240"/>
                  <a:pt x="10224" y="13225"/>
                </a:cubicBezTo>
                <a:cubicBezTo>
                  <a:pt x="10224" y="13195"/>
                  <a:pt x="10224" y="13180"/>
                  <a:pt x="10224" y="13166"/>
                </a:cubicBezTo>
                <a:cubicBezTo>
                  <a:pt x="10224" y="13151"/>
                  <a:pt x="10216" y="13135"/>
                  <a:pt x="10216" y="13135"/>
                </a:cubicBezTo>
                <a:cubicBezTo>
                  <a:pt x="10216" y="13135"/>
                  <a:pt x="10211" y="13139"/>
                  <a:pt x="10205" y="13141"/>
                </a:cubicBezTo>
                <a:cubicBezTo>
                  <a:pt x="10199" y="13143"/>
                  <a:pt x="10191" y="13143"/>
                  <a:pt x="10182" y="13135"/>
                </a:cubicBezTo>
                <a:cubicBezTo>
                  <a:pt x="10178" y="13128"/>
                  <a:pt x="10175" y="13121"/>
                  <a:pt x="10173" y="13115"/>
                </a:cubicBezTo>
                <a:cubicBezTo>
                  <a:pt x="10171" y="13110"/>
                  <a:pt x="10169" y="13106"/>
                  <a:pt x="10164" y="13106"/>
                </a:cubicBezTo>
                <a:cubicBezTo>
                  <a:pt x="10164" y="13106"/>
                  <a:pt x="10162" y="13103"/>
                  <a:pt x="10159" y="13099"/>
                </a:cubicBezTo>
                <a:cubicBezTo>
                  <a:pt x="10156" y="13096"/>
                  <a:pt x="10151" y="13092"/>
                  <a:pt x="10147" y="13092"/>
                </a:cubicBezTo>
                <a:cubicBezTo>
                  <a:pt x="10147" y="13092"/>
                  <a:pt x="10147" y="13077"/>
                  <a:pt x="10147" y="13062"/>
                </a:cubicBezTo>
                <a:cubicBezTo>
                  <a:pt x="10147" y="13048"/>
                  <a:pt x="10147" y="13032"/>
                  <a:pt x="10147" y="13018"/>
                </a:cubicBezTo>
                <a:cubicBezTo>
                  <a:pt x="10147" y="13018"/>
                  <a:pt x="10139" y="13003"/>
                  <a:pt x="10147" y="12988"/>
                </a:cubicBezTo>
                <a:cubicBezTo>
                  <a:pt x="10156" y="12974"/>
                  <a:pt x="10156" y="12974"/>
                  <a:pt x="10164" y="12974"/>
                </a:cubicBezTo>
                <a:cubicBezTo>
                  <a:pt x="10164" y="12967"/>
                  <a:pt x="10169" y="12960"/>
                  <a:pt x="10172" y="12954"/>
                </a:cubicBezTo>
                <a:cubicBezTo>
                  <a:pt x="10175" y="12949"/>
                  <a:pt x="10177" y="12945"/>
                  <a:pt x="10173" y="12945"/>
                </a:cubicBezTo>
                <a:cubicBezTo>
                  <a:pt x="10173" y="12930"/>
                  <a:pt x="10165" y="12929"/>
                  <a:pt x="10156" y="12929"/>
                </a:cubicBezTo>
                <a:cubicBezTo>
                  <a:pt x="10147" y="12929"/>
                  <a:pt x="10156" y="12945"/>
                  <a:pt x="10147" y="12945"/>
                </a:cubicBezTo>
                <a:cubicBezTo>
                  <a:pt x="10130" y="12945"/>
                  <a:pt x="10130" y="12930"/>
                  <a:pt x="10122" y="12916"/>
                </a:cubicBezTo>
                <a:cubicBezTo>
                  <a:pt x="10122" y="12908"/>
                  <a:pt x="10122" y="12904"/>
                  <a:pt x="10121" y="12904"/>
                </a:cubicBezTo>
                <a:cubicBezTo>
                  <a:pt x="10120" y="12904"/>
                  <a:pt x="10118" y="12908"/>
                  <a:pt x="10113" y="12916"/>
                </a:cubicBezTo>
                <a:cubicBezTo>
                  <a:pt x="10109" y="12916"/>
                  <a:pt x="10105" y="12912"/>
                  <a:pt x="10101" y="12908"/>
                </a:cubicBezTo>
                <a:cubicBezTo>
                  <a:pt x="10098" y="12904"/>
                  <a:pt x="10096" y="12900"/>
                  <a:pt x="10096" y="12900"/>
                </a:cubicBezTo>
                <a:cubicBezTo>
                  <a:pt x="10096" y="12900"/>
                  <a:pt x="10094" y="12896"/>
                  <a:pt x="10093" y="12891"/>
                </a:cubicBezTo>
                <a:cubicBezTo>
                  <a:pt x="10092" y="12885"/>
                  <a:pt x="10092" y="12878"/>
                  <a:pt x="10096" y="12871"/>
                </a:cubicBezTo>
                <a:lnTo>
                  <a:pt x="10105" y="12842"/>
                </a:lnTo>
                <a:lnTo>
                  <a:pt x="10105" y="12798"/>
                </a:lnTo>
                <a:cubicBezTo>
                  <a:pt x="10105" y="12791"/>
                  <a:pt x="10105" y="12787"/>
                  <a:pt x="10105" y="12785"/>
                </a:cubicBezTo>
                <a:cubicBezTo>
                  <a:pt x="10105" y="12783"/>
                  <a:pt x="10105" y="12782"/>
                  <a:pt x="10105" y="12782"/>
                </a:cubicBezTo>
                <a:cubicBezTo>
                  <a:pt x="10100" y="12768"/>
                  <a:pt x="10098" y="12761"/>
                  <a:pt x="10097" y="12757"/>
                </a:cubicBezTo>
                <a:cubicBezTo>
                  <a:pt x="10096" y="12753"/>
                  <a:pt x="10096" y="12753"/>
                  <a:pt x="10096" y="12753"/>
                </a:cubicBezTo>
                <a:cubicBezTo>
                  <a:pt x="10088" y="12753"/>
                  <a:pt x="10083" y="12753"/>
                  <a:pt x="10081" y="12753"/>
                </a:cubicBezTo>
                <a:cubicBezTo>
                  <a:pt x="10079" y="12753"/>
                  <a:pt x="10079" y="12753"/>
                  <a:pt x="10079" y="12753"/>
                </a:cubicBezTo>
                <a:cubicBezTo>
                  <a:pt x="10066" y="12768"/>
                  <a:pt x="10059" y="12775"/>
                  <a:pt x="10056" y="12779"/>
                </a:cubicBezTo>
                <a:cubicBezTo>
                  <a:pt x="10053" y="12782"/>
                  <a:pt x="10053" y="12782"/>
                  <a:pt x="10053" y="12782"/>
                </a:cubicBezTo>
                <a:cubicBezTo>
                  <a:pt x="10053" y="12768"/>
                  <a:pt x="10053" y="12761"/>
                  <a:pt x="10053" y="12757"/>
                </a:cubicBezTo>
                <a:cubicBezTo>
                  <a:pt x="10053" y="12753"/>
                  <a:pt x="10053" y="12753"/>
                  <a:pt x="10053" y="12753"/>
                </a:cubicBezTo>
                <a:cubicBezTo>
                  <a:pt x="10070" y="12738"/>
                  <a:pt x="10079" y="12731"/>
                  <a:pt x="10083" y="12728"/>
                </a:cubicBezTo>
                <a:cubicBezTo>
                  <a:pt x="10088" y="12724"/>
                  <a:pt x="10087" y="12724"/>
                  <a:pt x="10087" y="12724"/>
                </a:cubicBezTo>
                <a:cubicBezTo>
                  <a:pt x="10096" y="12717"/>
                  <a:pt x="10100" y="12713"/>
                  <a:pt x="10103" y="12711"/>
                </a:cubicBezTo>
                <a:cubicBezTo>
                  <a:pt x="10105" y="12709"/>
                  <a:pt x="10105" y="12710"/>
                  <a:pt x="10105" y="12710"/>
                </a:cubicBezTo>
                <a:cubicBezTo>
                  <a:pt x="10109" y="12695"/>
                  <a:pt x="10111" y="12688"/>
                  <a:pt x="10112" y="12684"/>
                </a:cubicBezTo>
                <a:cubicBezTo>
                  <a:pt x="10113" y="12680"/>
                  <a:pt x="10113" y="12680"/>
                  <a:pt x="10113" y="12680"/>
                </a:cubicBezTo>
                <a:cubicBezTo>
                  <a:pt x="10122" y="12658"/>
                  <a:pt x="10126" y="12647"/>
                  <a:pt x="10128" y="12641"/>
                </a:cubicBezTo>
                <a:cubicBezTo>
                  <a:pt x="10130" y="12636"/>
                  <a:pt x="10130" y="12636"/>
                  <a:pt x="10130" y="12636"/>
                </a:cubicBezTo>
                <a:cubicBezTo>
                  <a:pt x="10130" y="12636"/>
                  <a:pt x="10134" y="12628"/>
                  <a:pt x="10140" y="12619"/>
                </a:cubicBezTo>
                <a:cubicBezTo>
                  <a:pt x="10145" y="12610"/>
                  <a:pt x="10152" y="12599"/>
                  <a:pt x="10156" y="12592"/>
                </a:cubicBezTo>
                <a:cubicBezTo>
                  <a:pt x="10160" y="12592"/>
                  <a:pt x="10171" y="12584"/>
                  <a:pt x="10181" y="12577"/>
                </a:cubicBezTo>
                <a:cubicBezTo>
                  <a:pt x="10190" y="12570"/>
                  <a:pt x="10199" y="12563"/>
                  <a:pt x="10199" y="12563"/>
                </a:cubicBezTo>
                <a:cubicBezTo>
                  <a:pt x="10199" y="12563"/>
                  <a:pt x="10233" y="12533"/>
                  <a:pt x="10242" y="12533"/>
                </a:cubicBezTo>
                <a:cubicBezTo>
                  <a:pt x="10250" y="12533"/>
                  <a:pt x="10310" y="12518"/>
                  <a:pt x="10310" y="12518"/>
                </a:cubicBezTo>
                <a:cubicBezTo>
                  <a:pt x="10340" y="12533"/>
                  <a:pt x="10355" y="12540"/>
                  <a:pt x="10363" y="12544"/>
                </a:cubicBezTo>
                <a:cubicBezTo>
                  <a:pt x="10371" y="12547"/>
                  <a:pt x="10371" y="12547"/>
                  <a:pt x="10371" y="12547"/>
                </a:cubicBezTo>
                <a:cubicBezTo>
                  <a:pt x="10371" y="12547"/>
                  <a:pt x="10375" y="12540"/>
                  <a:pt x="10381" y="12532"/>
                </a:cubicBezTo>
                <a:cubicBezTo>
                  <a:pt x="10387" y="12525"/>
                  <a:pt x="10396" y="12518"/>
                  <a:pt x="10404" y="12518"/>
                </a:cubicBezTo>
                <a:cubicBezTo>
                  <a:pt x="10404" y="12518"/>
                  <a:pt x="10422" y="12533"/>
                  <a:pt x="10431" y="12533"/>
                </a:cubicBezTo>
                <a:cubicBezTo>
                  <a:pt x="10439" y="12533"/>
                  <a:pt x="10456" y="12518"/>
                  <a:pt x="10456" y="12518"/>
                </a:cubicBezTo>
                <a:cubicBezTo>
                  <a:pt x="10473" y="12518"/>
                  <a:pt x="10481" y="12518"/>
                  <a:pt x="10486" y="12518"/>
                </a:cubicBezTo>
                <a:cubicBezTo>
                  <a:pt x="10490" y="12518"/>
                  <a:pt x="10490" y="12518"/>
                  <a:pt x="10490" y="12518"/>
                </a:cubicBezTo>
                <a:cubicBezTo>
                  <a:pt x="10503" y="12547"/>
                  <a:pt x="10510" y="12562"/>
                  <a:pt x="10513" y="12570"/>
                </a:cubicBezTo>
                <a:cubicBezTo>
                  <a:pt x="10516" y="12577"/>
                  <a:pt x="10516" y="12576"/>
                  <a:pt x="10516" y="12576"/>
                </a:cubicBezTo>
                <a:cubicBezTo>
                  <a:pt x="10521" y="12606"/>
                  <a:pt x="10523" y="12621"/>
                  <a:pt x="10524" y="12628"/>
                </a:cubicBezTo>
                <a:cubicBezTo>
                  <a:pt x="10525" y="12635"/>
                  <a:pt x="10525" y="12636"/>
                  <a:pt x="10525" y="12636"/>
                </a:cubicBezTo>
                <a:cubicBezTo>
                  <a:pt x="10529" y="12613"/>
                  <a:pt x="10533" y="12585"/>
                  <a:pt x="10537" y="12562"/>
                </a:cubicBezTo>
                <a:cubicBezTo>
                  <a:pt x="10542" y="12539"/>
                  <a:pt x="10546" y="12522"/>
                  <a:pt x="10550" y="12522"/>
                </a:cubicBezTo>
                <a:cubicBezTo>
                  <a:pt x="10554" y="12515"/>
                  <a:pt x="10561" y="12505"/>
                  <a:pt x="10566" y="12496"/>
                </a:cubicBezTo>
                <a:cubicBezTo>
                  <a:pt x="10572" y="12487"/>
                  <a:pt x="10576" y="12479"/>
                  <a:pt x="10576" y="12479"/>
                </a:cubicBezTo>
                <a:cubicBezTo>
                  <a:pt x="10576" y="12449"/>
                  <a:pt x="10576" y="12435"/>
                  <a:pt x="10576" y="12428"/>
                </a:cubicBezTo>
                <a:cubicBezTo>
                  <a:pt x="10576" y="12420"/>
                  <a:pt x="10576" y="12420"/>
                  <a:pt x="10576" y="12420"/>
                </a:cubicBezTo>
                <a:cubicBezTo>
                  <a:pt x="10567" y="12398"/>
                  <a:pt x="10563" y="12387"/>
                  <a:pt x="10561" y="12381"/>
                </a:cubicBezTo>
                <a:cubicBezTo>
                  <a:pt x="10559" y="12375"/>
                  <a:pt x="10559" y="12375"/>
                  <a:pt x="10559" y="12375"/>
                </a:cubicBezTo>
                <a:cubicBezTo>
                  <a:pt x="10567" y="12353"/>
                  <a:pt x="10571" y="12342"/>
                  <a:pt x="10574" y="12337"/>
                </a:cubicBezTo>
                <a:cubicBezTo>
                  <a:pt x="10576" y="12332"/>
                  <a:pt x="10576" y="12332"/>
                  <a:pt x="10576" y="12332"/>
                </a:cubicBezTo>
                <a:lnTo>
                  <a:pt x="10610" y="12303"/>
                </a:lnTo>
                <a:cubicBezTo>
                  <a:pt x="10614" y="12303"/>
                  <a:pt x="10629" y="12303"/>
                  <a:pt x="10643" y="12303"/>
                </a:cubicBezTo>
                <a:cubicBezTo>
                  <a:pt x="10657" y="12303"/>
                  <a:pt x="10670" y="12303"/>
                  <a:pt x="10670" y="12303"/>
                </a:cubicBezTo>
                <a:cubicBezTo>
                  <a:pt x="10687" y="12288"/>
                  <a:pt x="10696" y="12280"/>
                  <a:pt x="10700" y="12277"/>
                </a:cubicBezTo>
                <a:cubicBezTo>
                  <a:pt x="10704" y="12273"/>
                  <a:pt x="10704" y="12273"/>
                  <a:pt x="10704" y="12273"/>
                </a:cubicBezTo>
                <a:cubicBezTo>
                  <a:pt x="10730" y="12273"/>
                  <a:pt x="10743" y="12273"/>
                  <a:pt x="10749" y="12273"/>
                </a:cubicBezTo>
                <a:cubicBezTo>
                  <a:pt x="10756" y="12273"/>
                  <a:pt x="10756" y="12273"/>
                  <a:pt x="10756" y="12273"/>
                </a:cubicBezTo>
                <a:cubicBezTo>
                  <a:pt x="10773" y="12266"/>
                  <a:pt x="10782" y="12262"/>
                  <a:pt x="10786" y="12260"/>
                </a:cubicBezTo>
                <a:cubicBezTo>
                  <a:pt x="10790" y="12258"/>
                  <a:pt x="10790" y="12258"/>
                  <a:pt x="10790" y="12258"/>
                </a:cubicBezTo>
                <a:cubicBezTo>
                  <a:pt x="10803" y="12273"/>
                  <a:pt x="10809" y="12280"/>
                  <a:pt x="10813" y="12283"/>
                </a:cubicBezTo>
                <a:cubicBezTo>
                  <a:pt x="10816" y="12287"/>
                  <a:pt x="10816" y="12287"/>
                  <a:pt x="10816" y="12287"/>
                </a:cubicBezTo>
                <a:cubicBezTo>
                  <a:pt x="10816" y="12287"/>
                  <a:pt x="10820" y="12295"/>
                  <a:pt x="10825" y="12304"/>
                </a:cubicBezTo>
                <a:cubicBezTo>
                  <a:pt x="10829" y="12313"/>
                  <a:pt x="10833" y="12325"/>
                  <a:pt x="10833" y="12332"/>
                </a:cubicBezTo>
                <a:cubicBezTo>
                  <a:pt x="10833" y="12332"/>
                  <a:pt x="10837" y="12339"/>
                  <a:pt x="10841" y="12348"/>
                </a:cubicBezTo>
                <a:cubicBezTo>
                  <a:pt x="10846" y="12357"/>
                  <a:pt x="10850" y="12368"/>
                  <a:pt x="10850" y="12375"/>
                </a:cubicBezTo>
                <a:cubicBezTo>
                  <a:pt x="10846" y="12375"/>
                  <a:pt x="10848" y="12387"/>
                  <a:pt x="10851" y="12398"/>
                </a:cubicBezTo>
                <a:cubicBezTo>
                  <a:pt x="10854" y="12409"/>
                  <a:pt x="10858" y="12420"/>
                  <a:pt x="10858" y="12420"/>
                </a:cubicBezTo>
                <a:cubicBezTo>
                  <a:pt x="10858" y="12420"/>
                  <a:pt x="10856" y="12427"/>
                  <a:pt x="10854" y="12436"/>
                </a:cubicBezTo>
                <a:cubicBezTo>
                  <a:pt x="10852" y="12446"/>
                  <a:pt x="10850" y="12456"/>
                  <a:pt x="10850" y="12464"/>
                </a:cubicBezTo>
                <a:lnTo>
                  <a:pt x="10858" y="12522"/>
                </a:lnTo>
                <a:cubicBezTo>
                  <a:pt x="10858" y="12530"/>
                  <a:pt x="10863" y="12537"/>
                  <a:pt x="10867" y="12543"/>
                </a:cubicBezTo>
                <a:cubicBezTo>
                  <a:pt x="10871" y="12548"/>
                  <a:pt x="10876" y="12552"/>
                  <a:pt x="10876" y="12552"/>
                </a:cubicBezTo>
                <a:cubicBezTo>
                  <a:pt x="10884" y="12545"/>
                  <a:pt x="10889" y="12541"/>
                  <a:pt x="10891" y="12539"/>
                </a:cubicBezTo>
                <a:cubicBezTo>
                  <a:pt x="10893" y="12537"/>
                  <a:pt x="10893" y="12538"/>
                  <a:pt x="10893" y="12538"/>
                </a:cubicBezTo>
                <a:cubicBezTo>
                  <a:pt x="10897" y="12523"/>
                  <a:pt x="10899" y="12516"/>
                  <a:pt x="10901" y="12512"/>
                </a:cubicBezTo>
                <a:cubicBezTo>
                  <a:pt x="10902" y="12509"/>
                  <a:pt x="10902" y="12509"/>
                  <a:pt x="10902" y="12509"/>
                </a:cubicBezTo>
                <a:cubicBezTo>
                  <a:pt x="10893" y="12487"/>
                  <a:pt x="10889" y="12475"/>
                  <a:pt x="10886" y="12469"/>
                </a:cubicBezTo>
                <a:cubicBezTo>
                  <a:pt x="10884" y="12464"/>
                  <a:pt x="10884" y="12464"/>
                  <a:pt x="10884" y="12464"/>
                </a:cubicBezTo>
                <a:cubicBezTo>
                  <a:pt x="10880" y="12464"/>
                  <a:pt x="10878" y="12464"/>
                  <a:pt x="10877" y="12464"/>
                </a:cubicBezTo>
                <a:cubicBezTo>
                  <a:pt x="10876" y="12464"/>
                  <a:pt x="10876" y="12464"/>
                  <a:pt x="10876" y="12464"/>
                </a:cubicBezTo>
                <a:cubicBezTo>
                  <a:pt x="10880" y="12434"/>
                  <a:pt x="10882" y="12420"/>
                  <a:pt x="10883" y="12412"/>
                </a:cubicBezTo>
                <a:cubicBezTo>
                  <a:pt x="10884" y="12405"/>
                  <a:pt x="10884" y="12405"/>
                  <a:pt x="10884" y="12405"/>
                </a:cubicBezTo>
                <a:cubicBezTo>
                  <a:pt x="10884" y="12405"/>
                  <a:pt x="10889" y="12401"/>
                  <a:pt x="10894" y="12399"/>
                </a:cubicBezTo>
                <a:cubicBezTo>
                  <a:pt x="10900" y="12397"/>
                  <a:pt x="10906" y="12397"/>
                  <a:pt x="10910" y="12405"/>
                </a:cubicBezTo>
                <a:cubicBezTo>
                  <a:pt x="10915" y="12405"/>
                  <a:pt x="10923" y="12416"/>
                  <a:pt x="10930" y="12427"/>
                </a:cubicBezTo>
                <a:cubicBezTo>
                  <a:pt x="10938" y="12438"/>
                  <a:pt x="10944" y="12450"/>
                  <a:pt x="10944" y="12450"/>
                </a:cubicBezTo>
                <a:cubicBezTo>
                  <a:pt x="10953" y="12457"/>
                  <a:pt x="10957" y="12460"/>
                  <a:pt x="10959" y="12462"/>
                </a:cubicBezTo>
                <a:cubicBezTo>
                  <a:pt x="10961" y="12464"/>
                  <a:pt x="10961" y="12464"/>
                  <a:pt x="10961" y="12464"/>
                </a:cubicBezTo>
                <a:lnTo>
                  <a:pt x="10987" y="12435"/>
                </a:lnTo>
                <a:lnTo>
                  <a:pt x="10961" y="12375"/>
                </a:lnTo>
                <a:cubicBezTo>
                  <a:pt x="10966" y="12339"/>
                  <a:pt x="10968" y="12320"/>
                  <a:pt x="10969" y="12311"/>
                </a:cubicBezTo>
                <a:cubicBezTo>
                  <a:pt x="10970" y="12302"/>
                  <a:pt x="10970" y="12303"/>
                  <a:pt x="10970" y="12303"/>
                </a:cubicBezTo>
                <a:cubicBezTo>
                  <a:pt x="10974" y="12273"/>
                  <a:pt x="10976" y="12258"/>
                  <a:pt x="10978" y="12251"/>
                </a:cubicBezTo>
                <a:cubicBezTo>
                  <a:pt x="10979" y="12244"/>
                  <a:pt x="10979" y="12244"/>
                  <a:pt x="10979" y="12244"/>
                </a:cubicBezTo>
                <a:cubicBezTo>
                  <a:pt x="10996" y="12222"/>
                  <a:pt x="11004" y="12211"/>
                  <a:pt x="11008" y="12205"/>
                </a:cubicBezTo>
                <a:cubicBezTo>
                  <a:pt x="11013" y="12199"/>
                  <a:pt x="11013" y="12199"/>
                  <a:pt x="11013" y="12199"/>
                </a:cubicBezTo>
                <a:cubicBezTo>
                  <a:pt x="11026" y="12213"/>
                  <a:pt x="11032" y="12221"/>
                  <a:pt x="11035" y="12225"/>
                </a:cubicBezTo>
                <a:cubicBezTo>
                  <a:pt x="11038" y="12229"/>
                  <a:pt x="11039" y="12229"/>
                  <a:pt x="11039" y="12229"/>
                </a:cubicBezTo>
                <a:cubicBezTo>
                  <a:pt x="11060" y="12229"/>
                  <a:pt x="11071" y="12229"/>
                  <a:pt x="11076" y="12229"/>
                </a:cubicBezTo>
                <a:cubicBezTo>
                  <a:pt x="11082" y="12229"/>
                  <a:pt x="11082" y="12229"/>
                  <a:pt x="11082" y="12229"/>
                </a:cubicBezTo>
                <a:cubicBezTo>
                  <a:pt x="11103" y="12229"/>
                  <a:pt x="11114" y="12229"/>
                  <a:pt x="11119" y="12229"/>
                </a:cubicBezTo>
                <a:cubicBezTo>
                  <a:pt x="11124" y="12229"/>
                  <a:pt x="11124" y="12229"/>
                  <a:pt x="11124" y="12229"/>
                </a:cubicBezTo>
                <a:cubicBezTo>
                  <a:pt x="11137" y="12221"/>
                  <a:pt x="11144" y="12217"/>
                  <a:pt x="11147" y="12216"/>
                </a:cubicBezTo>
                <a:cubicBezTo>
                  <a:pt x="11150" y="12214"/>
                  <a:pt x="11150" y="12214"/>
                  <a:pt x="11150" y="12214"/>
                </a:cubicBezTo>
                <a:cubicBezTo>
                  <a:pt x="11167" y="12214"/>
                  <a:pt x="11176" y="12214"/>
                  <a:pt x="11180" y="12214"/>
                </a:cubicBezTo>
                <a:cubicBezTo>
                  <a:pt x="11184" y="12214"/>
                  <a:pt x="11184" y="12214"/>
                  <a:pt x="11184" y="12214"/>
                </a:cubicBezTo>
                <a:lnTo>
                  <a:pt x="11167" y="12185"/>
                </a:lnTo>
                <a:cubicBezTo>
                  <a:pt x="11163" y="12185"/>
                  <a:pt x="11157" y="12178"/>
                  <a:pt x="11151" y="12170"/>
                </a:cubicBezTo>
                <a:cubicBezTo>
                  <a:pt x="11146" y="12163"/>
                  <a:pt x="11142" y="12155"/>
                  <a:pt x="11142" y="12155"/>
                </a:cubicBezTo>
                <a:lnTo>
                  <a:pt x="11133" y="12185"/>
                </a:lnTo>
                <a:cubicBezTo>
                  <a:pt x="11129" y="12192"/>
                  <a:pt x="11120" y="12196"/>
                  <a:pt x="11113" y="12196"/>
                </a:cubicBezTo>
                <a:cubicBezTo>
                  <a:pt x="11105" y="12196"/>
                  <a:pt x="11098" y="12192"/>
                  <a:pt x="11098" y="12185"/>
                </a:cubicBezTo>
                <a:cubicBezTo>
                  <a:pt x="11094" y="12185"/>
                  <a:pt x="11090" y="12174"/>
                  <a:pt x="11087" y="12163"/>
                </a:cubicBezTo>
                <a:cubicBezTo>
                  <a:pt x="11084" y="12152"/>
                  <a:pt x="11082" y="12140"/>
                  <a:pt x="11082" y="12140"/>
                </a:cubicBezTo>
                <a:cubicBezTo>
                  <a:pt x="11082" y="12118"/>
                  <a:pt x="11082" y="12107"/>
                  <a:pt x="11082" y="12102"/>
                </a:cubicBezTo>
                <a:cubicBezTo>
                  <a:pt x="11082" y="12096"/>
                  <a:pt x="11082" y="12097"/>
                  <a:pt x="11082" y="12097"/>
                </a:cubicBezTo>
                <a:cubicBezTo>
                  <a:pt x="11090" y="12089"/>
                  <a:pt x="11094" y="12086"/>
                  <a:pt x="11096" y="12084"/>
                </a:cubicBezTo>
                <a:cubicBezTo>
                  <a:pt x="11098" y="12082"/>
                  <a:pt x="11098" y="12081"/>
                  <a:pt x="11098" y="12081"/>
                </a:cubicBezTo>
                <a:cubicBezTo>
                  <a:pt x="11086" y="12059"/>
                  <a:pt x="11079" y="12049"/>
                  <a:pt x="11076" y="12043"/>
                </a:cubicBezTo>
                <a:cubicBezTo>
                  <a:pt x="11073" y="12038"/>
                  <a:pt x="11073" y="12038"/>
                  <a:pt x="11073" y="12038"/>
                </a:cubicBezTo>
                <a:cubicBezTo>
                  <a:pt x="11073" y="12038"/>
                  <a:pt x="11073" y="12027"/>
                  <a:pt x="11074" y="12014"/>
                </a:cubicBezTo>
                <a:cubicBezTo>
                  <a:pt x="11075" y="12001"/>
                  <a:pt x="11077" y="11986"/>
                  <a:pt x="11082" y="11979"/>
                </a:cubicBezTo>
                <a:cubicBezTo>
                  <a:pt x="11086" y="11979"/>
                  <a:pt x="11088" y="11972"/>
                  <a:pt x="11089" y="11964"/>
                </a:cubicBezTo>
                <a:cubicBezTo>
                  <a:pt x="11090" y="11957"/>
                  <a:pt x="11090" y="11950"/>
                  <a:pt x="11090" y="11950"/>
                </a:cubicBezTo>
                <a:cubicBezTo>
                  <a:pt x="11078" y="11950"/>
                  <a:pt x="11071" y="11950"/>
                  <a:pt x="11068" y="11950"/>
                </a:cubicBezTo>
                <a:cubicBezTo>
                  <a:pt x="11065" y="11950"/>
                  <a:pt x="11064" y="11950"/>
                  <a:pt x="11064" y="11950"/>
                </a:cubicBezTo>
                <a:cubicBezTo>
                  <a:pt x="11064" y="11950"/>
                  <a:pt x="11062" y="11950"/>
                  <a:pt x="11060" y="11946"/>
                </a:cubicBezTo>
                <a:cubicBezTo>
                  <a:pt x="11058" y="11942"/>
                  <a:pt x="11056" y="11935"/>
                  <a:pt x="11056" y="11920"/>
                </a:cubicBezTo>
                <a:cubicBezTo>
                  <a:pt x="11060" y="11905"/>
                  <a:pt x="11062" y="11895"/>
                  <a:pt x="11063" y="11887"/>
                </a:cubicBezTo>
                <a:cubicBezTo>
                  <a:pt x="11064" y="11880"/>
                  <a:pt x="11064" y="11876"/>
                  <a:pt x="11064" y="11876"/>
                </a:cubicBezTo>
                <a:cubicBezTo>
                  <a:pt x="11030" y="11876"/>
                  <a:pt x="11030" y="11876"/>
                  <a:pt x="11030" y="11876"/>
                </a:cubicBezTo>
                <a:cubicBezTo>
                  <a:pt x="11013" y="11876"/>
                  <a:pt x="11013" y="11876"/>
                  <a:pt x="11013" y="11876"/>
                </a:cubicBezTo>
                <a:cubicBezTo>
                  <a:pt x="11000" y="11854"/>
                  <a:pt x="10994" y="11843"/>
                  <a:pt x="10991" y="11837"/>
                </a:cubicBezTo>
                <a:cubicBezTo>
                  <a:pt x="10987" y="11832"/>
                  <a:pt x="10987" y="11832"/>
                  <a:pt x="10987" y="11832"/>
                </a:cubicBezTo>
                <a:cubicBezTo>
                  <a:pt x="10992" y="11810"/>
                  <a:pt x="10994" y="11799"/>
                  <a:pt x="10995" y="11793"/>
                </a:cubicBezTo>
                <a:cubicBezTo>
                  <a:pt x="10996" y="11787"/>
                  <a:pt x="10996" y="11787"/>
                  <a:pt x="10996" y="11787"/>
                </a:cubicBezTo>
                <a:cubicBezTo>
                  <a:pt x="11022" y="11780"/>
                  <a:pt x="11034" y="11777"/>
                  <a:pt x="11041" y="11775"/>
                </a:cubicBezTo>
                <a:cubicBezTo>
                  <a:pt x="11047" y="11773"/>
                  <a:pt x="11047" y="11773"/>
                  <a:pt x="11047" y="11773"/>
                </a:cubicBezTo>
                <a:cubicBezTo>
                  <a:pt x="11077" y="11751"/>
                  <a:pt x="11092" y="11740"/>
                  <a:pt x="11100" y="11735"/>
                </a:cubicBezTo>
                <a:cubicBezTo>
                  <a:pt x="11107" y="11729"/>
                  <a:pt x="11107" y="11728"/>
                  <a:pt x="11107" y="11728"/>
                </a:cubicBezTo>
                <a:cubicBezTo>
                  <a:pt x="11103" y="11714"/>
                  <a:pt x="11101" y="11707"/>
                  <a:pt x="11100" y="11703"/>
                </a:cubicBezTo>
                <a:cubicBezTo>
                  <a:pt x="11098" y="11699"/>
                  <a:pt x="11098" y="11699"/>
                  <a:pt x="11098" y="11699"/>
                </a:cubicBezTo>
                <a:cubicBezTo>
                  <a:pt x="11090" y="11706"/>
                  <a:pt x="11086" y="11710"/>
                  <a:pt x="11084" y="11712"/>
                </a:cubicBezTo>
                <a:cubicBezTo>
                  <a:pt x="11082" y="11713"/>
                  <a:pt x="11082" y="11713"/>
                  <a:pt x="11082" y="11713"/>
                </a:cubicBezTo>
                <a:lnTo>
                  <a:pt x="11073" y="11728"/>
                </a:lnTo>
                <a:cubicBezTo>
                  <a:pt x="11069" y="11728"/>
                  <a:pt x="11062" y="11728"/>
                  <a:pt x="11057" y="11728"/>
                </a:cubicBezTo>
                <a:cubicBezTo>
                  <a:pt x="11052" y="11728"/>
                  <a:pt x="11047" y="11728"/>
                  <a:pt x="11047" y="11728"/>
                </a:cubicBezTo>
                <a:cubicBezTo>
                  <a:pt x="11047" y="11714"/>
                  <a:pt x="11047" y="11707"/>
                  <a:pt x="11047" y="11703"/>
                </a:cubicBezTo>
                <a:cubicBezTo>
                  <a:pt x="11047" y="11699"/>
                  <a:pt x="11047" y="11699"/>
                  <a:pt x="11047" y="11699"/>
                </a:cubicBezTo>
                <a:cubicBezTo>
                  <a:pt x="11060" y="11699"/>
                  <a:pt x="11066" y="11699"/>
                  <a:pt x="11070" y="11699"/>
                </a:cubicBezTo>
                <a:cubicBezTo>
                  <a:pt x="11073" y="11699"/>
                  <a:pt x="11073" y="11699"/>
                  <a:pt x="11073" y="11699"/>
                </a:cubicBezTo>
                <a:cubicBezTo>
                  <a:pt x="11082" y="11692"/>
                  <a:pt x="11086" y="11688"/>
                  <a:pt x="11088" y="11686"/>
                </a:cubicBezTo>
                <a:cubicBezTo>
                  <a:pt x="11090" y="11684"/>
                  <a:pt x="11090" y="11684"/>
                  <a:pt x="11090" y="11684"/>
                </a:cubicBezTo>
                <a:cubicBezTo>
                  <a:pt x="11082" y="11676"/>
                  <a:pt x="11077" y="11673"/>
                  <a:pt x="11075" y="11671"/>
                </a:cubicBezTo>
                <a:cubicBezTo>
                  <a:pt x="11073" y="11669"/>
                  <a:pt x="11073" y="11670"/>
                  <a:pt x="11073" y="11670"/>
                </a:cubicBezTo>
                <a:cubicBezTo>
                  <a:pt x="11060" y="11640"/>
                  <a:pt x="11054" y="11626"/>
                  <a:pt x="11051" y="11618"/>
                </a:cubicBezTo>
                <a:cubicBezTo>
                  <a:pt x="11047" y="11611"/>
                  <a:pt x="11047" y="11611"/>
                  <a:pt x="11047" y="11611"/>
                </a:cubicBezTo>
                <a:cubicBezTo>
                  <a:pt x="11043" y="11589"/>
                  <a:pt x="11041" y="11578"/>
                  <a:pt x="11040" y="11572"/>
                </a:cubicBezTo>
                <a:cubicBezTo>
                  <a:pt x="11039" y="11567"/>
                  <a:pt x="11039" y="11566"/>
                  <a:pt x="11039" y="11566"/>
                </a:cubicBezTo>
                <a:cubicBezTo>
                  <a:pt x="11030" y="11559"/>
                  <a:pt x="11026" y="11555"/>
                  <a:pt x="11024" y="11553"/>
                </a:cubicBezTo>
                <a:cubicBezTo>
                  <a:pt x="11021" y="11552"/>
                  <a:pt x="11021" y="11552"/>
                  <a:pt x="11021" y="11552"/>
                </a:cubicBezTo>
                <a:cubicBezTo>
                  <a:pt x="11013" y="11538"/>
                  <a:pt x="11009" y="11530"/>
                  <a:pt x="11007" y="11526"/>
                </a:cubicBezTo>
                <a:cubicBezTo>
                  <a:pt x="11005" y="11522"/>
                  <a:pt x="11005" y="11522"/>
                  <a:pt x="11005" y="11522"/>
                </a:cubicBezTo>
                <a:cubicBezTo>
                  <a:pt x="11005" y="11500"/>
                  <a:pt x="11005" y="11489"/>
                  <a:pt x="11005" y="11484"/>
                </a:cubicBezTo>
                <a:cubicBezTo>
                  <a:pt x="11005" y="11478"/>
                  <a:pt x="11005" y="11478"/>
                  <a:pt x="11005" y="11478"/>
                </a:cubicBezTo>
                <a:cubicBezTo>
                  <a:pt x="11000" y="11419"/>
                  <a:pt x="10998" y="11390"/>
                  <a:pt x="10997" y="11375"/>
                </a:cubicBezTo>
                <a:cubicBezTo>
                  <a:pt x="10996" y="11360"/>
                  <a:pt x="10996" y="11360"/>
                  <a:pt x="10996" y="11360"/>
                </a:cubicBezTo>
                <a:cubicBezTo>
                  <a:pt x="11009" y="11360"/>
                  <a:pt x="11015" y="11360"/>
                  <a:pt x="11018" y="11360"/>
                </a:cubicBezTo>
                <a:cubicBezTo>
                  <a:pt x="11021" y="11360"/>
                  <a:pt x="11021" y="11360"/>
                  <a:pt x="11021" y="11360"/>
                </a:cubicBezTo>
                <a:cubicBezTo>
                  <a:pt x="11030" y="11353"/>
                  <a:pt x="11034" y="11349"/>
                  <a:pt x="11036" y="11348"/>
                </a:cubicBezTo>
                <a:cubicBezTo>
                  <a:pt x="11038" y="11346"/>
                  <a:pt x="11039" y="11346"/>
                  <a:pt x="11039" y="11346"/>
                </a:cubicBezTo>
                <a:cubicBezTo>
                  <a:pt x="11039" y="11346"/>
                  <a:pt x="11038" y="11346"/>
                  <a:pt x="11038" y="11346"/>
                </a:cubicBezTo>
                <a:cubicBezTo>
                  <a:pt x="11037" y="11345"/>
                  <a:pt x="11037" y="11345"/>
                  <a:pt x="11037" y="11345"/>
                </a:cubicBezTo>
                <a:cubicBezTo>
                  <a:pt x="11028" y="11352"/>
                  <a:pt x="11024" y="11356"/>
                  <a:pt x="11021" y="11357"/>
                </a:cubicBezTo>
                <a:cubicBezTo>
                  <a:pt x="11019" y="11359"/>
                  <a:pt x="11019" y="11359"/>
                  <a:pt x="11019" y="11359"/>
                </a:cubicBezTo>
                <a:cubicBezTo>
                  <a:pt x="11006" y="11359"/>
                  <a:pt x="11000" y="11359"/>
                  <a:pt x="10997" y="11359"/>
                </a:cubicBezTo>
                <a:cubicBezTo>
                  <a:pt x="10993" y="11359"/>
                  <a:pt x="10993" y="11359"/>
                  <a:pt x="10993" y="11359"/>
                </a:cubicBezTo>
                <a:cubicBezTo>
                  <a:pt x="10985" y="11352"/>
                  <a:pt x="10981" y="11348"/>
                  <a:pt x="10979" y="11346"/>
                </a:cubicBezTo>
                <a:cubicBezTo>
                  <a:pt x="10977" y="11345"/>
                  <a:pt x="10977" y="11345"/>
                  <a:pt x="10977" y="11345"/>
                </a:cubicBezTo>
                <a:cubicBezTo>
                  <a:pt x="10968" y="11323"/>
                  <a:pt x="10964" y="11311"/>
                  <a:pt x="10962" y="11306"/>
                </a:cubicBezTo>
                <a:cubicBezTo>
                  <a:pt x="10960" y="11300"/>
                  <a:pt x="10960" y="11300"/>
                  <a:pt x="10960" y="11300"/>
                </a:cubicBezTo>
                <a:lnTo>
                  <a:pt x="10951" y="11271"/>
                </a:lnTo>
                <a:lnTo>
                  <a:pt x="10977" y="11242"/>
                </a:lnTo>
                <a:cubicBezTo>
                  <a:pt x="10981" y="11242"/>
                  <a:pt x="10983" y="11238"/>
                  <a:pt x="10984" y="11234"/>
                </a:cubicBezTo>
                <a:cubicBezTo>
                  <a:pt x="10985" y="11231"/>
                  <a:pt x="10985" y="11227"/>
                  <a:pt x="10985" y="11227"/>
                </a:cubicBezTo>
                <a:cubicBezTo>
                  <a:pt x="10985" y="11198"/>
                  <a:pt x="10985" y="11183"/>
                  <a:pt x="10985" y="11175"/>
                </a:cubicBezTo>
                <a:cubicBezTo>
                  <a:pt x="10985" y="11168"/>
                  <a:pt x="10985" y="11167"/>
                  <a:pt x="10985" y="11167"/>
                </a:cubicBezTo>
                <a:lnTo>
                  <a:pt x="10985" y="11138"/>
                </a:lnTo>
                <a:cubicBezTo>
                  <a:pt x="10985" y="11130"/>
                  <a:pt x="10987" y="11123"/>
                  <a:pt x="10989" y="11118"/>
                </a:cubicBezTo>
                <a:cubicBezTo>
                  <a:pt x="10991" y="11112"/>
                  <a:pt x="10993" y="11109"/>
                  <a:pt x="10993" y="11109"/>
                </a:cubicBezTo>
                <a:cubicBezTo>
                  <a:pt x="10993" y="11109"/>
                  <a:pt x="10994" y="11097"/>
                  <a:pt x="10993" y="11084"/>
                </a:cubicBezTo>
                <a:cubicBezTo>
                  <a:pt x="10992" y="11071"/>
                  <a:pt x="10990" y="11057"/>
                  <a:pt x="10985" y="11049"/>
                </a:cubicBezTo>
                <a:cubicBezTo>
                  <a:pt x="10985" y="11035"/>
                  <a:pt x="10985" y="11020"/>
                  <a:pt x="10985" y="11009"/>
                </a:cubicBezTo>
                <a:cubicBezTo>
                  <a:pt x="10985" y="10998"/>
                  <a:pt x="10985" y="10991"/>
                  <a:pt x="10985" y="10991"/>
                </a:cubicBezTo>
                <a:cubicBezTo>
                  <a:pt x="10977" y="10969"/>
                  <a:pt x="10972" y="10958"/>
                  <a:pt x="10970" y="10952"/>
                </a:cubicBezTo>
                <a:cubicBezTo>
                  <a:pt x="10968" y="10947"/>
                  <a:pt x="10968" y="10947"/>
                  <a:pt x="10968" y="10947"/>
                </a:cubicBezTo>
                <a:cubicBezTo>
                  <a:pt x="10968" y="10947"/>
                  <a:pt x="10959" y="10947"/>
                  <a:pt x="10942" y="10932"/>
                </a:cubicBezTo>
                <a:cubicBezTo>
                  <a:pt x="10925" y="10917"/>
                  <a:pt x="10899" y="10903"/>
                  <a:pt x="10899" y="10903"/>
                </a:cubicBezTo>
                <a:cubicBezTo>
                  <a:pt x="10899" y="10881"/>
                  <a:pt x="10899" y="10869"/>
                  <a:pt x="10899" y="10863"/>
                </a:cubicBezTo>
                <a:cubicBezTo>
                  <a:pt x="10899" y="10858"/>
                  <a:pt x="10899" y="10858"/>
                  <a:pt x="10899" y="10858"/>
                </a:cubicBezTo>
                <a:cubicBezTo>
                  <a:pt x="10895" y="10850"/>
                  <a:pt x="10892" y="10847"/>
                  <a:pt x="10891" y="10845"/>
                </a:cubicBezTo>
                <a:cubicBezTo>
                  <a:pt x="10890" y="10844"/>
                  <a:pt x="10890" y="10843"/>
                  <a:pt x="10890" y="10843"/>
                </a:cubicBezTo>
                <a:cubicBezTo>
                  <a:pt x="10890" y="10843"/>
                  <a:pt x="10886" y="10844"/>
                  <a:pt x="10882" y="10845"/>
                </a:cubicBezTo>
                <a:cubicBezTo>
                  <a:pt x="10878" y="10847"/>
                  <a:pt x="10874" y="10850"/>
                  <a:pt x="10874" y="10858"/>
                </a:cubicBezTo>
                <a:lnTo>
                  <a:pt x="10874" y="10873"/>
                </a:lnTo>
                <a:cubicBezTo>
                  <a:pt x="10865" y="10866"/>
                  <a:pt x="10861" y="10862"/>
                  <a:pt x="10859" y="10860"/>
                </a:cubicBezTo>
                <a:cubicBezTo>
                  <a:pt x="10857" y="10858"/>
                  <a:pt x="10857" y="10858"/>
                  <a:pt x="10857" y="10858"/>
                </a:cubicBezTo>
                <a:cubicBezTo>
                  <a:pt x="10857" y="10858"/>
                  <a:pt x="10852" y="10847"/>
                  <a:pt x="10848" y="10834"/>
                </a:cubicBezTo>
                <a:cubicBezTo>
                  <a:pt x="10843" y="10821"/>
                  <a:pt x="10839" y="10807"/>
                  <a:pt x="10839" y="10799"/>
                </a:cubicBezTo>
                <a:cubicBezTo>
                  <a:pt x="10843" y="10799"/>
                  <a:pt x="10848" y="10796"/>
                  <a:pt x="10851" y="10790"/>
                </a:cubicBezTo>
                <a:cubicBezTo>
                  <a:pt x="10854" y="10785"/>
                  <a:pt x="10857" y="10777"/>
                  <a:pt x="10857" y="10769"/>
                </a:cubicBezTo>
                <a:cubicBezTo>
                  <a:pt x="10861" y="10762"/>
                  <a:pt x="10865" y="10751"/>
                  <a:pt x="10868" y="10740"/>
                </a:cubicBezTo>
                <a:cubicBezTo>
                  <a:pt x="10871" y="10729"/>
                  <a:pt x="10874" y="10718"/>
                  <a:pt x="10874" y="10711"/>
                </a:cubicBezTo>
                <a:lnTo>
                  <a:pt x="10874" y="10652"/>
                </a:lnTo>
                <a:cubicBezTo>
                  <a:pt x="10874" y="10652"/>
                  <a:pt x="10865" y="10638"/>
                  <a:pt x="10874" y="10638"/>
                </a:cubicBezTo>
                <a:cubicBezTo>
                  <a:pt x="10882" y="10638"/>
                  <a:pt x="10873" y="10638"/>
                  <a:pt x="10882" y="10638"/>
                </a:cubicBezTo>
                <a:cubicBezTo>
                  <a:pt x="10886" y="10631"/>
                  <a:pt x="10895" y="10619"/>
                  <a:pt x="10902" y="10610"/>
                </a:cubicBezTo>
                <a:cubicBezTo>
                  <a:pt x="10910" y="10601"/>
                  <a:pt x="10916" y="10593"/>
                  <a:pt x="10916" y="10593"/>
                </a:cubicBezTo>
                <a:cubicBezTo>
                  <a:pt x="10916" y="10579"/>
                  <a:pt x="10916" y="10571"/>
                  <a:pt x="10916" y="10567"/>
                </a:cubicBezTo>
                <a:cubicBezTo>
                  <a:pt x="10916" y="10564"/>
                  <a:pt x="10916" y="10564"/>
                  <a:pt x="10916" y="10564"/>
                </a:cubicBezTo>
                <a:cubicBezTo>
                  <a:pt x="10916" y="10564"/>
                  <a:pt x="10914" y="10556"/>
                  <a:pt x="10912" y="10547"/>
                </a:cubicBezTo>
                <a:cubicBezTo>
                  <a:pt x="10910" y="10537"/>
                  <a:pt x="10908" y="10527"/>
                  <a:pt x="10908" y="10519"/>
                </a:cubicBezTo>
                <a:cubicBezTo>
                  <a:pt x="10908" y="10519"/>
                  <a:pt x="10908" y="10520"/>
                  <a:pt x="10908" y="10505"/>
                </a:cubicBezTo>
                <a:cubicBezTo>
                  <a:pt x="10908" y="10476"/>
                  <a:pt x="10874" y="10417"/>
                  <a:pt x="10874" y="10417"/>
                </a:cubicBezTo>
                <a:cubicBezTo>
                  <a:pt x="10865" y="10417"/>
                  <a:pt x="10861" y="10417"/>
                  <a:pt x="10859" y="10417"/>
                </a:cubicBezTo>
                <a:cubicBezTo>
                  <a:pt x="10857" y="10417"/>
                  <a:pt x="10857" y="10417"/>
                  <a:pt x="10857" y="10417"/>
                </a:cubicBezTo>
                <a:cubicBezTo>
                  <a:pt x="10857" y="10417"/>
                  <a:pt x="10857" y="10413"/>
                  <a:pt x="10857" y="10407"/>
                </a:cubicBezTo>
                <a:cubicBezTo>
                  <a:pt x="10857" y="10402"/>
                  <a:pt x="10857" y="10395"/>
                  <a:pt x="10857" y="10387"/>
                </a:cubicBezTo>
                <a:lnTo>
                  <a:pt x="10857" y="10343"/>
                </a:lnTo>
                <a:cubicBezTo>
                  <a:pt x="10861" y="10313"/>
                  <a:pt x="10863" y="10298"/>
                  <a:pt x="10864" y="10291"/>
                </a:cubicBezTo>
                <a:cubicBezTo>
                  <a:pt x="10865" y="10284"/>
                  <a:pt x="10865" y="10284"/>
                  <a:pt x="10865" y="10284"/>
                </a:cubicBezTo>
                <a:cubicBezTo>
                  <a:pt x="10861" y="10233"/>
                  <a:pt x="10859" y="10206"/>
                  <a:pt x="10858" y="10193"/>
                </a:cubicBezTo>
                <a:cubicBezTo>
                  <a:pt x="10857" y="10180"/>
                  <a:pt x="10857" y="10180"/>
                  <a:pt x="10857" y="10180"/>
                </a:cubicBezTo>
                <a:cubicBezTo>
                  <a:pt x="10857" y="10143"/>
                  <a:pt x="10857" y="10125"/>
                  <a:pt x="10857" y="10116"/>
                </a:cubicBezTo>
                <a:cubicBezTo>
                  <a:pt x="10857" y="10107"/>
                  <a:pt x="10857" y="10107"/>
                  <a:pt x="10857" y="10107"/>
                </a:cubicBezTo>
                <a:cubicBezTo>
                  <a:pt x="10857" y="10107"/>
                  <a:pt x="10857" y="10092"/>
                  <a:pt x="10857" y="10076"/>
                </a:cubicBezTo>
                <a:cubicBezTo>
                  <a:pt x="10857" y="10059"/>
                  <a:pt x="10857" y="10041"/>
                  <a:pt x="10857" y="10033"/>
                </a:cubicBezTo>
                <a:lnTo>
                  <a:pt x="10874" y="9974"/>
                </a:lnTo>
                <a:cubicBezTo>
                  <a:pt x="10878" y="9959"/>
                  <a:pt x="10880" y="9952"/>
                  <a:pt x="10881" y="9949"/>
                </a:cubicBezTo>
                <a:cubicBezTo>
                  <a:pt x="10882" y="9945"/>
                  <a:pt x="10882" y="9945"/>
                  <a:pt x="10882" y="9945"/>
                </a:cubicBezTo>
                <a:cubicBezTo>
                  <a:pt x="10886" y="9967"/>
                  <a:pt x="10888" y="9979"/>
                  <a:pt x="10889" y="9984"/>
                </a:cubicBezTo>
                <a:cubicBezTo>
                  <a:pt x="10890" y="9990"/>
                  <a:pt x="10890" y="9990"/>
                  <a:pt x="10890" y="9990"/>
                </a:cubicBezTo>
                <a:cubicBezTo>
                  <a:pt x="10890" y="9990"/>
                  <a:pt x="10888" y="9994"/>
                  <a:pt x="10887" y="9999"/>
                </a:cubicBezTo>
                <a:cubicBezTo>
                  <a:pt x="10886" y="10005"/>
                  <a:pt x="10886" y="10012"/>
                  <a:pt x="10890" y="10019"/>
                </a:cubicBezTo>
                <a:cubicBezTo>
                  <a:pt x="10895" y="10019"/>
                  <a:pt x="10899" y="10019"/>
                  <a:pt x="10903" y="10019"/>
                </a:cubicBezTo>
                <a:cubicBezTo>
                  <a:pt x="10908" y="10019"/>
                  <a:pt x="10912" y="10019"/>
                  <a:pt x="10916" y="10019"/>
                </a:cubicBezTo>
                <a:lnTo>
                  <a:pt x="10925" y="10033"/>
                </a:lnTo>
                <a:cubicBezTo>
                  <a:pt x="10938" y="10048"/>
                  <a:pt x="10944" y="10055"/>
                  <a:pt x="10948" y="10059"/>
                </a:cubicBezTo>
                <a:cubicBezTo>
                  <a:pt x="10951" y="10062"/>
                  <a:pt x="10951" y="10063"/>
                  <a:pt x="10951" y="10063"/>
                </a:cubicBezTo>
                <a:cubicBezTo>
                  <a:pt x="10959" y="10077"/>
                  <a:pt x="10964" y="10085"/>
                  <a:pt x="10966" y="10089"/>
                </a:cubicBezTo>
                <a:cubicBezTo>
                  <a:pt x="10968" y="10092"/>
                  <a:pt x="10968" y="10092"/>
                  <a:pt x="10968" y="10092"/>
                </a:cubicBezTo>
                <a:cubicBezTo>
                  <a:pt x="10977" y="10099"/>
                  <a:pt x="10981" y="10104"/>
                  <a:pt x="10983" y="10105"/>
                </a:cubicBezTo>
                <a:cubicBezTo>
                  <a:pt x="10985" y="10107"/>
                  <a:pt x="10985" y="10107"/>
                  <a:pt x="10985" y="10107"/>
                </a:cubicBezTo>
                <a:cubicBezTo>
                  <a:pt x="10994" y="10107"/>
                  <a:pt x="10998" y="10107"/>
                  <a:pt x="11000" y="10107"/>
                </a:cubicBezTo>
                <a:cubicBezTo>
                  <a:pt x="11002" y="10107"/>
                  <a:pt x="11002" y="10107"/>
                  <a:pt x="11002" y="10107"/>
                </a:cubicBezTo>
                <a:cubicBezTo>
                  <a:pt x="11006" y="10100"/>
                  <a:pt x="11008" y="10096"/>
                  <a:pt x="11010" y="10094"/>
                </a:cubicBezTo>
                <a:cubicBezTo>
                  <a:pt x="11011" y="10092"/>
                  <a:pt x="11011" y="10092"/>
                  <a:pt x="11011" y="10092"/>
                </a:cubicBezTo>
                <a:lnTo>
                  <a:pt x="11011" y="10078"/>
                </a:lnTo>
                <a:lnTo>
                  <a:pt x="11002" y="10048"/>
                </a:lnTo>
                <a:cubicBezTo>
                  <a:pt x="11002" y="10041"/>
                  <a:pt x="11000" y="10034"/>
                  <a:pt x="10998" y="10028"/>
                </a:cubicBezTo>
                <a:cubicBezTo>
                  <a:pt x="10995" y="10023"/>
                  <a:pt x="10993" y="10019"/>
                  <a:pt x="10993" y="10019"/>
                </a:cubicBezTo>
                <a:cubicBezTo>
                  <a:pt x="11006" y="10004"/>
                  <a:pt x="11013" y="9997"/>
                  <a:pt x="11016" y="9993"/>
                </a:cubicBezTo>
                <a:cubicBezTo>
                  <a:pt x="11019" y="9990"/>
                  <a:pt x="11019" y="9990"/>
                  <a:pt x="11019" y="9990"/>
                </a:cubicBezTo>
                <a:cubicBezTo>
                  <a:pt x="11024" y="9975"/>
                  <a:pt x="11026" y="9968"/>
                  <a:pt x="11027" y="9964"/>
                </a:cubicBezTo>
                <a:cubicBezTo>
                  <a:pt x="11028" y="9960"/>
                  <a:pt x="11028" y="9959"/>
                  <a:pt x="11028" y="9959"/>
                </a:cubicBezTo>
                <a:cubicBezTo>
                  <a:pt x="11028" y="9959"/>
                  <a:pt x="11028" y="9945"/>
                  <a:pt x="11019" y="9945"/>
                </a:cubicBezTo>
                <a:cubicBezTo>
                  <a:pt x="11011" y="9945"/>
                  <a:pt x="10993" y="9945"/>
                  <a:pt x="10993" y="9945"/>
                </a:cubicBezTo>
                <a:lnTo>
                  <a:pt x="10985" y="9930"/>
                </a:lnTo>
                <a:lnTo>
                  <a:pt x="10977" y="9900"/>
                </a:lnTo>
                <a:cubicBezTo>
                  <a:pt x="10977" y="9900"/>
                  <a:pt x="10977" y="9893"/>
                  <a:pt x="10978" y="9886"/>
                </a:cubicBezTo>
                <a:cubicBezTo>
                  <a:pt x="10979" y="9878"/>
                  <a:pt x="10981" y="9871"/>
                  <a:pt x="10985" y="9871"/>
                </a:cubicBezTo>
                <a:cubicBezTo>
                  <a:pt x="10985" y="9864"/>
                  <a:pt x="10987" y="9849"/>
                  <a:pt x="10989" y="9836"/>
                </a:cubicBezTo>
                <a:cubicBezTo>
                  <a:pt x="10991" y="9823"/>
                  <a:pt x="10993" y="9812"/>
                  <a:pt x="10993" y="9812"/>
                </a:cubicBezTo>
                <a:cubicBezTo>
                  <a:pt x="10993" y="9812"/>
                  <a:pt x="10985" y="9783"/>
                  <a:pt x="11002" y="9783"/>
                </a:cubicBezTo>
                <a:cubicBezTo>
                  <a:pt x="11019" y="9783"/>
                  <a:pt x="11028" y="9783"/>
                  <a:pt x="11028" y="9783"/>
                </a:cubicBezTo>
                <a:cubicBezTo>
                  <a:pt x="11028" y="9783"/>
                  <a:pt x="11030" y="9776"/>
                  <a:pt x="11033" y="9768"/>
                </a:cubicBezTo>
                <a:cubicBezTo>
                  <a:pt x="11037" y="9761"/>
                  <a:pt x="11041" y="9753"/>
                  <a:pt x="11045" y="9753"/>
                </a:cubicBezTo>
                <a:cubicBezTo>
                  <a:pt x="11045" y="9753"/>
                  <a:pt x="11047" y="9750"/>
                  <a:pt x="11050" y="9748"/>
                </a:cubicBezTo>
                <a:cubicBezTo>
                  <a:pt x="11052" y="9746"/>
                  <a:pt x="11054" y="9746"/>
                  <a:pt x="11054" y="9753"/>
                </a:cubicBezTo>
                <a:cubicBezTo>
                  <a:pt x="11058" y="9753"/>
                  <a:pt x="11058" y="9765"/>
                  <a:pt x="11057" y="9776"/>
                </a:cubicBezTo>
                <a:cubicBezTo>
                  <a:pt x="11056" y="9787"/>
                  <a:pt x="11054" y="9798"/>
                  <a:pt x="11054" y="9798"/>
                </a:cubicBezTo>
                <a:cubicBezTo>
                  <a:pt x="11045" y="9813"/>
                  <a:pt x="11041" y="9820"/>
                  <a:pt x="11039" y="9824"/>
                </a:cubicBezTo>
                <a:cubicBezTo>
                  <a:pt x="11037" y="9827"/>
                  <a:pt x="11037" y="9827"/>
                  <a:pt x="11037" y="9827"/>
                </a:cubicBezTo>
                <a:cubicBezTo>
                  <a:pt x="11037" y="9827"/>
                  <a:pt x="11045" y="9842"/>
                  <a:pt x="11045" y="9857"/>
                </a:cubicBezTo>
                <a:cubicBezTo>
                  <a:pt x="11045" y="9871"/>
                  <a:pt x="11045" y="9886"/>
                  <a:pt x="11045" y="9886"/>
                </a:cubicBezTo>
                <a:cubicBezTo>
                  <a:pt x="11036" y="9909"/>
                  <a:pt x="11032" y="9919"/>
                  <a:pt x="11030" y="9924"/>
                </a:cubicBezTo>
                <a:cubicBezTo>
                  <a:pt x="11028" y="9930"/>
                  <a:pt x="11028" y="9930"/>
                  <a:pt x="11028" y="9930"/>
                </a:cubicBezTo>
                <a:lnTo>
                  <a:pt x="11037" y="9930"/>
                </a:lnTo>
                <a:cubicBezTo>
                  <a:pt x="11037" y="9937"/>
                  <a:pt x="11037" y="9944"/>
                  <a:pt x="11037" y="9950"/>
                </a:cubicBezTo>
                <a:cubicBezTo>
                  <a:pt x="11037" y="9955"/>
                  <a:pt x="11037" y="9959"/>
                  <a:pt x="11037" y="9959"/>
                </a:cubicBezTo>
                <a:cubicBezTo>
                  <a:pt x="11049" y="9952"/>
                  <a:pt x="11056" y="9949"/>
                  <a:pt x="11059" y="9947"/>
                </a:cubicBezTo>
                <a:cubicBezTo>
                  <a:pt x="11062" y="9945"/>
                  <a:pt x="11063" y="9945"/>
                  <a:pt x="11063" y="9945"/>
                </a:cubicBezTo>
                <a:lnTo>
                  <a:pt x="11054" y="9930"/>
                </a:lnTo>
                <a:cubicBezTo>
                  <a:pt x="11054" y="9930"/>
                  <a:pt x="11045" y="9915"/>
                  <a:pt x="11054" y="9900"/>
                </a:cubicBezTo>
                <a:cubicBezTo>
                  <a:pt x="11062" y="9885"/>
                  <a:pt x="11062" y="9871"/>
                  <a:pt x="11071" y="9871"/>
                </a:cubicBezTo>
                <a:cubicBezTo>
                  <a:pt x="11071" y="9856"/>
                  <a:pt x="11071" y="9857"/>
                  <a:pt x="11088" y="9857"/>
                </a:cubicBezTo>
                <a:cubicBezTo>
                  <a:pt x="11097" y="9857"/>
                  <a:pt x="11114" y="9886"/>
                  <a:pt x="11114" y="9886"/>
                </a:cubicBezTo>
                <a:cubicBezTo>
                  <a:pt x="11114" y="9886"/>
                  <a:pt x="11116" y="9890"/>
                  <a:pt x="11117" y="9893"/>
                </a:cubicBezTo>
                <a:cubicBezTo>
                  <a:pt x="11118" y="9897"/>
                  <a:pt x="11118" y="9900"/>
                  <a:pt x="11114" y="9900"/>
                </a:cubicBezTo>
                <a:cubicBezTo>
                  <a:pt x="11114" y="9908"/>
                  <a:pt x="11112" y="9915"/>
                  <a:pt x="11109" y="9921"/>
                </a:cubicBezTo>
                <a:cubicBezTo>
                  <a:pt x="11107" y="9926"/>
                  <a:pt x="11105" y="9930"/>
                  <a:pt x="11105" y="9930"/>
                </a:cubicBezTo>
                <a:cubicBezTo>
                  <a:pt x="11114" y="9952"/>
                  <a:pt x="11118" y="9963"/>
                  <a:pt x="11120" y="9969"/>
                </a:cubicBezTo>
                <a:cubicBezTo>
                  <a:pt x="11122" y="9974"/>
                  <a:pt x="11122" y="9974"/>
                  <a:pt x="11122" y="9974"/>
                </a:cubicBezTo>
                <a:cubicBezTo>
                  <a:pt x="11122" y="9974"/>
                  <a:pt x="11120" y="9975"/>
                  <a:pt x="11117" y="9977"/>
                </a:cubicBezTo>
                <a:cubicBezTo>
                  <a:pt x="11114" y="9979"/>
                  <a:pt x="11109" y="9982"/>
                  <a:pt x="11105" y="9990"/>
                </a:cubicBezTo>
                <a:lnTo>
                  <a:pt x="11105" y="10004"/>
                </a:lnTo>
                <a:cubicBezTo>
                  <a:pt x="11105" y="10019"/>
                  <a:pt x="11079" y="10033"/>
                  <a:pt x="11105" y="10033"/>
                </a:cubicBezTo>
                <a:cubicBezTo>
                  <a:pt x="11122" y="10033"/>
                  <a:pt x="11122" y="10034"/>
                  <a:pt x="11122" y="10019"/>
                </a:cubicBezTo>
                <a:lnTo>
                  <a:pt x="11122" y="9990"/>
                </a:lnTo>
                <a:lnTo>
                  <a:pt x="11131" y="9990"/>
                </a:lnTo>
                <a:cubicBezTo>
                  <a:pt x="11135" y="9990"/>
                  <a:pt x="11140" y="9990"/>
                  <a:pt x="11143" y="9990"/>
                </a:cubicBezTo>
                <a:cubicBezTo>
                  <a:pt x="11146" y="9990"/>
                  <a:pt x="11148" y="9990"/>
                  <a:pt x="11148" y="9990"/>
                </a:cubicBezTo>
                <a:cubicBezTo>
                  <a:pt x="11153" y="9997"/>
                  <a:pt x="11155" y="10001"/>
                  <a:pt x="11156" y="10002"/>
                </a:cubicBezTo>
                <a:cubicBezTo>
                  <a:pt x="11157" y="10004"/>
                  <a:pt x="11157" y="10004"/>
                  <a:pt x="11157" y="10004"/>
                </a:cubicBezTo>
                <a:cubicBezTo>
                  <a:pt x="11157" y="10004"/>
                  <a:pt x="11157" y="10007"/>
                  <a:pt x="11157" y="10013"/>
                </a:cubicBezTo>
                <a:cubicBezTo>
                  <a:pt x="11157" y="10018"/>
                  <a:pt x="11157" y="10026"/>
                  <a:pt x="11157" y="10033"/>
                </a:cubicBezTo>
                <a:lnTo>
                  <a:pt x="11157" y="10048"/>
                </a:lnTo>
                <a:cubicBezTo>
                  <a:pt x="11157" y="10048"/>
                  <a:pt x="11174" y="10077"/>
                  <a:pt x="11174" y="10063"/>
                </a:cubicBezTo>
                <a:cubicBezTo>
                  <a:pt x="11174" y="10048"/>
                  <a:pt x="11183" y="10063"/>
                  <a:pt x="11174" y="10033"/>
                </a:cubicBezTo>
                <a:cubicBezTo>
                  <a:pt x="11170" y="10026"/>
                  <a:pt x="11168" y="10015"/>
                  <a:pt x="11167" y="10006"/>
                </a:cubicBezTo>
                <a:cubicBezTo>
                  <a:pt x="11166" y="9997"/>
                  <a:pt x="11166" y="9990"/>
                  <a:pt x="11166" y="9990"/>
                </a:cubicBezTo>
                <a:cubicBezTo>
                  <a:pt x="11166" y="9990"/>
                  <a:pt x="11166" y="9990"/>
                  <a:pt x="11166" y="9988"/>
                </a:cubicBezTo>
                <a:cubicBezTo>
                  <a:pt x="11166" y="9986"/>
                  <a:pt x="11166" y="9982"/>
                  <a:pt x="11166" y="9974"/>
                </a:cubicBezTo>
                <a:lnTo>
                  <a:pt x="11166" y="9959"/>
                </a:lnTo>
                <a:cubicBezTo>
                  <a:pt x="11161" y="9952"/>
                  <a:pt x="11157" y="9948"/>
                  <a:pt x="11154" y="9944"/>
                </a:cubicBezTo>
                <a:cubicBezTo>
                  <a:pt x="11150" y="9941"/>
                  <a:pt x="11148" y="9937"/>
                  <a:pt x="11148" y="9930"/>
                </a:cubicBezTo>
                <a:lnTo>
                  <a:pt x="11122" y="9886"/>
                </a:lnTo>
                <a:cubicBezTo>
                  <a:pt x="11122" y="9886"/>
                  <a:pt x="11122" y="9871"/>
                  <a:pt x="11122" y="9857"/>
                </a:cubicBezTo>
                <a:cubicBezTo>
                  <a:pt x="11122" y="9827"/>
                  <a:pt x="11122" y="9813"/>
                  <a:pt x="11122" y="9798"/>
                </a:cubicBezTo>
                <a:lnTo>
                  <a:pt x="11131" y="9768"/>
                </a:lnTo>
                <a:cubicBezTo>
                  <a:pt x="11131" y="9768"/>
                  <a:pt x="11131" y="9761"/>
                  <a:pt x="11132" y="9751"/>
                </a:cubicBezTo>
                <a:cubicBezTo>
                  <a:pt x="11133" y="9742"/>
                  <a:pt x="11135" y="9731"/>
                  <a:pt x="11140" y="9724"/>
                </a:cubicBezTo>
                <a:cubicBezTo>
                  <a:pt x="11144" y="9724"/>
                  <a:pt x="11144" y="9720"/>
                  <a:pt x="11144" y="9717"/>
                </a:cubicBezTo>
                <a:cubicBezTo>
                  <a:pt x="11144" y="9713"/>
                  <a:pt x="11144" y="9710"/>
                  <a:pt x="11148" y="9710"/>
                </a:cubicBezTo>
                <a:cubicBezTo>
                  <a:pt x="11166" y="9695"/>
                  <a:pt x="11157" y="9694"/>
                  <a:pt x="11174" y="9694"/>
                </a:cubicBezTo>
                <a:cubicBezTo>
                  <a:pt x="11183" y="9694"/>
                  <a:pt x="11200" y="9710"/>
                  <a:pt x="11208" y="9710"/>
                </a:cubicBezTo>
                <a:lnTo>
                  <a:pt x="11225" y="9650"/>
                </a:lnTo>
                <a:cubicBezTo>
                  <a:pt x="11217" y="9665"/>
                  <a:pt x="11217" y="9665"/>
                  <a:pt x="11200" y="9665"/>
                </a:cubicBezTo>
                <a:cubicBezTo>
                  <a:pt x="11183" y="9665"/>
                  <a:pt x="11183" y="9666"/>
                  <a:pt x="11174" y="9680"/>
                </a:cubicBezTo>
                <a:cubicBezTo>
                  <a:pt x="11165" y="9695"/>
                  <a:pt x="11157" y="9694"/>
                  <a:pt x="11157" y="9694"/>
                </a:cubicBezTo>
                <a:cubicBezTo>
                  <a:pt x="11153" y="9694"/>
                  <a:pt x="11151" y="9694"/>
                  <a:pt x="11149" y="9694"/>
                </a:cubicBezTo>
                <a:cubicBezTo>
                  <a:pt x="11148" y="9694"/>
                  <a:pt x="11148" y="9694"/>
                  <a:pt x="11148" y="9694"/>
                </a:cubicBezTo>
                <a:cubicBezTo>
                  <a:pt x="11148" y="9694"/>
                  <a:pt x="11146" y="9694"/>
                  <a:pt x="11143" y="9694"/>
                </a:cubicBezTo>
                <a:cubicBezTo>
                  <a:pt x="11140" y="9694"/>
                  <a:pt x="11135" y="9694"/>
                  <a:pt x="11131" y="9694"/>
                </a:cubicBezTo>
                <a:lnTo>
                  <a:pt x="11122" y="9680"/>
                </a:lnTo>
                <a:cubicBezTo>
                  <a:pt x="11122" y="9680"/>
                  <a:pt x="11122" y="9680"/>
                  <a:pt x="11114" y="9680"/>
                </a:cubicBezTo>
                <a:cubicBezTo>
                  <a:pt x="11105" y="9680"/>
                  <a:pt x="11097" y="9694"/>
                  <a:pt x="11097" y="9694"/>
                </a:cubicBezTo>
                <a:cubicBezTo>
                  <a:pt x="11088" y="9694"/>
                  <a:pt x="11084" y="9694"/>
                  <a:pt x="11082" y="9694"/>
                </a:cubicBezTo>
                <a:cubicBezTo>
                  <a:pt x="11080" y="9694"/>
                  <a:pt x="11080" y="9694"/>
                  <a:pt x="11080" y="9694"/>
                </a:cubicBezTo>
                <a:cubicBezTo>
                  <a:pt x="11080" y="9694"/>
                  <a:pt x="11077" y="9694"/>
                  <a:pt x="11074" y="9694"/>
                </a:cubicBezTo>
                <a:cubicBezTo>
                  <a:pt x="11071" y="9694"/>
                  <a:pt x="11067" y="9694"/>
                  <a:pt x="11063" y="9694"/>
                </a:cubicBezTo>
                <a:cubicBezTo>
                  <a:pt x="11063" y="9702"/>
                  <a:pt x="11058" y="9706"/>
                  <a:pt x="11054" y="9708"/>
                </a:cubicBezTo>
                <a:cubicBezTo>
                  <a:pt x="11050" y="9710"/>
                  <a:pt x="11045" y="9710"/>
                  <a:pt x="11045" y="9710"/>
                </a:cubicBezTo>
                <a:cubicBezTo>
                  <a:pt x="11045" y="9710"/>
                  <a:pt x="11045" y="9710"/>
                  <a:pt x="11044" y="9710"/>
                </a:cubicBezTo>
                <a:cubicBezTo>
                  <a:pt x="11043" y="9710"/>
                  <a:pt x="11041" y="9710"/>
                  <a:pt x="11037" y="9710"/>
                </a:cubicBezTo>
                <a:cubicBezTo>
                  <a:pt x="11037" y="9717"/>
                  <a:pt x="11039" y="9721"/>
                  <a:pt x="11040" y="9725"/>
                </a:cubicBezTo>
                <a:cubicBezTo>
                  <a:pt x="11041" y="9728"/>
                  <a:pt x="11041" y="9732"/>
                  <a:pt x="11037" y="9739"/>
                </a:cubicBezTo>
                <a:cubicBezTo>
                  <a:pt x="11032" y="9739"/>
                  <a:pt x="11026" y="9739"/>
                  <a:pt x="11020" y="9739"/>
                </a:cubicBezTo>
                <a:cubicBezTo>
                  <a:pt x="11015" y="9739"/>
                  <a:pt x="11011" y="9739"/>
                  <a:pt x="11011" y="9739"/>
                </a:cubicBezTo>
                <a:cubicBezTo>
                  <a:pt x="11006" y="9746"/>
                  <a:pt x="11004" y="9750"/>
                  <a:pt x="11003" y="9751"/>
                </a:cubicBezTo>
                <a:cubicBezTo>
                  <a:pt x="11002" y="9753"/>
                  <a:pt x="11002" y="9753"/>
                  <a:pt x="11002" y="9753"/>
                </a:cubicBezTo>
                <a:cubicBezTo>
                  <a:pt x="10998" y="9768"/>
                  <a:pt x="10996" y="9775"/>
                  <a:pt x="10994" y="9779"/>
                </a:cubicBezTo>
                <a:cubicBezTo>
                  <a:pt x="10993" y="9782"/>
                  <a:pt x="10993" y="9783"/>
                  <a:pt x="10993" y="9783"/>
                </a:cubicBezTo>
                <a:cubicBezTo>
                  <a:pt x="10989" y="9783"/>
                  <a:pt x="10987" y="9783"/>
                  <a:pt x="10986" y="9783"/>
                </a:cubicBezTo>
                <a:cubicBezTo>
                  <a:pt x="10985" y="9783"/>
                  <a:pt x="10985" y="9783"/>
                  <a:pt x="10985" y="9783"/>
                </a:cubicBezTo>
                <a:cubicBezTo>
                  <a:pt x="10981" y="9805"/>
                  <a:pt x="10979" y="9816"/>
                  <a:pt x="10978" y="9822"/>
                </a:cubicBezTo>
                <a:cubicBezTo>
                  <a:pt x="10977" y="9827"/>
                  <a:pt x="10977" y="9827"/>
                  <a:pt x="10977" y="9827"/>
                </a:cubicBezTo>
                <a:cubicBezTo>
                  <a:pt x="10977" y="9835"/>
                  <a:pt x="10977" y="9838"/>
                  <a:pt x="10977" y="9840"/>
                </a:cubicBezTo>
                <a:cubicBezTo>
                  <a:pt x="10977" y="9841"/>
                  <a:pt x="10977" y="9842"/>
                  <a:pt x="10977" y="9842"/>
                </a:cubicBezTo>
                <a:cubicBezTo>
                  <a:pt x="10968" y="9856"/>
                  <a:pt x="10964" y="9864"/>
                  <a:pt x="10962" y="9867"/>
                </a:cubicBezTo>
                <a:cubicBezTo>
                  <a:pt x="10960" y="9871"/>
                  <a:pt x="10960" y="9871"/>
                  <a:pt x="10960" y="9871"/>
                </a:cubicBezTo>
                <a:cubicBezTo>
                  <a:pt x="10955" y="9878"/>
                  <a:pt x="10953" y="9882"/>
                  <a:pt x="10952" y="9884"/>
                </a:cubicBezTo>
                <a:cubicBezTo>
                  <a:pt x="10951" y="9886"/>
                  <a:pt x="10951" y="9886"/>
                  <a:pt x="10951" y="9886"/>
                </a:cubicBezTo>
                <a:cubicBezTo>
                  <a:pt x="10951" y="9886"/>
                  <a:pt x="10951" y="9886"/>
                  <a:pt x="10952" y="9888"/>
                </a:cubicBezTo>
                <a:cubicBezTo>
                  <a:pt x="10953" y="9889"/>
                  <a:pt x="10955" y="9893"/>
                  <a:pt x="10960" y="9900"/>
                </a:cubicBezTo>
                <a:lnTo>
                  <a:pt x="10960" y="9916"/>
                </a:lnTo>
                <a:cubicBezTo>
                  <a:pt x="10955" y="9923"/>
                  <a:pt x="10953" y="9926"/>
                  <a:pt x="10952" y="9928"/>
                </a:cubicBezTo>
                <a:cubicBezTo>
                  <a:pt x="10951" y="9930"/>
                  <a:pt x="10951" y="9930"/>
                  <a:pt x="10951" y="9930"/>
                </a:cubicBezTo>
                <a:cubicBezTo>
                  <a:pt x="10955" y="9945"/>
                  <a:pt x="10957" y="9952"/>
                  <a:pt x="10958" y="9956"/>
                </a:cubicBezTo>
                <a:cubicBezTo>
                  <a:pt x="10959" y="9959"/>
                  <a:pt x="10960" y="9959"/>
                  <a:pt x="10960" y="9959"/>
                </a:cubicBezTo>
                <a:cubicBezTo>
                  <a:pt x="10968" y="9952"/>
                  <a:pt x="10973" y="9949"/>
                  <a:pt x="10975" y="9947"/>
                </a:cubicBezTo>
                <a:cubicBezTo>
                  <a:pt x="10977" y="9945"/>
                  <a:pt x="10977" y="9945"/>
                  <a:pt x="10977" y="9945"/>
                </a:cubicBezTo>
                <a:cubicBezTo>
                  <a:pt x="10981" y="9960"/>
                  <a:pt x="10983" y="9967"/>
                  <a:pt x="10984" y="9970"/>
                </a:cubicBezTo>
                <a:cubicBezTo>
                  <a:pt x="10985" y="9974"/>
                  <a:pt x="10985" y="9974"/>
                  <a:pt x="10985" y="9974"/>
                </a:cubicBezTo>
                <a:cubicBezTo>
                  <a:pt x="10981" y="9989"/>
                  <a:pt x="10979" y="9997"/>
                  <a:pt x="10978" y="10000"/>
                </a:cubicBezTo>
                <a:cubicBezTo>
                  <a:pt x="10977" y="10004"/>
                  <a:pt x="10977" y="10004"/>
                  <a:pt x="10977" y="10004"/>
                </a:cubicBezTo>
                <a:cubicBezTo>
                  <a:pt x="10977" y="10004"/>
                  <a:pt x="10974" y="10008"/>
                  <a:pt x="10971" y="10012"/>
                </a:cubicBezTo>
                <a:cubicBezTo>
                  <a:pt x="10968" y="10015"/>
                  <a:pt x="10964" y="10019"/>
                  <a:pt x="10960" y="10019"/>
                </a:cubicBezTo>
                <a:lnTo>
                  <a:pt x="10951" y="10004"/>
                </a:lnTo>
                <a:cubicBezTo>
                  <a:pt x="10947" y="9989"/>
                  <a:pt x="10945" y="9982"/>
                  <a:pt x="10943" y="9978"/>
                </a:cubicBezTo>
                <a:cubicBezTo>
                  <a:pt x="10942" y="9974"/>
                  <a:pt x="10942" y="9974"/>
                  <a:pt x="10942" y="9974"/>
                </a:cubicBezTo>
                <a:cubicBezTo>
                  <a:pt x="10942" y="9967"/>
                  <a:pt x="10942" y="9963"/>
                  <a:pt x="10942" y="9961"/>
                </a:cubicBezTo>
                <a:cubicBezTo>
                  <a:pt x="10942" y="9959"/>
                  <a:pt x="10942" y="9959"/>
                  <a:pt x="10942" y="9959"/>
                </a:cubicBezTo>
                <a:cubicBezTo>
                  <a:pt x="10942" y="9952"/>
                  <a:pt x="10942" y="9949"/>
                  <a:pt x="10942" y="9947"/>
                </a:cubicBezTo>
                <a:cubicBezTo>
                  <a:pt x="10942" y="9945"/>
                  <a:pt x="10942" y="9945"/>
                  <a:pt x="10942" y="9945"/>
                </a:cubicBezTo>
                <a:cubicBezTo>
                  <a:pt x="10929" y="9952"/>
                  <a:pt x="10923" y="9956"/>
                  <a:pt x="10920" y="9957"/>
                </a:cubicBezTo>
                <a:cubicBezTo>
                  <a:pt x="10916" y="9959"/>
                  <a:pt x="10916" y="9959"/>
                  <a:pt x="10916" y="9959"/>
                </a:cubicBezTo>
                <a:cubicBezTo>
                  <a:pt x="10916" y="9952"/>
                  <a:pt x="10916" y="9949"/>
                  <a:pt x="10916" y="9947"/>
                </a:cubicBezTo>
                <a:cubicBezTo>
                  <a:pt x="10916" y="9945"/>
                  <a:pt x="10916" y="9945"/>
                  <a:pt x="10916" y="9945"/>
                </a:cubicBezTo>
                <a:lnTo>
                  <a:pt x="10908" y="9930"/>
                </a:lnTo>
                <a:cubicBezTo>
                  <a:pt x="10908" y="9923"/>
                  <a:pt x="10905" y="9915"/>
                  <a:pt x="10903" y="9910"/>
                </a:cubicBezTo>
                <a:cubicBezTo>
                  <a:pt x="10901" y="9904"/>
                  <a:pt x="10899" y="9900"/>
                  <a:pt x="10899" y="9900"/>
                </a:cubicBezTo>
                <a:cubicBezTo>
                  <a:pt x="10891" y="9878"/>
                  <a:pt x="10886" y="9868"/>
                  <a:pt x="10884" y="9862"/>
                </a:cubicBezTo>
                <a:cubicBezTo>
                  <a:pt x="10882" y="9857"/>
                  <a:pt x="10882" y="9857"/>
                  <a:pt x="10882" y="9857"/>
                </a:cubicBezTo>
                <a:cubicBezTo>
                  <a:pt x="10882" y="9857"/>
                  <a:pt x="10882" y="9857"/>
                  <a:pt x="10883" y="9857"/>
                </a:cubicBezTo>
                <a:cubicBezTo>
                  <a:pt x="10884" y="9857"/>
                  <a:pt x="10886" y="9857"/>
                  <a:pt x="10890" y="9857"/>
                </a:cubicBezTo>
                <a:cubicBezTo>
                  <a:pt x="10890" y="9849"/>
                  <a:pt x="10890" y="9846"/>
                  <a:pt x="10891" y="9842"/>
                </a:cubicBezTo>
                <a:cubicBezTo>
                  <a:pt x="10892" y="9839"/>
                  <a:pt x="10895" y="9835"/>
                  <a:pt x="10899" y="9827"/>
                </a:cubicBezTo>
                <a:cubicBezTo>
                  <a:pt x="10899" y="9820"/>
                  <a:pt x="10903" y="9809"/>
                  <a:pt x="10908" y="9799"/>
                </a:cubicBezTo>
                <a:cubicBezTo>
                  <a:pt x="10912" y="9790"/>
                  <a:pt x="10916" y="9783"/>
                  <a:pt x="10916" y="9783"/>
                </a:cubicBezTo>
                <a:cubicBezTo>
                  <a:pt x="10921" y="9760"/>
                  <a:pt x="10923" y="9750"/>
                  <a:pt x="10924" y="9745"/>
                </a:cubicBezTo>
                <a:cubicBezTo>
                  <a:pt x="10925" y="9739"/>
                  <a:pt x="10925" y="9739"/>
                  <a:pt x="10925" y="9739"/>
                </a:cubicBezTo>
                <a:cubicBezTo>
                  <a:pt x="10933" y="9724"/>
                  <a:pt x="10938" y="9717"/>
                  <a:pt x="10940" y="9713"/>
                </a:cubicBezTo>
                <a:cubicBezTo>
                  <a:pt x="10942" y="9710"/>
                  <a:pt x="10942" y="9710"/>
                  <a:pt x="10942" y="9710"/>
                </a:cubicBezTo>
                <a:cubicBezTo>
                  <a:pt x="10946" y="9695"/>
                  <a:pt x="10949" y="9688"/>
                  <a:pt x="10950" y="9684"/>
                </a:cubicBezTo>
                <a:cubicBezTo>
                  <a:pt x="10951" y="9681"/>
                  <a:pt x="10951" y="9680"/>
                  <a:pt x="10951" y="9680"/>
                </a:cubicBezTo>
                <a:cubicBezTo>
                  <a:pt x="10959" y="9658"/>
                  <a:pt x="10964" y="9647"/>
                  <a:pt x="10966" y="9641"/>
                </a:cubicBezTo>
                <a:cubicBezTo>
                  <a:pt x="10968" y="9636"/>
                  <a:pt x="10968" y="9636"/>
                  <a:pt x="10968" y="9636"/>
                </a:cubicBezTo>
                <a:cubicBezTo>
                  <a:pt x="10977" y="9621"/>
                  <a:pt x="10981" y="9613"/>
                  <a:pt x="10983" y="9610"/>
                </a:cubicBezTo>
                <a:cubicBezTo>
                  <a:pt x="10985" y="9606"/>
                  <a:pt x="10985" y="9606"/>
                  <a:pt x="10985" y="9606"/>
                </a:cubicBezTo>
                <a:cubicBezTo>
                  <a:pt x="10998" y="9606"/>
                  <a:pt x="11005" y="9606"/>
                  <a:pt x="11008" y="9606"/>
                </a:cubicBezTo>
                <a:cubicBezTo>
                  <a:pt x="11011" y="9606"/>
                  <a:pt x="11011" y="9606"/>
                  <a:pt x="11011" y="9606"/>
                </a:cubicBezTo>
                <a:lnTo>
                  <a:pt x="11028" y="9620"/>
                </a:lnTo>
                <a:cubicBezTo>
                  <a:pt x="11032" y="9613"/>
                  <a:pt x="11037" y="9606"/>
                  <a:pt x="11040" y="9600"/>
                </a:cubicBezTo>
                <a:cubicBezTo>
                  <a:pt x="11043" y="9595"/>
                  <a:pt x="11045" y="9591"/>
                  <a:pt x="11045" y="9591"/>
                </a:cubicBezTo>
                <a:cubicBezTo>
                  <a:pt x="11062" y="9584"/>
                  <a:pt x="11071" y="9580"/>
                  <a:pt x="11075" y="9578"/>
                </a:cubicBezTo>
                <a:cubicBezTo>
                  <a:pt x="11080" y="9577"/>
                  <a:pt x="11080" y="9577"/>
                  <a:pt x="11080" y="9577"/>
                </a:cubicBezTo>
                <a:cubicBezTo>
                  <a:pt x="11084" y="9577"/>
                  <a:pt x="11086" y="9577"/>
                  <a:pt x="11087" y="9577"/>
                </a:cubicBezTo>
                <a:cubicBezTo>
                  <a:pt x="11088" y="9577"/>
                  <a:pt x="11088" y="9577"/>
                  <a:pt x="11088" y="9577"/>
                </a:cubicBezTo>
                <a:cubicBezTo>
                  <a:pt x="11101" y="9584"/>
                  <a:pt x="11108" y="9588"/>
                  <a:pt x="11111" y="9590"/>
                </a:cubicBezTo>
                <a:cubicBezTo>
                  <a:pt x="11114" y="9591"/>
                  <a:pt x="11114" y="9591"/>
                  <a:pt x="11114" y="9591"/>
                </a:cubicBezTo>
                <a:cubicBezTo>
                  <a:pt x="11131" y="9591"/>
                  <a:pt x="11131" y="9591"/>
                  <a:pt x="11131" y="9591"/>
                </a:cubicBezTo>
                <a:cubicBezTo>
                  <a:pt x="11165" y="9591"/>
                  <a:pt x="11166" y="9591"/>
                  <a:pt x="11166" y="9591"/>
                </a:cubicBezTo>
                <a:cubicBezTo>
                  <a:pt x="11191" y="9569"/>
                  <a:pt x="11204" y="9558"/>
                  <a:pt x="11210" y="9552"/>
                </a:cubicBezTo>
                <a:cubicBezTo>
                  <a:pt x="11217" y="9547"/>
                  <a:pt x="11217" y="9547"/>
                  <a:pt x="11217" y="9547"/>
                </a:cubicBezTo>
                <a:cubicBezTo>
                  <a:pt x="11239" y="9468"/>
                  <a:pt x="11264" y="9391"/>
                  <a:pt x="11292" y="9316"/>
                </a:cubicBezTo>
                <a:cubicBezTo>
                  <a:pt x="11293" y="9315"/>
                  <a:pt x="11294" y="9313"/>
                  <a:pt x="11294" y="9311"/>
                </a:cubicBezTo>
                <a:cubicBezTo>
                  <a:pt x="11303" y="9274"/>
                  <a:pt x="11307" y="9256"/>
                  <a:pt x="11309" y="9247"/>
                </a:cubicBezTo>
                <a:cubicBezTo>
                  <a:pt x="11312" y="9238"/>
                  <a:pt x="11312" y="9238"/>
                  <a:pt x="11312" y="9238"/>
                </a:cubicBezTo>
                <a:cubicBezTo>
                  <a:pt x="11338" y="9223"/>
                  <a:pt x="11350" y="9216"/>
                  <a:pt x="11357" y="9212"/>
                </a:cubicBezTo>
                <a:cubicBezTo>
                  <a:pt x="11363" y="9208"/>
                  <a:pt x="11363" y="9209"/>
                  <a:pt x="11363" y="9209"/>
                </a:cubicBezTo>
                <a:cubicBezTo>
                  <a:pt x="11363" y="9209"/>
                  <a:pt x="11371" y="9205"/>
                  <a:pt x="11381" y="9201"/>
                </a:cubicBezTo>
                <a:cubicBezTo>
                  <a:pt x="11391" y="9197"/>
                  <a:pt x="11402" y="9193"/>
                  <a:pt x="11406" y="9193"/>
                </a:cubicBezTo>
                <a:cubicBezTo>
                  <a:pt x="11410" y="9186"/>
                  <a:pt x="11425" y="9164"/>
                  <a:pt x="11439" y="9143"/>
                </a:cubicBezTo>
                <a:cubicBezTo>
                  <a:pt x="11453" y="9123"/>
                  <a:pt x="11466" y="9105"/>
                  <a:pt x="11466" y="9105"/>
                </a:cubicBezTo>
                <a:cubicBezTo>
                  <a:pt x="11470" y="9105"/>
                  <a:pt x="11473" y="9105"/>
                  <a:pt x="11474" y="9105"/>
                </a:cubicBezTo>
                <a:cubicBezTo>
                  <a:pt x="11475" y="9105"/>
                  <a:pt x="11475" y="9105"/>
                  <a:pt x="11475" y="9105"/>
                </a:cubicBezTo>
                <a:cubicBezTo>
                  <a:pt x="11462" y="9142"/>
                  <a:pt x="11455" y="9160"/>
                  <a:pt x="11452" y="9170"/>
                </a:cubicBezTo>
                <a:cubicBezTo>
                  <a:pt x="11449" y="9179"/>
                  <a:pt x="11449" y="9179"/>
                  <a:pt x="11449" y="9179"/>
                </a:cubicBezTo>
                <a:cubicBezTo>
                  <a:pt x="11449" y="9201"/>
                  <a:pt x="11449" y="9212"/>
                  <a:pt x="11449" y="9218"/>
                </a:cubicBezTo>
                <a:cubicBezTo>
                  <a:pt x="11449" y="9223"/>
                  <a:pt x="11449" y="9223"/>
                  <a:pt x="11449" y="9223"/>
                </a:cubicBezTo>
                <a:cubicBezTo>
                  <a:pt x="11449" y="9237"/>
                  <a:pt x="11449" y="9245"/>
                  <a:pt x="11449" y="9249"/>
                </a:cubicBezTo>
                <a:cubicBezTo>
                  <a:pt x="11449" y="9252"/>
                  <a:pt x="11449" y="9252"/>
                  <a:pt x="11449" y="9252"/>
                </a:cubicBezTo>
                <a:cubicBezTo>
                  <a:pt x="11453" y="9282"/>
                  <a:pt x="11455" y="9296"/>
                  <a:pt x="11456" y="9303"/>
                </a:cubicBezTo>
                <a:cubicBezTo>
                  <a:pt x="11457" y="9311"/>
                  <a:pt x="11457" y="9311"/>
                  <a:pt x="11457" y="9311"/>
                </a:cubicBezTo>
                <a:cubicBezTo>
                  <a:pt x="11462" y="9318"/>
                  <a:pt x="11464" y="9322"/>
                  <a:pt x="11465" y="9324"/>
                </a:cubicBezTo>
                <a:cubicBezTo>
                  <a:pt x="11466" y="9326"/>
                  <a:pt x="11466" y="9326"/>
                  <a:pt x="11466" y="9326"/>
                </a:cubicBezTo>
                <a:lnTo>
                  <a:pt x="11217" y="10888"/>
                </a:lnTo>
                <a:cubicBezTo>
                  <a:pt x="11221" y="10896"/>
                  <a:pt x="11223" y="10900"/>
                  <a:pt x="11224" y="10901"/>
                </a:cubicBezTo>
                <a:cubicBezTo>
                  <a:pt x="11225" y="10903"/>
                  <a:pt x="11225" y="10903"/>
                  <a:pt x="11225" y="10903"/>
                </a:cubicBezTo>
                <a:lnTo>
                  <a:pt x="11217" y="11153"/>
                </a:lnTo>
                <a:cubicBezTo>
                  <a:pt x="11212" y="11168"/>
                  <a:pt x="11210" y="11175"/>
                  <a:pt x="11209" y="11179"/>
                </a:cubicBezTo>
                <a:cubicBezTo>
                  <a:pt x="11208" y="11183"/>
                  <a:pt x="11208" y="11183"/>
                  <a:pt x="11208" y="11183"/>
                </a:cubicBezTo>
                <a:cubicBezTo>
                  <a:pt x="11217" y="11190"/>
                  <a:pt x="11221" y="11194"/>
                  <a:pt x="11223" y="11196"/>
                </a:cubicBezTo>
                <a:cubicBezTo>
                  <a:pt x="11225" y="11198"/>
                  <a:pt x="11225" y="11198"/>
                  <a:pt x="11225" y="11198"/>
                </a:cubicBezTo>
                <a:lnTo>
                  <a:pt x="11225" y="11227"/>
                </a:lnTo>
                <a:cubicBezTo>
                  <a:pt x="11225" y="11235"/>
                  <a:pt x="11223" y="11242"/>
                  <a:pt x="11221" y="11248"/>
                </a:cubicBezTo>
                <a:cubicBezTo>
                  <a:pt x="11219" y="11253"/>
                  <a:pt x="11217" y="11257"/>
                  <a:pt x="11217" y="11257"/>
                </a:cubicBezTo>
                <a:lnTo>
                  <a:pt x="11810" y="9328"/>
                </a:lnTo>
                <a:cubicBezTo>
                  <a:pt x="11810" y="9328"/>
                  <a:pt x="11810" y="9283"/>
                  <a:pt x="11810" y="9269"/>
                </a:cubicBezTo>
                <a:cubicBezTo>
                  <a:pt x="11810" y="9239"/>
                  <a:pt x="11810" y="9225"/>
                  <a:pt x="11810" y="9225"/>
                </a:cubicBezTo>
                <a:cubicBezTo>
                  <a:pt x="11810" y="9225"/>
                  <a:pt x="11805" y="9225"/>
                  <a:pt x="11800" y="9225"/>
                </a:cubicBezTo>
                <a:cubicBezTo>
                  <a:pt x="11795" y="9225"/>
                  <a:pt x="11789" y="9225"/>
                  <a:pt x="11784" y="9225"/>
                </a:cubicBezTo>
                <a:cubicBezTo>
                  <a:pt x="11780" y="9218"/>
                  <a:pt x="11780" y="9206"/>
                  <a:pt x="11781" y="9197"/>
                </a:cubicBezTo>
                <a:cubicBezTo>
                  <a:pt x="11782" y="9188"/>
                  <a:pt x="11784" y="9180"/>
                  <a:pt x="11784" y="9180"/>
                </a:cubicBezTo>
                <a:cubicBezTo>
                  <a:pt x="11784" y="9180"/>
                  <a:pt x="11785" y="9176"/>
                  <a:pt x="11786" y="9170"/>
                </a:cubicBezTo>
                <a:cubicBezTo>
                  <a:pt x="11788" y="9164"/>
                  <a:pt x="11789" y="9157"/>
                  <a:pt x="11790" y="9150"/>
                </a:cubicBezTo>
                <a:cubicBezTo>
                  <a:pt x="11787" y="9150"/>
                  <a:pt x="11766" y="9149"/>
                  <a:pt x="11758" y="9135"/>
                </a:cubicBezTo>
                <a:cubicBezTo>
                  <a:pt x="11750" y="9121"/>
                  <a:pt x="11758" y="9092"/>
                  <a:pt x="11758" y="9092"/>
                </a:cubicBezTo>
                <a:cubicBezTo>
                  <a:pt x="11758" y="9092"/>
                  <a:pt x="11765" y="9084"/>
                  <a:pt x="11771" y="9075"/>
                </a:cubicBezTo>
                <a:cubicBezTo>
                  <a:pt x="11778" y="9066"/>
                  <a:pt x="11784" y="9055"/>
                  <a:pt x="11784" y="9048"/>
                </a:cubicBezTo>
                <a:cubicBezTo>
                  <a:pt x="11789" y="9048"/>
                  <a:pt x="11784" y="9044"/>
                  <a:pt x="11778" y="9038"/>
                </a:cubicBezTo>
                <a:cubicBezTo>
                  <a:pt x="11771" y="9033"/>
                  <a:pt x="11763" y="9025"/>
                  <a:pt x="11758" y="9018"/>
                </a:cubicBezTo>
                <a:cubicBezTo>
                  <a:pt x="11750" y="9010"/>
                  <a:pt x="11752" y="8996"/>
                  <a:pt x="11756" y="8983"/>
                </a:cubicBezTo>
                <a:cubicBezTo>
                  <a:pt x="11761" y="8970"/>
                  <a:pt x="11767" y="8959"/>
                  <a:pt x="11767" y="8959"/>
                </a:cubicBezTo>
                <a:cubicBezTo>
                  <a:pt x="11767" y="8959"/>
                  <a:pt x="11767" y="8930"/>
                  <a:pt x="11776" y="8916"/>
                </a:cubicBezTo>
                <a:cubicBezTo>
                  <a:pt x="11784" y="8901"/>
                  <a:pt x="11741" y="8930"/>
                  <a:pt x="11732" y="8916"/>
                </a:cubicBezTo>
                <a:cubicBezTo>
                  <a:pt x="11732" y="8901"/>
                  <a:pt x="11739" y="8883"/>
                  <a:pt x="11745" y="8868"/>
                </a:cubicBezTo>
                <a:cubicBezTo>
                  <a:pt x="11752" y="8853"/>
                  <a:pt x="11758" y="8842"/>
                  <a:pt x="11758" y="8842"/>
                </a:cubicBezTo>
                <a:cubicBezTo>
                  <a:pt x="11758" y="8834"/>
                  <a:pt x="11758" y="8827"/>
                  <a:pt x="11758" y="8821"/>
                </a:cubicBezTo>
                <a:cubicBezTo>
                  <a:pt x="11758" y="8816"/>
                  <a:pt x="11758" y="8812"/>
                  <a:pt x="11758" y="8812"/>
                </a:cubicBezTo>
                <a:lnTo>
                  <a:pt x="11724" y="8857"/>
                </a:lnTo>
                <a:cubicBezTo>
                  <a:pt x="11720" y="8849"/>
                  <a:pt x="11713" y="8835"/>
                  <a:pt x="11708" y="8822"/>
                </a:cubicBezTo>
                <a:cubicBezTo>
                  <a:pt x="11703" y="8809"/>
                  <a:pt x="11699" y="8798"/>
                  <a:pt x="11699" y="8798"/>
                </a:cubicBezTo>
                <a:cubicBezTo>
                  <a:pt x="11699" y="8798"/>
                  <a:pt x="11699" y="8798"/>
                  <a:pt x="11703" y="8789"/>
                </a:cubicBezTo>
                <a:cubicBezTo>
                  <a:pt x="11707" y="8779"/>
                  <a:pt x="11715" y="8761"/>
                  <a:pt x="11732" y="8724"/>
                </a:cubicBezTo>
                <a:cubicBezTo>
                  <a:pt x="11732" y="8724"/>
                  <a:pt x="11733" y="8724"/>
                  <a:pt x="11730" y="8722"/>
                </a:cubicBezTo>
                <a:cubicBezTo>
                  <a:pt x="11726" y="8721"/>
                  <a:pt x="11720" y="8717"/>
                  <a:pt x="11707" y="8710"/>
                </a:cubicBezTo>
                <a:cubicBezTo>
                  <a:pt x="11707" y="8710"/>
                  <a:pt x="11707" y="8710"/>
                  <a:pt x="11706" y="8708"/>
                </a:cubicBezTo>
                <a:cubicBezTo>
                  <a:pt x="11705" y="8706"/>
                  <a:pt x="11703" y="8702"/>
                  <a:pt x="11699" y="8694"/>
                </a:cubicBezTo>
                <a:cubicBezTo>
                  <a:pt x="11699" y="8694"/>
                  <a:pt x="11698" y="8695"/>
                  <a:pt x="11700" y="8687"/>
                </a:cubicBezTo>
                <a:cubicBezTo>
                  <a:pt x="11702" y="8680"/>
                  <a:pt x="11707" y="8665"/>
                  <a:pt x="11715" y="8636"/>
                </a:cubicBezTo>
                <a:cubicBezTo>
                  <a:pt x="11715" y="8636"/>
                  <a:pt x="11715" y="8636"/>
                  <a:pt x="11716" y="8631"/>
                </a:cubicBezTo>
                <a:cubicBezTo>
                  <a:pt x="11717" y="8625"/>
                  <a:pt x="11720" y="8614"/>
                  <a:pt x="11724" y="8592"/>
                </a:cubicBezTo>
                <a:cubicBezTo>
                  <a:pt x="11724" y="8592"/>
                  <a:pt x="11720" y="8600"/>
                  <a:pt x="11714" y="8607"/>
                </a:cubicBezTo>
                <a:cubicBezTo>
                  <a:pt x="11709" y="8614"/>
                  <a:pt x="11703" y="8621"/>
                  <a:pt x="11699" y="8621"/>
                </a:cubicBezTo>
                <a:cubicBezTo>
                  <a:pt x="11699" y="8621"/>
                  <a:pt x="11699" y="8621"/>
                  <a:pt x="11695" y="8614"/>
                </a:cubicBezTo>
                <a:cubicBezTo>
                  <a:pt x="11692" y="8607"/>
                  <a:pt x="11685" y="8592"/>
                  <a:pt x="11673" y="8563"/>
                </a:cubicBezTo>
                <a:cubicBezTo>
                  <a:pt x="11673" y="8563"/>
                  <a:pt x="11673" y="8563"/>
                  <a:pt x="11674" y="8568"/>
                </a:cubicBezTo>
                <a:cubicBezTo>
                  <a:pt x="11675" y="8573"/>
                  <a:pt x="11677" y="8584"/>
                  <a:pt x="11681" y="8606"/>
                </a:cubicBezTo>
                <a:cubicBezTo>
                  <a:pt x="11681" y="8606"/>
                  <a:pt x="11681" y="8606"/>
                  <a:pt x="11677" y="8608"/>
                </a:cubicBezTo>
                <a:cubicBezTo>
                  <a:pt x="11672" y="8610"/>
                  <a:pt x="11664" y="8614"/>
                  <a:pt x="11647" y="8621"/>
                </a:cubicBezTo>
                <a:cubicBezTo>
                  <a:pt x="11647" y="8621"/>
                  <a:pt x="11645" y="8606"/>
                  <a:pt x="11642" y="8590"/>
                </a:cubicBezTo>
                <a:cubicBezTo>
                  <a:pt x="11640" y="8573"/>
                  <a:pt x="11638" y="8555"/>
                  <a:pt x="11638" y="8547"/>
                </a:cubicBezTo>
                <a:lnTo>
                  <a:pt x="11622" y="8473"/>
                </a:lnTo>
                <a:cubicBezTo>
                  <a:pt x="11622" y="8473"/>
                  <a:pt x="11621" y="8474"/>
                  <a:pt x="11622" y="8461"/>
                </a:cubicBezTo>
                <a:cubicBezTo>
                  <a:pt x="11623" y="8448"/>
                  <a:pt x="11625" y="8422"/>
                  <a:pt x="11629" y="8371"/>
                </a:cubicBezTo>
                <a:cubicBezTo>
                  <a:pt x="11629" y="8371"/>
                  <a:pt x="11621" y="8268"/>
                  <a:pt x="11613" y="8253"/>
                </a:cubicBezTo>
                <a:cubicBezTo>
                  <a:pt x="11604" y="8238"/>
                  <a:pt x="11596" y="8179"/>
                  <a:pt x="11596" y="8179"/>
                </a:cubicBezTo>
                <a:cubicBezTo>
                  <a:pt x="11596" y="8179"/>
                  <a:pt x="11596" y="8171"/>
                  <a:pt x="11598" y="8157"/>
                </a:cubicBezTo>
                <a:cubicBezTo>
                  <a:pt x="11599" y="8144"/>
                  <a:pt x="11601" y="8124"/>
                  <a:pt x="11602" y="8104"/>
                </a:cubicBezTo>
                <a:cubicBezTo>
                  <a:pt x="11594" y="8097"/>
                  <a:pt x="11586" y="8090"/>
                  <a:pt x="11579" y="8084"/>
                </a:cubicBezTo>
                <a:cubicBezTo>
                  <a:pt x="11573" y="8079"/>
                  <a:pt x="11569" y="8076"/>
                  <a:pt x="11569" y="8076"/>
                </a:cubicBezTo>
                <a:cubicBezTo>
                  <a:pt x="11569" y="8061"/>
                  <a:pt x="11560" y="8035"/>
                  <a:pt x="11551" y="8005"/>
                </a:cubicBezTo>
                <a:cubicBezTo>
                  <a:pt x="11541" y="7976"/>
                  <a:pt x="11530" y="7943"/>
                  <a:pt x="11526" y="7913"/>
                </a:cubicBezTo>
                <a:cubicBezTo>
                  <a:pt x="11517" y="7891"/>
                  <a:pt x="11504" y="7891"/>
                  <a:pt x="11494" y="7896"/>
                </a:cubicBezTo>
                <a:cubicBezTo>
                  <a:pt x="11483" y="7902"/>
                  <a:pt x="11475" y="7913"/>
                  <a:pt x="11475" y="7913"/>
                </a:cubicBezTo>
                <a:cubicBezTo>
                  <a:pt x="11475" y="7913"/>
                  <a:pt x="11468" y="7939"/>
                  <a:pt x="11460" y="7965"/>
                </a:cubicBezTo>
                <a:cubicBezTo>
                  <a:pt x="11451" y="7991"/>
                  <a:pt x="11440" y="8017"/>
                  <a:pt x="11431" y="8017"/>
                </a:cubicBezTo>
                <a:cubicBezTo>
                  <a:pt x="11423" y="8024"/>
                  <a:pt x="11412" y="8039"/>
                  <a:pt x="11404" y="8052"/>
                </a:cubicBezTo>
                <a:cubicBezTo>
                  <a:pt x="11395" y="8065"/>
                  <a:pt x="11389" y="8076"/>
                  <a:pt x="11389" y="8076"/>
                </a:cubicBezTo>
                <a:cubicBezTo>
                  <a:pt x="11389" y="8076"/>
                  <a:pt x="11378" y="8098"/>
                  <a:pt x="11364" y="8124"/>
                </a:cubicBezTo>
                <a:cubicBezTo>
                  <a:pt x="11350" y="8149"/>
                  <a:pt x="11333" y="8179"/>
                  <a:pt x="11320" y="8193"/>
                </a:cubicBezTo>
                <a:cubicBezTo>
                  <a:pt x="11312" y="8208"/>
                  <a:pt x="11309" y="8200"/>
                  <a:pt x="11308" y="8182"/>
                </a:cubicBezTo>
                <a:cubicBezTo>
                  <a:pt x="11307" y="8164"/>
                  <a:pt x="11307" y="8134"/>
                  <a:pt x="11303" y="8105"/>
                </a:cubicBezTo>
                <a:cubicBezTo>
                  <a:pt x="11303" y="8076"/>
                  <a:pt x="11297" y="8065"/>
                  <a:pt x="11290" y="8066"/>
                </a:cubicBezTo>
                <a:cubicBezTo>
                  <a:pt x="11284" y="8068"/>
                  <a:pt x="11277" y="8083"/>
                  <a:pt x="11277" y="8105"/>
                </a:cubicBezTo>
                <a:cubicBezTo>
                  <a:pt x="11286" y="8134"/>
                  <a:pt x="11226" y="8178"/>
                  <a:pt x="11209" y="8178"/>
                </a:cubicBezTo>
                <a:cubicBezTo>
                  <a:pt x="11183" y="8178"/>
                  <a:pt x="11149" y="8252"/>
                  <a:pt x="11149" y="8252"/>
                </a:cubicBezTo>
                <a:cubicBezTo>
                  <a:pt x="11149" y="8252"/>
                  <a:pt x="11149" y="8252"/>
                  <a:pt x="11146" y="8270"/>
                </a:cubicBezTo>
                <a:cubicBezTo>
                  <a:pt x="11142" y="8289"/>
                  <a:pt x="11136" y="8326"/>
                  <a:pt x="11123" y="8399"/>
                </a:cubicBezTo>
                <a:cubicBezTo>
                  <a:pt x="11123" y="8399"/>
                  <a:pt x="11123" y="8399"/>
                  <a:pt x="11114" y="8425"/>
                </a:cubicBezTo>
                <a:cubicBezTo>
                  <a:pt x="11106" y="8450"/>
                  <a:pt x="11089" y="8502"/>
                  <a:pt x="11055" y="8605"/>
                </a:cubicBezTo>
                <a:cubicBezTo>
                  <a:pt x="11055" y="8605"/>
                  <a:pt x="11029" y="8631"/>
                  <a:pt x="11002" y="8657"/>
                </a:cubicBezTo>
                <a:cubicBezTo>
                  <a:pt x="10975" y="8683"/>
                  <a:pt x="10947" y="8709"/>
                  <a:pt x="10943" y="8709"/>
                </a:cubicBezTo>
                <a:cubicBezTo>
                  <a:pt x="10938" y="8716"/>
                  <a:pt x="10932" y="8727"/>
                  <a:pt x="10925" y="8740"/>
                </a:cubicBezTo>
                <a:cubicBezTo>
                  <a:pt x="10917" y="8752"/>
                  <a:pt x="10909" y="8767"/>
                  <a:pt x="10900" y="8781"/>
                </a:cubicBezTo>
                <a:cubicBezTo>
                  <a:pt x="10883" y="8825"/>
                  <a:pt x="10866" y="8826"/>
                  <a:pt x="10857" y="8826"/>
                </a:cubicBezTo>
                <a:cubicBezTo>
                  <a:pt x="10840" y="8826"/>
                  <a:pt x="10849" y="8796"/>
                  <a:pt x="10823" y="8781"/>
                </a:cubicBezTo>
                <a:cubicBezTo>
                  <a:pt x="10815" y="8774"/>
                  <a:pt x="10804" y="8789"/>
                  <a:pt x="10795" y="8806"/>
                </a:cubicBezTo>
                <a:cubicBezTo>
                  <a:pt x="10786" y="8822"/>
                  <a:pt x="10780" y="8840"/>
                  <a:pt x="10780" y="8840"/>
                </a:cubicBezTo>
                <a:cubicBezTo>
                  <a:pt x="10780" y="8840"/>
                  <a:pt x="10780" y="8840"/>
                  <a:pt x="10775" y="8844"/>
                </a:cubicBezTo>
                <a:cubicBezTo>
                  <a:pt x="10769" y="8848"/>
                  <a:pt x="10759" y="8855"/>
                  <a:pt x="10737" y="8870"/>
                </a:cubicBezTo>
                <a:lnTo>
                  <a:pt x="10686" y="8885"/>
                </a:lnTo>
                <a:cubicBezTo>
                  <a:pt x="10681" y="8885"/>
                  <a:pt x="10671" y="8878"/>
                  <a:pt x="10660" y="8872"/>
                </a:cubicBezTo>
                <a:cubicBezTo>
                  <a:pt x="10649" y="8867"/>
                  <a:pt x="10639" y="8862"/>
                  <a:pt x="10634" y="8870"/>
                </a:cubicBezTo>
                <a:cubicBezTo>
                  <a:pt x="10634" y="8870"/>
                  <a:pt x="10608" y="8900"/>
                  <a:pt x="10608" y="8885"/>
                </a:cubicBezTo>
                <a:cubicBezTo>
                  <a:pt x="10608" y="8871"/>
                  <a:pt x="10591" y="8855"/>
                  <a:pt x="10591" y="8855"/>
                </a:cubicBezTo>
                <a:cubicBezTo>
                  <a:pt x="10591" y="8855"/>
                  <a:pt x="10472" y="8812"/>
                  <a:pt x="10454" y="8797"/>
                </a:cubicBezTo>
                <a:cubicBezTo>
                  <a:pt x="10437" y="8782"/>
                  <a:pt x="10480" y="8723"/>
                  <a:pt x="10480" y="8723"/>
                </a:cubicBezTo>
                <a:cubicBezTo>
                  <a:pt x="10480" y="8723"/>
                  <a:pt x="10489" y="8712"/>
                  <a:pt x="10496" y="8701"/>
                </a:cubicBezTo>
                <a:cubicBezTo>
                  <a:pt x="10504" y="8690"/>
                  <a:pt x="10510" y="8679"/>
                  <a:pt x="10505" y="8679"/>
                </a:cubicBezTo>
                <a:cubicBezTo>
                  <a:pt x="10505" y="8672"/>
                  <a:pt x="10497" y="8668"/>
                  <a:pt x="10485" y="8664"/>
                </a:cubicBezTo>
                <a:cubicBezTo>
                  <a:pt x="10474" y="8661"/>
                  <a:pt x="10458" y="8657"/>
                  <a:pt x="10446" y="8650"/>
                </a:cubicBezTo>
                <a:cubicBezTo>
                  <a:pt x="10433" y="8650"/>
                  <a:pt x="10422" y="8646"/>
                  <a:pt x="10415" y="8642"/>
                </a:cubicBezTo>
                <a:cubicBezTo>
                  <a:pt x="10407" y="8638"/>
                  <a:pt x="10403" y="8634"/>
                  <a:pt x="10403" y="8634"/>
                </a:cubicBezTo>
                <a:cubicBezTo>
                  <a:pt x="10403" y="8634"/>
                  <a:pt x="10403" y="8634"/>
                  <a:pt x="10399" y="8627"/>
                </a:cubicBezTo>
                <a:cubicBezTo>
                  <a:pt x="10395" y="8620"/>
                  <a:pt x="10386" y="8605"/>
                  <a:pt x="10369" y="8575"/>
                </a:cubicBezTo>
                <a:cubicBezTo>
                  <a:pt x="10369" y="8575"/>
                  <a:pt x="10369" y="8576"/>
                  <a:pt x="10368" y="8572"/>
                </a:cubicBezTo>
                <a:cubicBezTo>
                  <a:pt x="10366" y="8569"/>
                  <a:pt x="10364" y="8561"/>
                  <a:pt x="10360" y="8546"/>
                </a:cubicBezTo>
                <a:cubicBezTo>
                  <a:pt x="10360" y="8517"/>
                  <a:pt x="10343" y="8517"/>
                  <a:pt x="10317" y="8488"/>
                </a:cubicBezTo>
                <a:cubicBezTo>
                  <a:pt x="10292" y="8458"/>
                  <a:pt x="10274" y="8414"/>
                  <a:pt x="10274" y="8399"/>
                </a:cubicBezTo>
                <a:cubicBezTo>
                  <a:pt x="10274" y="8399"/>
                  <a:pt x="10240" y="8296"/>
                  <a:pt x="10232" y="8266"/>
                </a:cubicBezTo>
                <a:cubicBezTo>
                  <a:pt x="10223" y="8237"/>
                  <a:pt x="10232" y="8208"/>
                  <a:pt x="10232" y="8208"/>
                </a:cubicBezTo>
                <a:cubicBezTo>
                  <a:pt x="10232" y="8208"/>
                  <a:pt x="10238" y="8189"/>
                  <a:pt x="10245" y="8167"/>
                </a:cubicBezTo>
                <a:cubicBezTo>
                  <a:pt x="10253" y="8145"/>
                  <a:pt x="10261" y="8120"/>
                  <a:pt x="10266" y="8105"/>
                </a:cubicBezTo>
                <a:cubicBezTo>
                  <a:pt x="10266" y="8076"/>
                  <a:pt x="10274" y="8090"/>
                  <a:pt x="10283" y="8090"/>
                </a:cubicBezTo>
                <a:cubicBezTo>
                  <a:pt x="10291" y="8090"/>
                  <a:pt x="10334" y="8076"/>
                  <a:pt x="10334" y="8076"/>
                </a:cubicBezTo>
                <a:cubicBezTo>
                  <a:pt x="10338" y="8076"/>
                  <a:pt x="10334" y="8061"/>
                  <a:pt x="10329" y="8046"/>
                </a:cubicBezTo>
                <a:cubicBezTo>
                  <a:pt x="10324" y="8032"/>
                  <a:pt x="10317" y="8017"/>
                  <a:pt x="10317" y="8017"/>
                </a:cubicBezTo>
                <a:cubicBezTo>
                  <a:pt x="10317" y="8017"/>
                  <a:pt x="10317" y="8017"/>
                  <a:pt x="10320" y="8010"/>
                </a:cubicBezTo>
                <a:cubicBezTo>
                  <a:pt x="10324" y="8002"/>
                  <a:pt x="10330" y="7988"/>
                  <a:pt x="10343" y="7958"/>
                </a:cubicBezTo>
                <a:cubicBezTo>
                  <a:pt x="10343" y="7958"/>
                  <a:pt x="10347" y="7939"/>
                  <a:pt x="10350" y="7921"/>
                </a:cubicBezTo>
                <a:cubicBezTo>
                  <a:pt x="10354" y="7902"/>
                  <a:pt x="10356" y="7884"/>
                  <a:pt x="10351" y="7884"/>
                </a:cubicBezTo>
                <a:cubicBezTo>
                  <a:pt x="10347" y="7877"/>
                  <a:pt x="10345" y="7869"/>
                  <a:pt x="10344" y="7862"/>
                </a:cubicBezTo>
                <a:cubicBezTo>
                  <a:pt x="10343" y="7855"/>
                  <a:pt x="10343" y="7848"/>
                  <a:pt x="10343" y="7840"/>
                </a:cubicBezTo>
                <a:cubicBezTo>
                  <a:pt x="10334" y="7826"/>
                  <a:pt x="10317" y="7811"/>
                  <a:pt x="10309" y="7811"/>
                </a:cubicBezTo>
                <a:cubicBezTo>
                  <a:pt x="10292" y="7811"/>
                  <a:pt x="10266" y="7840"/>
                  <a:pt x="10266" y="7840"/>
                </a:cubicBezTo>
                <a:cubicBezTo>
                  <a:pt x="10266" y="7840"/>
                  <a:pt x="10261" y="7844"/>
                  <a:pt x="10255" y="7850"/>
                </a:cubicBezTo>
                <a:cubicBezTo>
                  <a:pt x="10249" y="7855"/>
                  <a:pt x="10240" y="7862"/>
                  <a:pt x="10232" y="7870"/>
                </a:cubicBezTo>
                <a:cubicBezTo>
                  <a:pt x="10227" y="7877"/>
                  <a:pt x="10225" y="7877"/>
                  <a:pt x="10222" y="7875"/>
                </a:cubicBezTo>
                <a:cubicBezTo>
                  <a:pt x="10219" y="7873"/>
                  <a:pt x="10214" y="7870"/>
                  <a:pt x="10206" y="7870"/>
                </a:cubicBezTo>
                <a:cubicBezTo>
                  <a:pt x="10189" y="7855"/>
                  <a:pt x="10197" y="7825"/>
                  <a:pt x="10197" y="7796"/>
                </a:cubicBezTo>
                <a:cubicBezTo>
                  <a:pt x="10197" y="7781"/>
                  <a:pt x="10222" y="7752"/>
                  <a:pt x="10240" y="7723"/>
                </a:cubicBezTo>
                <a:cubicBezTo>
                  <a:pt x="10244" y="7701"/>
                  <a:pt x="10238" y="7689"/>
                  <a:pt x="10230" y="7684"/>
                </a:cubicBezTo>
                <a:cubicBezTo>
                  <a:pt x="10223" y="7678"/>
                  <a:pt x="10214" y="7678"/>
                  <a:pt x="10214" y="7678"/>
                </a:cubicBezTo>
                <a:cubicBezTo>
                  <a:pt x="10214" y="7678"/>
                  <a:pt x="10214" y="7678"/>
                  <a:pt x="10209" y="7673"/>
                </a:cubicBezTo>
                <a:cubicBezTo>
                  <a:pt x="10204" y="7668"/>
                  <a:pt x="10192" y="7657"/>
                  <a:pt x="10171" y="7635"/>
                </a:cubicBezTo>
                <a:cubicBezTo>
                  <a:pt x="10171" y="7635"/>
                  <a:pt x="10171" y="7634"/>
                  <a:pt x="10175" y="7623"/>
                </a:cubicBezTo>
                <a:cubicBezTo>
                  <a:pt x="10178" y="7612"/>
                  <a:pt x="10184" y="7590"/>
                  <a:pt x="10197" y="7546"/>
                </a:cubicBezTo>
                <a:cubicBezTo>
                  <a:pt x="10197" y="7546"/>
                  <a:pt x="10197" y="7546"/>
                  <a:pt x="10196" y="7541"/>
                </a:cubicBezTo>
                <a:cubicBezTo>
                  <a:pt x="10195" y="7535"/>
                  <a:pt x="10193" y="7523"/>
                  <a:pt x="10189" y="7501"/>
                </a:cubicBezTo>
                <a:cubicBezTo>
                  <a:pt x="10189" y="7501"/>
                  <a:pt x="10223" y="7472"/>
                  <a:pt x="10223" y="7458"/>
                </a:cubicBezTo>
                <a:cubicBezTo>
                  <a:pt x="10223" y="7428"/>
                  <a:pt x="10206" y="7429"/>
                  <a:pt x="10206" y="7429"/>
                </a:cubicBezTo>
                <a:lnTo>
                  <a:pt x="10180" y="7369"/>
                </a:lnTo>
                <a:cubicBezTo>
                  <a:pt x="10180" y="7361"/>
                  <a:pt x="10186" y="7354"/>
                  <a:pt x="10193" y="7347"/>
                </a:cubicBezTo>
                <a:cubicBezTo>
                  <a:pt x="10199" y="7340"/>
                  <a:pt x="10206" y="7333"/>
                  <a:pt x="10206" y="7325"/>
                </a:cubicBezTo>
                <a:cubicBezTo>
                  <a:pt x="10210" y="7325"/>
                  <a:pt x="10217" y="7314"/>
                  <a:pt x="10222" y="7303"/>
                </a:cubicBezTo>
                <a:cubicBezTo>
                  <a:pt x="10227" y="7292"/>
                  <a:pt x="10232" y="7280"/>
                  <a:pt x="10232" y="7280"/>
                </a:cubicBezTo>
                <a:cubicBezTo>
                  <a:pt x="10232" y="7273"/>
                  <a:pt x="10225" y="7266"/>
                  <a:pt x="10217" y="7262"/>
                </a:cubicBezTo>
                <a:cubicBezTo>
                  <a:pt x="10210" y="7259"/>
                  <a:pt x="10201" y="7259"/>
                  <a:pt x="10197" y="7266"/>
                </a:cubicBezTo>
                <a:cubicBezTo>
                  <a:pt x="10193" y="7266"/>
                  <a:pt x="10186" y="7274"/>
                  <a:pt x="10181" y="7281"/>
                </a:cubicBezTo>
                <a:cubicBezTo>
                  <a:pt x="10175" y="7288"/>
                  <a:pt x="10171" y="7295"/>
                  <a:pt x="10171" y="7295"/>
                </a:cubicBezTo>
                <a:cubicBezTo>
                  <a:pt x="10171" y="7295"/>
                  <a:pt x="10171" y="7296"/>
                  <a:pt x="10166" y="7285"/>
                </a:cubicBezTo>
                <a:cubicBezTo>
                  <a:pt x="10161" y="7274"/>
                  <a:pt x="10150" y="7252"/>
                  <a:pt x="10129" y="7208"/>
                </a:cubicBezTo>
                <a:cubicBezTo>
                  <a:pt x="10129" y="7208"/>
                  <a:pt x="10137" y="7185"/>
                  <a:pt x="10147" y="7161"/>
                </a:cubicBezTo>
                <a:cubicBezTo>
                  <a:pt x="10156" y="7137"/>
                  <a:pt x="10167" y="7111"/>
                  <a:pt x="10171" y="7104"/>
                </a:cubicBezTo>
                <a:cubicBezTo>
                  <a:pt x="10171" y="7089"/>
                  <a:pt x="10175" y="7086"/>
                  <a:pt x="10182" y="7086"/>
                </a:cubicBezTo>
                <a:cubicBezTo>
                  <a:pt x="10188" y="7086"/>
                  <a:pt x="10197" y="7090"/>
                  <a:pt x="10206" y="7090"/>
                </a:cubicBezTo>
                <a:cubicBezTo>
                  <a:pt x="10219" y="7083"/>
                  <a:pt x="10225" y="7075"/>
                  <a:pt x="10228" y="7069"/>
                </a:cubicBezTo>
                <a:cubicBezTo>
                  <a:pt x="10232" y="7064"/>
                  <a:pt x="10232" y="7060"/>
                  <a:pt x="10232" y="7060"/>
                </a:cubicBezTo>
                <a:cubicBezTo>
                  <a:pt x="10232" y="7053"/>
                  <a:pt x="10221" y="7049"/>
                  <a:pt x="10208" y="7047"/>
                </a:cubicBezTo>
                <a:cubicBezTo>
                  <a:pt x="10195" y="7045"/>
                  <a:pt x="10180" y="7045"/>
                  <a:pt x="10171" y="7045"/>
                </a:cubicBezTo>
                <a:cubicBezTo>
                  <a:pt x="10167" y="7038"/>
                  <a:pt x="10163" y="7030"/>
                  <a:pt x="10157" y="7021"/>
                </a:cubicBezTo>
                <a:cubicBezTo>
                  <a:pt x="10152" y="7012"/>
                  <a:pt x="10146" y="7001"/>
                  <a:pt x="10137" y="6986"/>
                </a:cubicBezTo>
                <a:cubicBezTo>
                  <a:pt x="10120" y="6942"/>
                  <a:pt x="10154" y="6928"/>
                  <a:pt x="10154" y="6913"/>
                </a:cubicBezTo>
                <a:cubicBezTo>
                  <a:pt x="10154" y="6899"/>
                  <a:pt x="10154" y="6839"/>
                  <a:pt x="10154" y="6839"/>
                </a:cubicBezTo>
                <a:cubicBezTo>
                  <a:pt x="10154" y="6839"/>
                  <a:pt x="10154" y="6839"/>
                  <a:pt x="10156" y="6824"/>
                </a:cubicBezTo>
                <a:cubicBezTo>
                  <a:pt x="10158" y="6810"/>
                  <a:pt x="10162" y="6781"/>
                  <a:pt x="10171" y="6722"/>
                </a:cubicBezTo>
                <a:cubicBezTo>
                  <a:pt x="10171" y="6722"/>
                  <a:pt x="10176" y="6715"/>
                  <a:pt x="10179" y="6705"/>
                </a:cubicBezTo>
                <a:cubicBezTo>
                  <a:pt x="10182" y="6696"/>
                  <a:pt x="10184" y="6685"/>
                  <a:pt x="10180" y="6678"/>
                </a:cubicBezTo>
                <a:cubicBezTo>
                  <a:pt x="10180" y="6671"/>
                  <a:pt x="10175" y="6656"/>
                  <a:pt x="10170" y="6640"/>
                </a:cubicBezTo>
                <a:cubicBezTo>
                  <a:pt x="10165" y="6623"/>
                  <a:pt x="10158" y="6604"/>
                  <a:pt x="10154" y="6590"/>
                </a:cubicBezTo>
                <a:cubicBezTo>
                  <a:pt x="10154" y="6582"/>
                  <a:pt x="10154" y="6572"/>
                  <a:pt x="10154" y="6560"/>
                </a:cubicBezTo>
                <a:cubicBezTo>
                  <a:pt x="10154" y="6549"/>
                  <a:pt x="10154" y="6539"/>
                  <a:pt x="10154" y="6531"/>
                </a:cubicBezTo>
                <a:cubicBezTo>
                  <a:pt x="10158" y="6524"/>
                  <a:pt x="10165" y="6516"/>
                  <a:pt x="10172" y="6509"/>
                </a:cubicBezTo>
                <a:cubicBezTo>
                  <a:pt x="10180" y="6501"/>
                  <a:pt x="10188" y="6494"/>
                  <a:pt x="10197" y="6486"/>
                </a:cubicBezTo>
                <a:cubicBezTo>
                  <a:pt x="10201" y="6486"/>
                  <a:pt x="10201" y="6476"/>
                  <a:pt x="10200" y="6465"/>
                </a:cubicBezTo>
                <a:cubicBezTo>
                  <a:pt x="10199" y="6454"/>
                  <a:pt x="10197" y="6443"/>
                  <a:pt x="10197" y="6443"/>
                </a:cubicBezTo>
                <a:cubicBezTo>
                  <a:pt x="10197" y="6443"/>
                  <a:pt x="10248" y="6354"/>
                  <a:pt x="10248" y="6339"/>
                </a:cubicBezTo>
                <a:cubicBezTo>
                  <a:pt x="10248" y="6324"/>
                  <a:pt x="10257" y="6280"/>
                  <a:pt x="10257" y="6280"/>
                </a:cubicBezTo>
                <a:cubicBezTo>
                  <a:pt x="10257" y="6280"/>
                  <a:pt x="10257" y="6280"/>
                  <a:pt x="10248" y="6282"/>
                </a:cubicBezTo>
                <a:cubicBezTo>
                  <a:pt x="10240" y="6283"/>
                  <a:pt x="10223" y="6287"/>
                  <a:pt x="10189" y="6295"/>
                </a:cubicBezTo>
                <a:cubicBezTo>
                  <a:pt x="10189" y="6295"/>
                  <a:pt x="10188" y="6295"/>
                  <a:pt x="10180" y="6295"/>
                </a:cubicBezTo>
                <a:cubicBezTo>
                  <a:pt x="10171" y="6295"/>
                  <a:pt x="10163" y="6281"/>
                  <a:pt x="10163" y="6251"/>
                </a:cubicBezTo>
                <a:cubicBezTo>
                  <a:pt x="10163" y="6207"/>
                  <a:pt x="10171" y="6221"/>
                  <a:pt x="10189" y="6206"/>
                </a:cubicBezTo>
                <a:cubicBezTo>
                  <a:pt x="10206" y="6192"/>
                  <a:pt x="10206" y="6177"/>
                  <a:pt x="10206" y="6147"/>
                </a:cubicBezTo>
                <a:cubicBezTo>
                  <a:pt x="10206" y="6118"/>
                  <a:pt x="10223" y="6104"/>
                  <a:pt x="10232" y="6104"/>
                </a:cubicBezTo>
                <a:cubicBezTo>
                  <a:pt x="10236" y="6096"/>
                  <a:pt x="10249" y="6078"/>
                  <a:pt x="10261" y="6060"/>
                </a:cubicBezTo>
                <a:cubicBezTo>
                  <a:pt x="10274" y="6041"/>
                  <a:pt x="10287" y="6023"/>
                  <a:pt x="10292" y="6016"/>
                </a:cubicBezTo>
                <a:cubicBezTo>
                  <a:pt x="10292" y="6001"/>
                  <a:pt x="10285" y="5994"/>
                  <a:pt x="10275" y="5988"/>
                </a:cubicBezTo>
                <a:cubicBezTo>
                  <a:pt x="10265" y="5982"/>
                  <a:pt x="10252" y="5979"/>
                  <a:pt x="10240" y="5971"/>
                </a:cubicBezTo>
                <a:cubicBezTo>
                  <a:pt x="10231" y="5964"/>
                  <a:pt x="10223" y="5945"/>
                  <a:pt x="10217" y="5925"/>
                </a:cubicBezTo>
                <a:cubicBezTo>
                  <a:pt x="10212" y="5905"/>
                  <a:pt x="10210" y="5883"/>
                  <a:pt x="10214" y="5869"/>
                </a:cubicBezTo>
                <a:cubicBezTo>
                  <a:pt x="10219" y="5861"/>
                  <a:pt x="10223" y="5850"/>
                  <a:pt x="10227" y="5841"/>
                </a:cubicBezTo>
                <a:cubicBezTo>
                  <a:pt x="10231" y="5831"/>
                  <a:pt x="10235" y="5824"/>
                  <a:pt x="10240" y="5824"/>
                </a:cubicBezTo>
                <a:cubicBezTo>
                  <a:pt x="10244" y="5816"/>
                  <a:pt x="10248" y="5806"/>
                  <a:pt x="10252" y="5797"/>
                </a:cubicBezTo>
                <a:cubicBezTo>
                  <a:pt x="10255" y="5788"/>
                  <a:pt x="10257" y="5780"/>
                  <a:pt x="10257" y="5780"/>
                </a:cubicBezTo>
                <a:cubicBezTo>
                  <a:pt x="10257" y="5780"/>
                  <a:pt x="10246" y="5777"/>
                  <a:pt x="10235" y="5773"/>
                </a:cubicBezTo>
                <a:cubicBezTo>
                  <a:pt x="10223" y="5769"/>
                  <a:pt x="10210" y="5765"/>
                  <a:pt x="10206" y="5765"/>
                </a:cubicBezTo>
                <a:cubicBezTo>
                  <a:pt x="10197" y="5780"/>
                  <a:pt x="10189" y="5736"/>
                  <a:pt x="10189" y="5722"/>
                </a:cubicBezTo>
                <a:cubicBezTo>
                  <a:pt x="10189" y="5707"/>
                  <a:pt x="10197" y="5692"/>
                  <a:pt x="10206" y="5692"/>
                </a:cubicBezTo>
                <a:cubicBezTo>
                  <a:pt x="10206" y="5678"/>
                  <a:pt x="10232" y="5662"/>
                  <a:pt x="10232" y="5648"/>
                </a:cubicBezTo>
                <a:cubicBezTo>
                  <a:pt x="10232" y="5633"/>
                  <a:pt x="10223" y="5604"/>
                  <a:pt x="10223" y="5604"/>
                </a:cubicBezTo>
                <a:lnTo>
                  <a:pt x="10248" y="5575"/>
                </a:lnTo>
                <a:cubicBezTo>
                  <a:pt x="10253" y="5575"/>
                  <a:pt x="10257" y="5582"/>
                  <a:pt x="10261" y="5587"/>
                </a:cubicBezTo>
                <a:cubicBezTo>
                  <a:pt x="10266" y="5593"/>
                  <a:pt x="10270" y="5596"/>
                  <a:pt x="10274" y="5589"/>
                </a:cubicBezTo>
                <a:cubicBezTo>
                  <a:pt x="10278" y="5589"/>
                  <a:pt x="10283" y="5578"/>
                  <a:pt x="10286" y="5567"/>
                </a:cubicBezTo>
                <a:cubicBezTo>
                  <a:pt x="10289" y="5556"/>
                  <a:pt x="10292" y="5545"/>
                  <a:pt x="10292" y="5545"/>
                </a:cubicBezTo>
                <a:cubicBezTo>
                  <a:pt x="10292" y="5545"/>
                  <a:pt x="10291" y="5545"/>
                  <a:pt x="10290" y="5545"/>
                </a:cubicBezTo>
                <a:cubicBezTo>
                  <a:pt x="10289" y="5545"/>
                  <a:pt x="10287" y="5545"/>
                  <a:pt x="10283" y="5545"/>
                </a:cubicBezTo>
                <a:cubicBezTo>
                  <a:pt x="10283" y="5545"/>
                  <a:pt x="10278" y="5538"/>
                  <a:pt x="10273" y="5527"/>
                </a:cubicBezTo>
                <a:cubicBezTo>
                  <a:pt x="10268" y="5516"/>
                  <a:pt x="10261" y="5501"/>
                  <a:pt x="10257" y="5486"/>
                </a:cubicBezTo>
                <a:cubicBezTo>
                  <a:pt x="10248" y="5472"/>
                  <a:pt x="10257" y="5442"/>
                  <a:pt x="10257" y="5427"/>
                </a:cubicBezTo>
                <a:cubicBezTo>
                  <a:pt x="10257" y="5398"/>
                  <a:pt x="10274" y="5427"/>
                  <a:pt x="10300" y="5442"/>
                </a:cubicBezTo>
                <a:cubicBezTo>
                  <a:pt x="10326" y="5456"/>
                  <a:pt x="10317" y="5456"/>
                  <a:pt x="10325" y="5471"/>
                </a:cubicBezTo>
                <a:cubicBezTo>
                  <a:pt x="10330" y="5486"/>
                  <a:pt x="10336" y="5497"/>
                  <a:pt x="10342" y="5505"/>
                </a:cubicBezTo>
                <a:cubicBezTo>
                  <a:pt x="10347" y="5512"/>
                  <a:pt x="10351" y="5516"/>
                  <a:pt x="10351" y="5516"/>
                </a:cubicBezTo>
                <a:cubicBezTo>
                  <a:pt x="10356" y="5516"/>
                  <a:pt x="10360" y="5508"/>
                  <a:pt x="10363" y="5501"/>
                </a:cubicBezTo>
                <a:cubicBezTo>
                  <a:pt x="10366" y="5493"/>
                  <a:pt x="10369" y="5486"/>
                  <a:pt x="10369" y="5486"/>
                </a:cubicBezTo>
                <a:cubicBezTo>
                  <a:pt x="10369" y="5486"/>
                  <a:pt x="10368" y="5486"/>
                  <a:pt x="10365" y="5483"/>
                </a:cubicBezTo>
                <a:cubicBezTo>
                  <a:pt x="10362" y="5479"/>
                  <a:pt x="10355" y="5472"/>
                  <a:pt x="10343" y="5457"/>
                </a:cubicBezTo>
                <a:cubicBezTo>
                  <a:pt x="10343" y="5457"/>
                  <a:pt x="10351" y="5397"/>
                  <a:pt x="10351" y="5338"/>
                </a:cubicBezTo>
                <a:cubicBezTo>
                  <a:pt x="10351" y="5294"/>
                  <a:pt x="10377" y="5338"/>
                  <a:pt x="10377" y="5338"/>
                </a:cubicBezTo>
                <a:cubicBezTo>
                  <a:pt x="10377" y="5338"/>
                  <a:pt x="10386" y="5349"/>
                  <a:pt x="10396" y="5358"/>
                </a:cubicBezTo>
                <a:cubicBezTo>
                  <a:pt x="10407" y="5367"/>
                  <a:pt x="10420" y="5375"/>
                  <a:pt x="10428" y="5368"/>
                </a:cubicBezTo>
                <a:cubicBezTo>
                  <a:pt x="10433" y="5368"/>
                  <a:pt x="10433" y="5367"/>
                  <a:pt x="10433" y="5360"/>
                </a:cubicBezTo>
                <a:cubicBezTo>
                  <a:pt x="10433" y="5353"/>
                  <a:pt x="10433" y="5338"/>
                  <a:pt x="10437" y="5308"/>
                </a:cubicBezTo>
                <a:cubicBezTo>
                  <a:pt x="10446" y="5279"/>
                  <a:pt x="10450" y="5272"/>
                  <a:pt x="10452" y="5271"/>
                </a:cubicBezTo>
                <a:cubicBezTo>
                  <a:pt x="10454" y="5269"/>
                  <a:pt x="10454" y="5272"/>
                  <a:pt x="10454" y="5265"/>
                </a:cubicBezTo>
                <a:cubicBezTo>
                  <a:pt x="10459" y="5258"/>
                  <a:pt x="10472" y="5250"/>
                  <a:pt x="10483" y="5243"/>
                </a:cubicBezTo>
                <a:cubicBezTo>
                  <a:pt x="10495" y="5235"/>
                  <a:pt x="10505" y="5228"/>
                  <a:pt x="10505" y="5221"/>
                </a:cubicBezTo>
                <a:cubicBezTo>
                  <a:pt x="10514" y="5206"/>
                  <a:pt x="10497" y="5176"/>
                  <a:pt x="10497" y="5162"/>
                </a:cubicBezTo>
                <a:cubicBezTo>
                  <a:pt x="10497" y="5147"/>
                  <a:pt x="10506" y="5117"/>
                  <a:pt x="10514" y="5103"/>
                </a:cubicBezTo>
                <a:cubicBezTo>
                  <a:pt x="10523" y="5088"/>
                  <a:pt x="10549" y="5162"/>
                  <a:pt x="10557" y="5162"/>
                </a:cubicBezTo>
                <a:cubicBezTo>
                  <a:pt x="10562" y="5169"/>
                  <a:pt x="10570" y="5169"/>
                  <a:pt x="10577" y="5167"/>
                </a:cubicBezTo>
                <a:cubicBezTo>
                  <a:pt x="10585" y="5165"/>
                  <a:pt x="10591" y="5162"/>
                  <a:pt x="10591" y="5162"/>
                </a:cubicBezTo>
                <a:cubicBezTo>
                  <a:pt x="10591" y="5162"/>
                  <a:pt x="10617" y="5088"/>
                  <a:pt x="10626" y="5073"/>
                </a:cubicBezTo>
                <a:cubicBezTo>
                  <a:pt x="10635" y="5059"/>
                  <a:pt x="10668" y="5103"/>
                  <a:pt x="10677" y="5118"/>
                </a:cubicBezTo>
                <a:cubicBezTo>
                  <a:pt x="10681" y="5118"/>
                  <a:pt x="10692" y="5129"/>
                  <a:pt x="10704" y="5132"/>
                </a:cubicBezTo>
                <a:cubicBezTo>
                  <a:pt x="10716" y="5136"/>
                  <a:pt x="10729" y="5132"/>
                  <a:pt x="10737" y="5103"/>
                </a:cubicBezTo>
                <a:cubicBezTo>
                  <a:pt x="10746" y="5080"/>
                  <a:pt x="10746" y="5066"/>
                  <a:pt x="10744" y="5057"/>
                </a:cubicBezTo>
                <a:cubicBezTo>
                  <a:pt x="10742" y="5048"/>
                  <a:pt x="10737" y="5044"/>
                  <a:pt x="10737" y="5044"/>
                </a:cubicBezTo>
                <a:cubicBezTo>
                  <a:pt x="10737" y="5044"/>
                  <a:pt x="10726" y="5040"/>
                  <a:pt x="10714" y="5031"/>
                </a:cubicBezTo>
                <a:cubicBezTo>
                  <a:pt x="10701" y="5022"/>
                  <a:pt x="10686" y="5007"/>
                  <a:pt x="10677" y="4985"/>
                </a:cubicBezTo>
                <a:cubicBezTo>
                  <a:pt x="10664" y="4963"/>
                  <a:pt x="10664" y="4952"/>
                  <a:pt x="10670" y="4943"/>
                </a:cubicBezTo>
                <a:cubicBezTo>
                  <a:pt x="10675" y="4934"/>
                  <a:pt x="10686" y="4927"/>
                  <a:pt x="10694" y="4912"/>
                </a:cubicBezTo>
                <a:cubicBezTo>
                  <a:pt x="10698" y="4897"/>
                  <a:pt x="10701" y="4886"/>
                  <a:pt x="10703" y="4877"/>
                </a:cubicBezTo>
                <a:cubicBezTo>
                  <a:pt x="10705" y="4868"/>
                  <a:pt x="10707" y="4861"/>
                  <a:pt x="10711" y="4854"/>
                </a:cubicBezTo>
                <a:cubicBezTo>
                  <a:pt x="10720" y="4846"/>
                  <a:pt x="10739" y="4846"/>
                  <a:pt x="10756" y="4846"/>
                </a:cubicBezTo>
                <a:cubicBezTo>
                  <a:pt x="10774" y="4845"/>
                  <a:pt x="10789" y="4845"/>
                  <a:pt x="10789" y="4838"/>
                </a:cubicBezTo>
                <a:cubicBezTo>
                  <a:pt x="10793" y="4838"/>
                  <a:pt x="10803" y="4827"/>
                  <a:pt x="10813" y="4816"/>
                </a:cubicBezTo>
                <a:cubicBezTo>
                  <a:pt x="10823" y="4805"/>
                  <a:pt x="10831" y="4795"/>
                  <a:pt x="10831" y="4795"/>
                </a:cubicBezTo>
                <a:cubicBezTo>
                  <a:pt x="10831" y="4795"/>
                  <a:pt x="10831" y="4794"/>
                  <a:pt x="10836" y="4799"/>
                </a:cubicBezTo>
                <a:cubicBezTo>
                  <a:pt x="10840" y="4805"/>
                  <a:pt x="10849" y="4816"/>
                  <a:pt x="10866" y="4838"/>
                </a:cubicBezTo>
                <a:cubicBezTo>
                  <a:pt x="10866" y="4838"/>
                  <a:pt x="10917" y="4883"/>
                  <a:pt x="10934" y="4912"/>
                </a:cubicBezTo>
                <a:cubicBezTo>
                  <a:pt x="10951" y="4942"/>
                  <a:pt x="10952" y="4883"/>
                  <a:pt x="10952" y="4883"/>
                </a:cubicBezTo>
                <a:lnTo>
                  <a:pt x="10934" y="4809"/>
                </a:lnTo>
                <a:cubicBezTo>
                  <a:pt x="10934" y="4801"/>
                  <a:pt x="10936" y="4791"/>
                  <a:pt x="10940" y="4780"/>
                </a:cubicBezTo>
                <a:cubicBezTo>
                  <a:pt x="10943" y="4769"/>
                  <a:pt x="10947" y="4757"/>
                  <a:pt x="10952" y="4750"/>
                </a:cubicBezTo>
                <a:cubicBezTo>
                  <a:pt x="10956" y="4750"/>
                  <a:pt x="10956" y="4739"/>
                  <a:pt x="10955" y="4726"/>
                </a:cubicBezTo>
                <a:cubicBezTo>
                  <a:pt x="10954" y="4713"/>
                  <a:pt x="10952" y="4699"/>
                  <a:pt x="10952" y="4691"/>
                </a:cubicBezTo>
                <a:cubicBezTo>
                  <a:pt x="10956" y="4676"/>
                  <a:pt x="10969" y="4669"/>
                  <a:pt x="10980" y="4665"/>
                </a:cubicBezTo>
                <a:cubicBezTo>
                  <a:pt x="10992" y="4661"/>
                  <a:pt x="11002" y="4661"/>
                  <a:pt x="11002" y="4661"/>
                </a:cubicBezTo>
                <a:cubicBezTo>
                  <a:pt x="11002" y="4661"/>
                  <a:pt x="11009" y="4654"/>
                  <a:pt x="11014" y="4643"/>
                </a:cubicBezTo>
                <a:cubicBezTo>
                  <a:pt x="11020" y="4632"/>
                  <a:pt x="11024" y="4618"/>
                  <a:pt x="11020" y="4603"/>
                </a:cubicBezTo>
                <a:cubicBezTo>
                  <a:pt x="11020" y="4595"/>
                  <a:pt x="11016" y="4585"/>
                  <a:pt x="11011" y="4575"/>
                </a:cubicBezTo>
                <a:cubicBezTo>
                  <a:pt x="11007" y="4566"/>
                  <a:pt x="11002" y="4559"/>
                  <a:pt x="11002" y="4559"/>
                </a:cubicBezTo>
                <a:cubicBezTo>
                  <a:pt x="11003" y="4559"/>
                  <a:pt x="10994" y="4552"/>
                  <a:pt x="10986" y="4541"/>
                </a:cubicBezTo>
                <a:cubicBezTo>
                  <a:pt x="10977" y="4530"/>
                  <a:pt x="10969" y="4515"/>
                  <a:pt x="10969" y="4500"/>
                </a:cubicBezTo>
                <a:cubicBezTo>
                  <a:pt x="10964" y="4485"/>
                  <a:pt x="10969" y="4478"/>
                  <a:pt x="10974" y="4475"/>
                </a:cubicBezTo>
                <a:cubicBezTo>
                  <a:pt x="10980" y="4471"/>
                  <a:pt x="10986" y="4471"/>
                  <a:pt x="10986" y="4471"/>
                </a:cubicBezTo>
                <a:cubicBezTo>
                  <a:pt x="10986" y="4471"/>
                  <a:pt x="10986" y="4471"/>
                  <a:pt x="10987" y="4456"/>
                </a:cubicBezTo>
                <a:cubicBezTo>
                  <a:pt x="10988" y="4441"/>
                  <a:pt x="10990" y="4411"/>
                  <a:pt x="10995" y="4352"/>
                </a:cubicBezTo>
                <a:cubicBezTo>
                  <a:pt x="10995" y="4352"/>
                  <a:pt x="11005" y="4345"/>
                  <a:pt x="11017" y="4338"/>
                </a:cubicBezTo>
                <a:cubicBezTo>
                  <a:pt x="11029" y="4330"/>
                  <a:pt x="11041" y="4323"/>
                  <a:pt x="11046" y="4323"/>
                </a:cubicBezTo>
                <a:cubicBezTo>
                  <a:pt x="11063" y="4308"/>
                  <a:pt x="11080" y="4367"/>
                  <a:pt x="11088" y="4382"/>
                </a:cubicBezTo>
                <a:cubicBezTo>
                  <a:pt x="11097" y="4397"/>
                  <a:pt x="11088" y="4397"/>
                  <a:pt x="11097" y="4426"/>
                </a:cubicBezTo>
                <a:cubicBezTo>
                  <a:pt x="11097" y="4441"/>
                  <a:pt x="11115" y="4442"/>
                  <a:pt x="11123" y="4442"/>
                </a:cubicBezTo>
                <a:cubicBezTo>
                  <a:pt x="11140" y="4442"/>
                  <a:pt x="11192" y="4442"/>
                  <a:pt x="11200" y="4442"/>
                </a:cubicBezTo>
                <a:cubicBezTo>
                  <a:pt x="11209" y="4442"/>
                  <a:pt x="11217" y="4382"/>
                  <a:pt x="11217" y="4382"/>
                </a:cubicBezTo>
                <a:cubicBezTo>
                  <a:pt x="11217" y="4382"/>
                  <a:pt x="11217" y="4382"/>
                  <a:pt x="11219" y="4380"/>
                </a:cubicBezTo>
                <a:cubicBezTo>
                  <a:pt x="11222" y="4378"/>
                  <a:pt x="11226" y="4375"/>
                  <a:pt x="11235" y="4368"/>
                </a:cubicBezTo>
                <a:cubicBezTo>
                  <a:pt x="11235" y="4368"/>
                  <a:pt x="11235" y="4368"/>
                  <a:pt x="11244" y="4375"/>
                </a:cubicBezTo>
                <a:cubicBezTo>
                  <a:pt x="11254" y="4382"/>
                  <a:pt x="11273" y="4397"/>
                  <a:pt x="11312" y="4426"/>
                </a:cubicBezTo>
                <a:cubicBezTo>
                  <a:pt x="11312" y="4426"/>
                  <a:pt x="11316" y="4438"/>
                  <a:pt x="11321" y="4454"/>
                </a:cubicBezTo>
                <a:cubicBezTo>
                  <a:pt x="11327" y="4471"/>
                  <a:pt x="11333" y="4492"/>
                  <a:pt x="11338" y="4514"/>
                </a:cubicBezTo>
                <a:cubicBezTo>
                  <a:pt x="11355" y="4573"/>
                  <a:pt x="11372" y="4530"/>
                  <a:pt x="11380" y="4530"/>
                </a:cubicBezTo>
                <a:cubicBezTo>
                  <a:pt x="11397" y="4530"/>
                  <a:pt x="11406" y="4515"/>
                  <a:pt x="11431" y="4471"/>
                </a:cubicBezTo>
                <a:cubicBezTo>
                  <a:pt x="11449" y="4442"/>
                  <a:pt x="11440" y="4442"/>
                  <a:pt x="11466" y="4442"/>
                </a:cubicBezTo>
                <a:cubicBezTo>
                  <a:pt x="11483" y="4442"/>
                  <a:pt x="11501" y="4397"/>
                  <a:pt x="11501" y="4397"/>
                </a:cubicBezTo>
                <a:cubicBezTo>
                  <a:pt x="11501" y="4397"/>
                  <a:pt x="11500" y="4397"/>
                  <a:pt x="11498" y="4389"/>
                </a:cubicBezTo>
                <a:cubicBezTo>
                  <a:pt x="11496" y="4382"/>
                  <a:pt x="11492" y="4368"/>
                  <a:pt x="11483" y="4338"/>
                </a:cubicBezTo>
                <a:cubicBezTo>
                  <a:pt x="11483" y="4338"/>
                  <a:pt x="11483" y="4338"/>
                  <a:pt x="11480" y="4342"/>
                </a:cubicBezTo>
                <a:cubicBezTo>
                  <a:pt x="11477" y="4345"/>
                  <a:pt x="11470" y="4353"/>
                  <a:pt x="11457" y="4368"/>
                </a:cubicBezTo>
                <a:cubicBezTo>
                  <a:pt x="11457" y="4368"/>
                  <a:pt x="11457" y="4368"/>
                  <a:pt x="11452" y="4375"/>
                </a:cubicBezTo>
                <a:cubicBezTo>
                  <a:pt x="11447" y="4382"/>
                  <a:pt x="11436" y="4397"/>
                  <a:pt x="11415" y="4426"/>
                </a:cubicBezTo>
                <a:cubicBezTo>
                  <a:pt x="11415" y="4426"/>
                  <a:pt x="11338" y="4426"/>
                  <a:pt x="11329" y="4426"/>
                </a:cubicBezTo>
                <a:cubicBezTo>
                  <a:pt x="11321" y="4426"/>
                  <a:pt x="11329" y="4338"/>
                  <a:pt x="11329" y="4338"/>
                </a:cubicBezTo>
                <a:cubicBezTo>
                  <a:pt x="11329" y="4338"/>
                  <a:pt x="11322" y="4338"/>
                  <a:pt x="11310" y="4336"/>
                </a:cubicBezTo>
                <a:cubicBezTo>
                  <a:pt x="11299" y="4334"/>
                  <a:pt x="11281" y="4330"/>
                  <a:pt x="11260" y="4323"/>
                </a:cubicBezTo>
                <a:cubicBezTo>
                  <a:pt x="11243" y="4315"/>
                  <a:pt x="11247" y="4290"/>
                  <a:pt x="11256" y="4266"/>
                </a:cubicBezTo>
                <a:cubicBezTo>
                  <a:pt x="11264" y="4242"/>
                  <a:pt x="11277" y="4221"/>
                  <a:pt x="11277" y="4221"/>
                </a:cubicBezTo>
                <a:cubicBezTo>
                  <a:pt x="11277" y="4221"/>
                  <a:pt x="11277" y="4221"/>
                  <a:pt x="11281" y="4217"/>
                </a:cubicBezTo>
                <a:cubicBezTo>
                  <a:pt x="11284" y="4213"/>
                  <a:pt x="11290" y="4206"/>
                  <a:pt x="11303" y="4191"/>
                </a:cubicBezTo>
                <a:cubicBezTo>
                  <a:pt x="11303" y="4191"/>
                  <a:pt x="11303" y="4191"/>
                  <a:pt x="11310" y="4183"/>
                </a:cubicBezTo>
                <a:cubicBezTo>
                  <a:pt x="11318" y="4176"/>
                  <a:pt x="11333" y="4162"/>
                  <a:pt x="11363" y="4132"/>
                </a:cubicBezTo>
                <a:cubicBezTo>
                  <a:pt x="11363" y="4132"/>
                  <a:pt x="11363" y="4132"/>
                  <a:pt x="11359" y="4125"/>
                </a:cubicBezTo>
                <a:cubicBezTo>
                  <a:pt x="11355" y="4118"/>
                  <a:pt x="11346" y="4103"/>
                  <a:pt x="11329" y="4073"/>
                </a:cubicBezTo>
                <a:cubicBezTo>
                  <a:pt x="11329" y="4073"/>
                  <a:pt x="11329" y="4073"/>
                  <a:pt x="11338" y="4044"/>
                </a:cubicBezTo>
                <a:cubicBezTo>
                  <a:pt x="11346" y="4015"/>
                  <a:pt x="11354" y="3970"/>
                  <a:pt x="11354" y="3970"/>
                </a:cubicBezTo>
                <a:cubicBezTo>
                  <a:pt x="11354" y="3970"/>
                  <a:pt x="11361" y="3959"/>
                  <a:pt x="11370" y="3946"/>
                </a:cubicBezTo>
                <a:cubicBezTo>
                  <a:pt x="11378" y="3933"/>
                  <a:pt x="11389" y="3918"/>
                  <a:pt x="11398" y="3911"/>
                </a:cubicBezTo>
                <a:cubicBezTo>
                  <a:pt x="11423" y="3881"/>
                  <a:pt x="11423" y="3853"/>
                  <a:pt x="11423" y="3838"/>
                </a:cubicBezTo>
                <a:cubicBezTo>
                  <a:pt x="11423" y="3823"/>
                  <a:pt x="11440" y="3750"/>
                  <a:pt x="11475" y="3691"/>
                </a:cubicBezTo>
                <a:cubicBezTo>
                  <a:pt x="11492" y="3669"/>
                  <a:pt x="11502" y="3662"/>
                  <a:pt x="11509" y="3660"/>
                </a:cubicBezTo>
                <a:cubicBezTo>
                  <a:pt x="11515" y="3658"/>
                  <a:pt x="11517" y="3661"/>
                  <a:pt x="11517" y="3661"/>
                </a:cubicBezTo>
                <a:cubicBezTo>
                  <a:pt x="11517" y="3661"/>
                  <a:pt x="11517" y="3661"/>
                  <a:pt x="11521" y="3656"/>
                </a:cubicBezTo>
                <a:cubicBezTo>
                  <a:pt x="11526" y="3650"/>
                  <a:pt x="11534" y="3639"/>
                  <a:pt x="11552" y="3617"/>
                </a:cubicBezTo>
                <a:cubicBezTo>
                  <a:pt x="11552" y="3617"/>
                  <a:pt x="11594" y="3676"/>
                  <a:pt x="11603" y="3676"/>
                </a:cubicBezTo>
                <a:cubicBezTo>
                  <a:pt x="11620" y="3676"/>
                  <a:pt x="11646" y="3662"/>
                  <a:pt x="11637" y="3603"/>
                </a:cubicBezTo>
                <a:cubicBezTo>
                  <a:pt x="11637" y="3581"/>
                  <a:pt x="11633" y="3574"/>
                  <a:pt x="11629" y="3572"/>
                </a:cubicBezTo>
                <a:cubicBezTo>
                  <a:pt x="11624" y="3570"/>
                  <a:pt x="11620" y="3574"/>
                  <a:pt x="11620" y="3574"/>
                </a:cubicBezTo>
                <a:cubicBezTo>
                  <a:pt x="11620" y="3574"/>
                  <a:pt x="11620" y="3574"/>
                  <a:pt x="11613" y="3577"/>
                </a:cubicBezTo>
                <a:cubicBezTo>
                  <a:pt x="11605" y="3581"/>
                  <a:pt x="11590" y="3588"/>
                  <a:pt x="11560" y="3603"/>
                </a:cubicBezTo>
                <a:cubicBezTo>
                  <a:pt x="11560" y="3603"/>
                  <a:pt x="11569" y="3559"/>
                  <a:pt x="11569" y="3515"/>
                </a:cubicBezTo>
                <a:cubicBezTo>
                  <a:pt x="11569" y="3470"/>
                  <a:pt x="11594" y="3471"/>
                  <a:pt x="11611" y="3456"/>
                </a:cubicBezTo>
                <a:cubicBezTo>
                  <a:pt x="11620" y="3441"/>
                  <a:pt x="11638" y="3441"/>
                  <a:pt x="11655" y="3411"/>
                </a:cubicBezTo>
                <a:cubicBezTo>
                  <a:pt x="11672" y="3382"/>
                  <a:pt x="11646" y="3382"/>
                  <a:pt x="11637" y="3382"/>
                </a:cubicBezTo>
                <a:cubicBezTo>
                  <a:pt x="11629" y="3382"/>
                  <a:pt x="11595" y="3411"/>
                  <a:pt x="11578" y="3426"/>
                </a:cubicBezTo>
                <a:cubicBezTo>
                  <a:pt x="11569" y="3426"/>
                  <a:pt x="11560" y="3426"/>
                  <a:pt x="11543" y="3426"/>
                </a:cubicBezTo>
                <a:cubicBezTo>
                  <a:pt x="11517" y="3426"/>
                  <a:pt x="11543" y="3381"/>
                  <a:pt x="11534" y="3366"/>
                </a:cubicBezTo>
                <a:lnTo>
                  <a:pt x="11586" y="3307"/>
                </a:lnTo>
                <a:cubicBezTo>
                  <a:pt x="11586" y="3307"/>
                  <a:pt x="11586" y="3307"/>
                  <a:pt x="11593" y="3307"/>
                </a:cubicBezTo>
                <a:cubicBezTo>
                  <a:pt x="11601" y="3307"/>
                  <a:pt x="11616" y="3307"/>
                  <a:pt x="11646" y="3307"/>
                </a:cubicBezTo>
                <a:cubicBezTo>
                  <a:pt x="11646" y="3307"/>
                  <a:pt x="11646" y="3308"/>
                  <a:pt x="11648" y="3300"/>
                </a:cubicBezTo>
                <a:cubicBezTo>
                  <a:pt x="11650" y="3293"/>
                  <a:pt x="11655" y="3278"/>
                  <a:pt x="11663" y="3249"/>
                </a:cubicBezTo>
                <a:cubicBezTo>
                  <a:pt x="11663" y="3249"/>
                  <a:pt x="11663" y="3249"/>
                  <a:pt x="11663" y="3241"/>
                </a:cubicBezTo>
                <a:cubicBezTo>
                  <a:pt x="11663" y="3234"/>
                  <a:pt x="11663" y="3219"/>
                  <a:pt x="11663" y="3190"/>
                </a:cubicBezTo>
                <a:cubicBezTo>
                  <a:pt x="11663" y="3190"/>
                  <a:pt x="11663" y="3190"/>
                  <a:pt x="11667" y="3188"/>
                </a:cubicBezTo>
                <a:cubicBezTo>
                  <a:pt x="11671" y="3187"/>
                  <a:pt x="11680" y="3183"/>
                  <a:pt x="11697" y="3176"/>
                </a:cubicBezTo>
                <a:cubicBezTo>
                  <a:pt x="11697" y="3176"/>
                  <a:pt x="11740" y="3234"/>
                  <a:pt x="11740" y="3220"/>
                </a:cubicBezTo>
                <a:cubicBezTo>
                  <a:pt x="11740" y="3205"/>
                  <a:pt x="11740" y="3131"/>
                  <a:pt x="11740" y="3131"/>
                </a:cubicBezTo>
                <a:cubicBezTo>
                  <a:pt x="11740" y="3131"/>
                  <a:pt x="11783" y="3088"/>
                  <a:pt x="11783" y="3058"/>
                </a:cubicBezTo>
                <a:cubicBezTo>
                  <a:pt x="11783" y="3044"/>
                  <a:pt x="11774" y="3043"/>
                  <a:pt x="11774" y="3043"/>
                </a:cubicBezTo>
                <a:cubicBezTo>
                  <a:pt x="11774" y="3043"/>
                  <a:pt x="11774" y="3043"/>
                  <a:pt x="11772" y="3034"/>
                </a:cubicBezTo>
                <a:cubicBezTo>
                  <a:pt x="11770" y="3025"/>
                  <a:pt x="11766" y="3007"/>
                  <a:pt x="11758" y="2970"/>
                </a:cubicBezTo>
                <a:cubicBezTo>
                  <a:pt x="11758" y="2970"/>
                  <a:pt x="11758" y="2970"/>
                  <a:pt x="11765" y="2963"/>
                </a:cubicBezTo>
                <a:cubicBezTo>
                  <a:pt x="11772" y="2955"/>
                  <a:pt x="11787" y="2940"/>
                  <a:pt x="11817" y="2911"/>
                </a:cubicBezTo>
                <a:cubicBezTo>
                  <a:pt x="11817" y="2911"/>
                  <a:pt x="11813" y="2893"/>
                  <a:pt x="11808" y="2872"/>
                </a:cubicBezTo>
                <a:cubicBezTo>
                  <a:pt x="11803" y="2852"/>
                  <a:pt x="11796" y="2831"/>
                  <a:pt x="11792" y="2823"/>
                </a:cubicBezTo>
                <a:cubicBezTo>
                  <a:pt x="11792" y="2808"/>
                  <a:pt x="11809" y="2734"/>
                  <a:pt x="11817" y="2705"/>
                </a:cubicBezTo>
                <a:cubicBezTo>
                  <a:pt x="11826" y="2676"/>
                  <a:pt x="11843" y="2617"/>
                  <a:pt x="11843" y="2617"/>
                </a:cubicBezTo>
                <a:cubicBezTo>
                  <a:pt x="11843" y="2617"/>
                  <a:pt x="11843" y="2573"/>
                  <a:pt x="11843" y="2543"/>
                </a:cubicBezTo>
                <a:cubicBezTo>
                  <a:pt x="11843" y="2528"/>
                  <a:pt x="11843" y="2484"/>
                  <a:pt x="11843" y="2470"/>
                </a:cubicBezTo>
                <a:cubicBezTo>
                  <a:pt x="11843" y="2440"/>
                  <a:pt x="11852" y="2470"/>
                  <a:pt x="11869" y="2455"/>
                </a:cubicBezTo>
                <a:cubicBezTo>
                  <a:pt x="11873" y="2455"/>
                  <a:pt x="11875" y="2444"/>
                  <a:pt x="11876" y="2433"/>
                </a:cubicBezTo>
                <a:cubicBezTo>
                  <a:pt x="11877" y="2422"/>
                  <a:pt x="11878" y="2411"/>
                  <a:pt x="11878" y="2411"/>
                </a:cubicBezTo>
                <a:cubicBezTo>
                  <a:pt x="11878" y="2411"/>
                  <a:pt x="11888" y="2393"/>
                  <a:pt x="11900" y="2372"/>
                </a:cubicBezTo>
                <a:cubicBezTo>
                  <a:pt x="11912" y="2352"/>
                  <a:pt x="11925" y="2329"/>
                  <a:pt x="11929" y="2322"/>
                </a:cubicBezTo>
                <a:cubicBezTo>
                  <a:pt x="11934" y="2322"/>
                  <a:pt x="11942" y="2329"/>
                  <a:pt x="11949" y="2337"/>
                </a:cubicBezTo>
                <a:cubicBezTo>
                  <a:pt x="11957" y="2344"/>
                  <a:pt x="11963" y="2351"/>
                  <a:pt x="11963" y="2351"/>
                </a:cubicBezTo>
                <a:cubicBezTo>
                  <a:pt x="11963" y="2351"/>
                  <a:pt x="11976" y="2348"/>
                  <a:pt x="11990" y="2344"/>
                </a:cubicBezTo>
                <a:cubicBezTo>
                  <a:pt x="12004" y="2341"/>
                  <a:pt x="12019" y="2337"/>
                  <a:pt x="12023" y="2337"/>
                </a:cubicBezTo>
                <a:cubicBezTo>
                  <a:pt x="12027" y="2330"/>
                  <a:pt x="12031" y="2308"/>
                  <a:pt x="12035" y="2287"/>
                </a:cubicBezTo>
                <a:cubicBezTo>
                  <a:pt x="12038" y="2267"/>
                  <a:pt x="12040" y="2249"/>
                  <a:pt x="12040" y="2249"/>
                </a:cubicBezTo>
                <a:cubicBezTo>
                  <a:pt x="12040" y="2249"/>
                  <a:pt x="12034" y="2241"/>
                  <a:pt x="12025" y="2234"/>
                </a:cubicBezTo>
                <a:cubicBezTo>
                  <a:pt x="12017" y="2227"/>
                  <a:pt x="12006" y="2220"/>
                  <a:pt x="11998" y="2220"/>
                </a:cubicBezTo>
                <a:cubicBezTo>
                  <a:pt x="11993" y="2212"/>
                  <a:pt x="11980" y="2215"/>
                  <a:pt x="11969" y="2221"/>
                </a:cubicBezTo>
                <a:cubicBezTo>
                  <a:pt x="11957" y="2226"/>
                  <a:pt x="11946" y="2233"/>
                  <a:pt x="11946" y="2233"/>
                </a:cubicBezTo>
                <a:cubicBezTo>
                  <a:pt x="11941" y="2233"/>
                  <a:pt x="11933" y="2219"/>
                  <a:pt x="11926" y="2204"/>
                </a:cubicBezTo>
                <a:cubicBezTo>
                  <a:pt x="11918" y="2189"/>
                  <a:pt x="11912" y="2175"/>
                  <a:pt x="11912" y="2175"/>
                </a:cubicBezTo>
                <a:cubicBezTo>
                  <a:pt x="11912" y="2175"/>
                  <a:pt x="11914" y="2149"/>
                  <a:pt x="11915" y="2120"/>
                </a:cubicBezTo>
                <a:cubicBezTo>
                  <a:pt x="11916" y="2091"/>
                  <a:pt x="11916" y="2058"/>
                  <a:pt x="11912" y="2043"/>
                </a:cubicBezTo>
                <a:cubicBezTo>
                  <a:pt x="11912" y="2021"/>
                  <a:pt x="11916" y="2006"/>
                  <a:pt x="11920" y="1997"/>
                </a:cubicBezTo>
                <a:cubicBezTo>
                  <a:pt x="11925" y="1988"/>
                  <a:pt x="11929" y="1984"/>
                  <a:pt x="11929" y="1984"/>
                </a:cubicBezTo>
                <a:cubicBezTo>
                  <a:pt x="11934" y="1984"/>
                  <a:pt x="11940" y="1973"/>
                  <a:pt x="11944" y="1958"/>
                </a:cubicBezTo>
                <a:cubicBezTo>
                  <a:pt x="11948" y="1943"/>
                  <a:pt x="11950" y="1924"/>
                  <a:pt x="11946" y="1910"/>
                </a:cubicBezTo>
                <a:cubicBezTo>
                  <a:pt x="11946" y="1888"/>
                  <a:pt x="11950" y="1873"/>
                  <a:pt x="11955" y="1864"/>
                </a:cubicBezTo>
                <a:cubicBezTo>
                  <a:pt x="11959" y="1855"/>
                  <a:pt x="11963" y="1851"/>
                  <a:pt x="11963" y="1851"/>
                </a:cubicBezTo>
                <a:cubicBezTo>
                  <a:pt x="11967" y="1844"/>
                  <a:pt x="11974" y="1837"/>
                  <a:pt x="11982" y="1829"/>
                </a:cubicBezTo>
                <a:cubicBezTo>
                  <a:pt x="11989" y="1822"/>
                  <a:pt x="11998" y="1815"/>
                  <a:pt x="12006" y="1808"/>
                </a:cubicBezTo>
                <a:cubicBezTo>
                  <a:pt x="12015" y="1793"/>
                  <a:pt x="12013" y="1778"/>
                  <a:pt x="12008" y="1767"/>
                </a:cubicBezTo>
                <a:cubicBezTo>
                  <a:pt x="12004" y="1756"/>
                  <a:pt x="11998" y="1749"/>
                  <a:pt x="11998" y="1749"/>
                </a:cubicBezTo>
                <a:cubicBezTo>
                  <a:pt x="11998" y="1741"/>
                  <a:pt x="11995" y="1727"/>
                  <a:pt x="11993" y="1714"/>
                </a:cubicBezTo>
                <a:cubicBezTo>
                  <a:pt x="11991" y="1701"/>
                  <a:pt x="11989" y="1690"/>
                  <a:pt x="11989" y="1690"/>
                </a:cubicBezTo>
                <a:cubicBezTo>
                  <a:pt x="11989" y="1690"/>
                  <a:pt x="11989" y="1690"/>
                  <a:pt x="11996" y="1683"/>
                </a:cubicBezTo>
                <a:cubicBezTo>
                  <a:pt x="12004" y="1675"/>
                  <a:pt x="12019" y="1660"/>
                  <a:pt x="12049" y="1631"/>
                </a:cubicBezTo>
                <a:cubicBezTo>
                  <a:pt x="12049" y="1631"/>
                  <a:pt x="12057" y="1624"/>
                  <a:pt x="12065" y="1617"/>
                </a:cubicBezTo>
                <a:cubicBezTo>
                  <a:pt x="12072" y="1609"/>
                  <a:pt x="12079" y="1602"/>
                  <a:pt x="12075" y="1602"/>
                </a:cubicBezTo>
                <a:cubicBezTo>
                  <a:pt x="12075" y="1594"/>
                  <a:pt x="12079" y="1587"/>
                  <a:pt x="12084" y="1582"/>
                </a:cubicBezTo>
                <a:cubicBezTo>
                  <a:pt x="12088" y="1576"/>
                  <a:pt x="12092" y="1572"/>
                  <a:pt x="12092" y="1572"/>
                </a:cubicBezTo>
                <a:cubicBezTo>
                  <a:pt x="12092" y="1572"/>
                  <a:pt x="12092" y="1572"/>
                  <a:pt x="12096" y="1565"/>
                </a:cubicBezTo>
                <a:cubicBezTo>
                  <a:pt x="12100" y="1558"/>
                  <a:pt x="12109" y="1543"/>
                  <a:pt x="12126" y="1513"/>
                </a:cubicBezTo>
                <a:cubicBezTo>
                  <a:pt x="12126" y="1513"/>
                  <a:pt x="12126" y="1513"/>
                  <a:pt x="12127" y="1510"/>
                </a:cubicBezTo>
                <a:cubicBezTo>
                  <a:pt x="12128" y="1506"/>
                  <a:pt x="12130" y="1499"/>
                  <a:pt x="12135" y="1484"/>
                </a:cubicBezTo>
                <a:cubicBezTo>
                  <a:pt x="12135" y="1484"/>
                  <a:pt x="12109" y="1440"/>
                  <a:pt x="12109" y="1425"/>
                </a:cubicBezTo>
                <a:cubicBezTo>
                  <a:pt x="12109" y="1396"/>
                  <a:pt x="12117" y="1366"/>
                  <a:pt x="12117" y="1351"/>
                </a:cubicBezTo>
                <a:cubicBezTo>
                  <a:pt x="12122" y="1344"/>
                  <a:pt x="12128" y="1340"/>
                  <a:pt x="12135" y="1338"/>
                </a:cubicBezTo>
                <a:cubicBezTo>
                  <a:pt x="12141" y="1336"/>
                  <a:pt x="12147" y="1336"/>
                  <a:pt x="12152" y="1336"/>
                </a:cubicBezTo>
                <a:lnTo>
                  <a:pt x="12169" y="1292"/>
                </a:lnTo>
                <a:cubicBezTo>
                  <a:pt x="12169" y="1285"/>
                  <a:pt x="12171" y="1274"/>
                  <a:pt x="12174" y="1263"/>
                </a:cubicBezTo>
                <a:cubicBezTo>
                  <a:pt x="12176" y="1252"/>
                  <a:pt x="12178" y="1241"/>
                  <a:pt x="12178" y="1233"/>
                </a:cubicBezTo>
                <a:cubicBezTo>
                  <a:pt x="12173" y="1233"/>
                  <a:pt x="12188" y="1237"/>
                  <a:pt x="12204" y="1241"/>
                </a:cubicBezTo>
                <a:cubicBezTo>
                  <a:pt x="12221" y="1244"/>
                  <a:pt x="12238" y="1248"/>
                  <a:pt x="12238" y="1248"/>
                </a:cubicBezTo>
                <a:lnTo>
                  <a:pt x="12315" y="1233"/>
                </a:lnTo>
                <a:cubicBezTo>
                  <a:pt x="12319" y="1226"/>
                  <a:pt x="12308" y="1222"/>
                  <a:pt x="12297" y="1220"/>
                </a:cubicBezTo>
                <a:cubicBezTo>
                  <a:pt x="12285" y="1218"/>
                  <a:pt x="12272" y="1218"/>
                  <a:pt x="12272" y="1218"/>
                </a:cubicBezTo>
                <a:cubicBezTo>
                  <a:pt x="12268" y="1218"/>
                  <a:pt x="12257" y="1214"/>
                  <a:pt x="12247" y="1211"/>
                </a:cubicBezTo>
                <a:cubicBezTo>
                  <a:pt x="12238" y="1207"/>
                  <a:pt x="12229" y="1204"/>
                  <a:pt x="12229" y="1204"/>
                </a:cubicBezTo>
                <a:cubicBezTo>
                  <a:pt x="12229" y="1204"/>
                  <a:pt x="12229" y="1204"/>
                  <a:pt x="12231" y="1197"/>
                </a:cubicBezTo>
                <a:cubicBezTo>
                  <a:pt x="12233" y="1189"/>
                  <a:pt x="12238" y="1175"/>
                  <a:pt x="12246" y="1146"/>
                </a:cubicBezTo>
                <a:cubicBezTo>
                  <a:pt x="12246" y="1146"/>
                  <a:pt x="12255" y="1134"/>
                  <a:pt x="12263" y="1121"/>
                </a:cubicBezTo>
                <a:cubicBezTo>
                  <a:pt x="12272" y="1108"/>
                  <a:pt x="12280" y="1094"/>
                  <a:pt x="12280" y="1086"/>
                </a:cubicBezTo>
                <a:cubicBezTo>
                  <a:pt x="12284" y="1079"/>
                  <a:pt x="12285" y="1068"/>
                  <a:pt x="12283" y="1058"/>
                </a:cubicBezTo>
                <a:cubicBezTo>
                  <a:pt x="12281" y="1049"/>
                  <a:pt x="12277" y="1042"/>
                  <a:pt x="12272" y="1042"/>
                </a:cubicBezTo>
                <a:cubicBezTo>
                  <a:pt x="12272" y="1034"/>
                  <a:pt x="12259" y="1038"/>
                  <a:pt x="12245" y="1044"/>
                </a:cubicBezTo>
                <a:cubicBezTo>
                  <a:pt x="12231" y="1050"/>
                  <a:pt x="12216" y="1057"/>
                  <a:pt x="12212" y="1057"/>
                </a:cubicBezTo>
                <a:lnTo>
                  <a:pt x="12187" y="998"/>
                </a:lnTo>
                <a:cubicBezTo>
                  <a:pt x="12187" y="998"/>
                  <a:pt x="12186" y="999"/>
                  <a:pt x="12190" y="988"/>
                </a:cubicBezTo>
                <a:cubicBezTo>
                  <a:pt x="12195" y="977"/>
                  <a:pt x="12203" y="954"/>
                  <a:pt x="12220" y="910"/>
                </a:cubicBezTo>
                <a:lnTo>
                  <a:pt x="12297" y="895"/>
                </a:lnTo>
                <a:cubicBezTo>
                  <a:pt x="12302" y="895"/>
                  <a:pt x="12306" y="891"/>
                  <a:pt x="12309" y="888"/>
                </a:cubicBezTo>
                <a:cubicBezTo>
                  <a:pt x="12313" y="884"/>
                  <a:pt x="12315" y="880"/>
                  <a:pt x="12315" y="880"/>
                </a:cubicBezTo>
                <a:cubicBezTo>
                  <a:pt x="12315" y="880"/>
                  <a:pt x="12315" y="880"/>
                  <a:pt x="12319" y="877"/>
                </a:cubicBezTo>
                <a:cubicBezTo>
                  <a:pt x="12323" y="873"/>
                  <a:pt x="12332" y="866"/>
                  <a:pt x="12349" y="851"/>
                </a:cubicBezTo>
                <a:cubicBezTo>
                  <a:pt x="12349" y="851"/>
                  <a:pt x="12349" y="851"/>
                  <a:pt x="12356" y="852"/>
                </a:cubicBezTo>
                <a:cubicBezTo>
                  <a:pt x="12362" y="854"/>
                  <a:pt x="12375" y="858"/>
                  <a:pt x="12400" y="866"/>
                </a:cubicBezTo>
                <a:cubicBezTo>
                  <a:pt x="12400" y="866"/>
                  <a:pt x="12401" y="865"/>
                  <a:pt x="12405" y="864"/>
                </a:cubicBezTo>
                <a:cubicBezTo>
                  <a:pt x="12409" y="862"/>
                  <a:pt x="12418" y="859"/>
                  <a:pt x="12435" y="851"/>
                </a:cubicBezTo>
                <a:cubicBezTo>
                  <a:pt x="12435" y="851"/>
                  <a:pt x="12435" y="851"/>
                  <a:pt x="12436" y="848"/>
                </a:cubicBezTo>
                <a:cubicBezTo>
                  <a:pt x="12437" y="844"/>
                  <a:pt x="12439" y="837"/>
                  <a:pt x="12444" y="822"/>
                </a:cubicBezTo>
                <a:cubicBezTo>
                  <a:pt x="12444" y="822"/>
                  <a:pt x="12444" y="814"/>
                  <a:pt x="12438" y="803"/>
                </a:cubicBezTo>
                <a:cubicBezTo>
                  <a:pt x="12433" y="792"/>
                  <a:pt x="12422" y="778"/>
                  <a:pt x="12400" y="763"/>
                </a:cubicBezTo>
                <a:cubicBezTo>
                  <a:pt x="12375" y="748"/>
                  <a:pt x="12370" y="752"/>
                  <a:pt x="12370" y="763"/>
                </a:cubicBezTo>
                <a:cubicBezTo>
                  <a:pt x="12370" y="774"/>
                  <a:pt x="12374" y="792"/>
                  <a:pt x="12366" y="806"/>
                </a:cubicBezTo>
                <a:cubicBezTo>
                  <a:pt x="12340" y="821"/>
                  <a:pt x="12323" y="836"/>
                  <a:pt x="12315" y="836"/>
                </a:cubicBezTo>
                <a:cubicBezTo>
                  <a:pt x="12306" y="836"/>
                  <a:pt x="12307" y="822"/>
                  <a:pt x="12272" y="792"/>
                </a:cubicBezTo>
                <a:cubicBezTo>
                  <a:pt x="12259" y="777"/>
                  <a:pt x="12268" y="766"/>
                  <a:pt x="12279" y="757"/>
                </a:cubicBezTo>
                <a:cubicBezTo>
                  <a:pt x="12291" y="748"/>
                  <a:pt x="12306" y="741"/>
                  <a:pt x="12306" y="734"/>
                </a:cubicBezTo>
                <a:cubicBezTo>
                  <a:pt x="12302" y="726"/>
                  <a:pt x="12283" y="704"/>
                  <a:pt x="12262" y="686"/>
                </a:cubicBezTo>
                <a:cubicBezTo>
                  <a:pt x="12242" y="667"/>
                  <a:pt x="12220" y="652"/>
                  <a:pt x="12212" y="660"/>
                </a:cubicBezTo>
                <a:cubicBezTo>
                  <a:pt x="12207" y="667"/>
                  <a:pt x="12197" y="671"/>
                  <a:pt x="12183" y="673"/>
                </a:cubicBezTo>
                <a:cubicBezTo>
                  <a:pt x="12169" y="675"/>
                  <a:pt x="12152" y="675"/>
                  <a:pt x="12135" y="675"/>
                </a:cubicBezTo>
                <a:cubicBezTo>
                  <a:pt x="12100" y="689"/>
                  <a:pt x="12109" y="675"/>
                  <a:pt x="12092" y="675"/>
                </a:cubicBezTo>
                <a:cubicBezTo>
                  <a:pt x="12083" y="675"/>
                  <a:pt x="12049" y="748"/>
                  <a:pt x="12023" y="748"/>
                </a:cubicBezTo>
                <a:cubicBezTo>
                  <a:pt x="11997" y="763"/>
                  <a:pt x="11971" y="806"/>
                  <a:pt x="11946" y="806"/>
                </a:cubicBezTo>
                <a:cubicBezTo>
                  <a:pt x="11929" y="806"/>
                  <a:pt x="11912" y="836"/>
                  <a:pt x="11912" y="836"/>
                </a:cubicBezTo>
                <a:cubicBezTo>
                  <a:pt x="11912" y="836"/>
                  <a:pt x="11912" y="854"/>
                  <a:pt x="11910" y="878"/>
                </a:cubicBezTo>
                <a:cubicBezTo>
                  <a:pt x="11908" y="902"/>
                  <a:pt x="11903" y="931"/>
                  <a:pt x="11895" y="953"/>
                </a:cubicBezTo>
                <a:cubicBezTo>
                  <a:pt x="11878" y="1012"/>
                  <a:pt x="11852" y="998"/>
                  <a:pt x="11835" y="983"/>
                </a:cubicBezTo>
                <a:cubicBezTo>
                  <a:pt x="11818" y="968"/>
                  <a:pt x="11852" y="939"/>
                  <a:pt x="11852" y="924"/>
                </a:cubicBezTo>
                <a:cubicBezTo>
                  <a:pt x="11852" y="909"/>
                  <a:pt x="11852" y="866"/>
                  <a:pt x="11852" y="866"/>
                </a:cubicBezTo>
                <a:cubicBezTo>
                  <a:pt x="11852" y="866"/>
                  <a:pt x="11871" y="836"/>
                  <a:pt x="11890" y="803"/>
                </a:cubicBezTo>
                <a:cubicBezTo>
                  <a:pt x="11910" y="770"/>
                  <a:pt x="11929" y="733"/>
                  <a:pt x="11929" y="718"/>
                </a:cubicBezTo>
                <a:cubicBezTo>
                  <a:pt x="11934" y="696"/>
                  <a:pt x="11942" y="678"/>
                  <a:pt x="11952" y="663"/>
                </a:cubicBezTo>
                <a:cubicBezTo>
                  <a:pt x="11961" y="649"/>
                  <a:pt x="11972" y="637"/>
                  <a:pt x="11981" y="630"/>
                </a:cubicBezTo>
                <a:cubicBezTo>
                  <a:pt x="11985" y="630"/>
                  <a:pt x="11995" y="612"/>
                  <a:pt x="12005" y="594"/>
                </a:cubicBezTo>
                <a:cubicBezTo>
                  <a:pt x="12014" y="575"/>
                  <a:pt x="12023" y="557"/>
                  <a:pt x="12023" y="557"/>
                </a:cubicBezTo>
                <a:cubicBezTo>
                  <a:pt x="12023" y="557"/>
                  <a:pt x="12023" y="557"/>
                  <a:pt x="12032" y="557"/>
                </a:cubicBezTo>
                <a:cubicBezTo>
                  <a:pt x="12041" y="557"/>
                  <a:pt x="12058" y="557"/>
                  <a:pt x="12092" y="557"/>
                </a:cubicBezTo>
                <a:cubicBezTo>
                  <a:pt x="12092" y="557"/>
                  <a:pt x="12109" y="553"/>
                  <a:pt x="12130" y="546"/>
                </a:cubicBezTo>
                <a:cubicBezTo>
                  <a:pt x="12150" y="538"/>
                  <a:pt x="12174" y="527"/>
                  <a:pt x="12187" y="512"/>
                </a:cubicBezTo>
                <a:cubicBezTo>
                  <a:pt x="12195" y="497"/>
                  <a:pt x="12195" y="487"/>
                  <a:pt x="12193" y="480"/>
                </a:cubicBezTo>
                <a:cubicBezTo>
                  <a:pt x="12191" y="473"/>
                  <a:pt x="12187" y="469"/>
                  <a:pt x="12187" y="469"/>
                </a:cubicBezTo>
                <a:cubicBezTo>
                  <a:pt x="12187" y="469"/>
                  <a:pt x="12143" y="454"/>
                  <a:pt x="12143" y="410"/>
                </a:cubicBezTo>
                <a:cubicBezTo>
                  <a:pt x="12143" y="366"/>
                  <a:pt x="12135" y="380"/>
                  <a:pt x="12135" y="380"/>
                </a:cubicBezTo>
                <a:cubicBezTo>
                  <a:pt x="12135" y="380"/>
                  <a:pt x="12109" y="336"/>
                  <a:pt x="12101" y="307"/>
                </a:cubicBezTo>
                <a:cubicBezTo>
                  <a:pt x="12092" y="277"/>
                  <a:pt x="12126" y="174"/>
                  <a:pt x="12126" y="174"/>
                </a:cubicBezTo>
                <a:cubicBezTo>
                  <a:pt x="12126" y="174"/>
                  <a:pt x="12141" y="137"/>
                  <a:pt x="12158" y="95"/>
                </a:cubicBezTo>
                <a:cubicBezTo>
                  <a:pt x="12173" y="59"/>
                  <a:pt x="12187" y="25"/>
                  <a:pt x="12196" y="0"/>
                </a:cubicBezTo>
                <a:lnTo>
                  <a:pt x="0" y="0"/>
                </a:lnTo>
                <a:close/>
                <a:moveTo>
                  <a:pt x="10010" y="13298"/>
                </a:moveTo>
                <a:cubicBezTo>
                  <a:pt x="10019" y="13320"/>
                  <a:pt x="10023" y="13331"/>
                  <a:pt x="10026" y="13337"/>
                </a:cubicBezTo>
                <a:cubicBezTo>
                  <a:pt x="10028" y="13343"/>
                  <a:pt x="10028" y="13342"/>
                  <a:pt x="10028" y="13342"/>
                </a:cubicBezTo>
                <a:cubicBezTo>
                  <a:pt x="10028" y="13342"/>
                  <a:pt x="10030" y="13342"/>
                  <a:pt x="10033" y="13342"/>
                </a:cubicBezTo>
                <a:cubicBezTo>
                  <a:pt x="10036" y="13342"/>
                  <a:pt x="10041" y="13342"/>
                  <a:pt x="10045" y="13342"/>
                </a:cubicBezTo>
                <a:lnTo>
                  <a:pt x="10061" y="13357"/>
                </a:lnTo>
                <a:cubicBezTo>
                  <a:pt x="10061" y="13357"/>
                  <a:pt x="10062" y="13357"/>
                  <a:pt x="10063" y="13359"/>
                </a:cubicBezTo>
                <a:cubicBezTo>
                  <a:pt x="10064" y="13361"/>
                  <a:pt x="10066" y="13364"/>
                  <a:pt x="10070" y="13372"/>
                </a:cubicBezTo>
                <a:cubicBezTo>
                  <a:pt x="10074" y="13372"/>
                  <a:pt x="10081" y="13376"/>
                  <a:pt x="10086" y="13379"/>
                </a:cubicBezTo>
                <a:cubicBezTo>
                  <a:pt x="10092" y="13383"/>
                  <a:pt x="10096" y="13386"/>
                  <a:pt x="10096" y="13386"/>
                </a:cubicBezTo>
                <a:cubicBezTo>
                  <a:pt x="10096" y="13386"/>
                  <a:pt x="10096" y="13386"/>
                  <a:pt x="10097" y="13386"/>
                </a:cubicBezTo>
                <a:cubicBezTo>
                  <a:pt x="10098" y="13386"/>
                  <a:pt x="10100" y="13386"/>
                  <a:pt x="10105" y="13386"/>
                </a:cubicBezTo>
                <a:cubicBezTo>
                  <a:pt x="10105" y="13371"/>
                  <a:pt x="10105" y="13386"/>
                  <a:pt x="10113" y="13386"/>
                </a:cubicBezTo>
                <a:cubicBezTo>
                  <a:pt x="10122" y="13386"/>
                  <a:pt x="10130" y="13357"/>
                  <a:pt x="10130" y="13357"/>
                </a:cubicBezTo>
                <a:cubicBezTo>
                  <a:pt x="10130" y="13357"/>
                  <a:pt x="10130" y="13357"/>
                  <a:pt x="10131" y="13357"/>
                </a:cubicBezTo>
                <a:cubicBezTo>
                  <a:pt x="10132" y="13357"/>
                  <a:pt x="10134" y="13357"/>
                  <a:pt x="10139" y="13357"/>
                </a:cubicBezTo>
                <a:cubicBezTo>
                  <a:pt x="10139" y="13357"/>
                  <a:pt x="10141" y="13357"/>
                  <a:pt x="10143" y="13355"/>
                </a:cubicBezTo>
                <a:cubicBezTo>
                  <a:pt x="10145" y="13353"/>
                  <a:pt x="10147" y="13350"/>
                  <a:pt x="10147" y="13342"/>
                </a:cubicBezTo>
                <a:cubicBezTo>
                  <a:pt x="10147" y="13342"/>
                  <a:pt x="10147" y="13342"/>
                  <a:pt x="10148" y="13342"/>
                </a:cubicBezTo>
                <a:cubicBezTo>
                  <a:pt x="10149" y="13342"/>
                  <a:pt x="10152" y="13342"/>
                  <a:pt x="10156" y="13342"/>
                </a:cubicBezTo>
                <a:cubicBezTo>
                  <a:pt x="10156" y="13335"/>
                  <a:pt x="10156" y="13331"/>
                  <a:pt x="10156" y="13329"/>
                </a:cubicBezTo>
                <a:cubicBezTo>
                  <a:pt x="10156" y="13327"/>
                  <a:pt x="10156" y="13328"/>
                  <a:pt x="10156" y="13328"/>
                </a:cubicBezTo>
                <a:cubicBezTo>
                  <a:pt x="10160" y="13320"/>
                  <a:pt x="10165" y="13316"/>
                  <a:pt x="10168" y="13314"/>
                </a:cubicBezTo>
                <a:cubicBezTo>
                  <a:pt x="10171" y="13313"/>
                  <a:pt x="10173" y="13313"/>
                  <a:pt x="10173" y="13313"/>
                </a:cubicBezTo>
                <a:cubicBezTo>
                  <a:pt x="10177" y="13306"/>
                  <a:pt x="10179" y="13302"/>
                  <a:pt x="10181" y="13298"/>
                </a:cubicBezTo>
                <a:cubicBezTo>
                  <a:pt x="10182" y="13295"/>
                  <a:pt x="10182" y="13291"/>
                  <a:pt x="10182" y="13284"/>
                </a:cubicBezTo>
                <a:cubicBezTo>
                  <a:pt x="10182" y="13284"/>
                  <a:pt x="10180" y="13284"/>
                  <a:pt x="10177" y="13285"/>
                </a:cubicBezTo>
                <a:cubicBezTo>
                  <a:pt x="10175" y="13287"/>
                  <a:pt x="10173" y="13290"/>
                  <a:pt x="10173" y="13298"/>
                </a:cubicBezTo>
                <a:cubicBezTo>
                  <a:pt x="10169" y="13298"/>
                  <a:pt x="10164" y="13298"/>
                  <a:pt x="10161" y="13298"/>
                </a:cubicBezTo>
                <a:cubicBezTo>
                  <a:pt x="10158" y="13298"/>
                  <a:pt x="10156" y="13298"/>
                  <a:pt x="10156" y="13298"/>
                </a:cubicBezTo>
                <a:cubicBezTo>
                  <a:pt x="10156" y="13305"/>
                  <a:pt x="10154" y="13309"/>
                  <a:pt x="10152" y="13311"/>
                </a:cubicBezTo>
                <a:cubicBezTo>
                  <a:pt x="10150" y="13313"/>
                  <a:pt x="10147" y="13313"/>
                  <a:pt x="10147" y="13313"/>
                </a:cubicBezTo>
                <a:cubicBezTo>
                  <a:pt x="10143" y="13313"/>
                  <a:pt x="10139" y="13317"/>
                  <a:pt x="10134" y="13320"/>
                </a:cubicBezTo>
                <a:cubicBezTo>
                  <a:pt x="10130" y="13324"/>
                  <a:pt x="10126" y="13328"/>
                  <a:pt x="10122" y="13328"/>
                </a:cubicBezTo>
                <a:cubicBezTo>
                  <a:pt x="10122" y="13328"/>
                  <a:pt x="10122" y="13331"/>
                  <a:pt x="10121" y="13336"/>
                </a:cubicBezTo>
                <a:cubicBezTo>
                  <a:pt x="10120" y="13342"/>
                  <a:pt x="10118" y="13349"/>
                  <a:pt x="10113" y="13357"/>
                </a:cubicBezTo>
                <a:cubicBezTo>
                  <a:pt x="10113" y="13357"/>
                  <a:pt x="10113" y="13357"/>
                  <a:pt x="10113" y="13359"/>
                </a:cubicBezTo>
                <a:cubicBezTo>
                  <a:pt x="10113" y="13361"/>
                  <a:pt x="10113" y="13364"/>
                  <a:pt x="10113" y="13372"/>
                </a:cubicBezTo>
                <a:cubicBezTo>
                  <a:pt x="10109" y="13372"/>
                  <a:pt x="10105" y="13372"/>
                  <a:pt x="10101" y="13372"/>
                </a:cubicBezTo>
                <a:cubicBezTo>
                  <a:pt x="10098" y="13372"/>
                  <a:pt x="10096" y="13372"/>
                  <a:pt x="10096" y="13372"/>
                </a:cubicBezTo>
                <a:cubicBezTo>
                  <a:pt x="10096" y="13375"/>
                  <a:pt x="10096" y="13378"/>
                  <a:pt x="10096" y="13380"/>
                </a:cubicBezTo>
                <a:cubicBezTo>
                  <a:pt x="10096" y="13383"/>
                  <a:pt x="10096" y="13384"/>
                  <a:pt x="10096" y="13385"/>
                </a:cubicBezTo>
                <a:cubicBezTo>
                  <a:pt x="10096" y="13384"/>
                  <a:pt x="10096" y="13382"/>
                  <a:pt x="10095" y="13379"/>
                </a:cubicBezTo>
                <a:cubicBezTo>
                  <a:pt x="10094" y="13376"/>
                  <a:pt x="10092" y="13372"/>
                  <a:pt x="10087" y="13372"/>
                </a:cubicBezTo>
                <a:cubicBezTo>
                  <a:pt x="10087" y="13372"/>
                  <a:pt x="10085" y="13361"/>
                  <a:pt x="10081" y="13349"/>
                </a:cubicBezTo>
                <a:cubicBezTo>
                  <a:pt x="10077" y="13338"/>
                  <a:pt x="10070" y="13328"/>
                  <a:pt x="10061" y="13328"/>
                </a:cubicBezTo>
                <a:cubicBezTo>
                  <a:pt x="10053" y="13313"/>
                  <a:pt x="10045" y="13313"/>
                  <a:pt x="10036" y="13313"/>
                </a:cubicBezTo>
                <a:cubicBezTo>
                  <a:pt x="10028" y="13313"/>
                  <a:pt x="10010" y="13298"/>
                  <a:pt x="10010" y="13298"/>
                </a:cubicBezTo>
                <a:close/>
                <a:moveTo>
                  <a:pt x="12401" y="0"/>
                </a:moveTo>
                <a:cubicBezTo>
                  <a:pt x="12408" y="18"/>
                  <a:pt x="12416" y="35"/>
                  <a:pt x="12435" y="85"/>
                </a:cubicBezTo>
                <a:cubicBezTo>
                  <a:pt x="12487" y="218"/>
                  <a:pt x="12469" y="130"/>
                  <a:pt x="12478" y="144"/>
                </a:cubicBezTo>
                <a:cubicBezTo>
                  <a:pt x="12478" y="152"/>
                  <a:pt x="12477" y="152"/>
                  <a:pt x="12483" y="152"/>
                </a:cubicBezTo>
                <a:cubicBezTo>
                  <a:pt x="12488" y="152"/>
                  <a:pt x="12499" y="152"/>
                  <a:pt x="12521" y="159"/>
                </a:cubicBezTo>
                <a:cubicBezTo>
                  <a:pt x="12564" y="189"/>
                  <a:pt x="12529" y="115"/>
                  <a:pt x="12529" y="85"/>
                </a:cubicBezTo>
                <a:cubicBezTo>
                  <a:pt x="12529" y="71"/>
                  <a:pt x="12546" y="71"/>
                  <a:pt x="12606" y="12"/>
                </a:cubicBezTo>
                <a:cubicBezTo>
                  <a:pt x="12611" y="9"/>
                  <a:pt x="12613" y="7"/>
                  <a:pt x="12615" y="5"/>
                </a:cubicBezTo>
                <a:cubicBezTo>
                  <a:pt x="12617" y="3"/>
                  <a:pt x="12619" y="2"/>
                  <a:pt x="12621" y="0"/>
                </a:cubicBezTo>
                <a:lnTo>
                  <a:pt x="12401" y="0"/>
                </a:lnTo>
                <a:close/>
                <a:moveTo>
                  <a:pt x="12717" y="277"/>
                </a:moveTo>
                <a:cubicBezTo>
                  <a:pt x="12705" y="306"/>
                  <a:pt x="12700" y="398"/>
                  <a:pt x="12700" y="488"/>
                </a:cubicBezTo>
                <a:cubicBezTo>
                  <a:pt x="12700" y="579"/>
                  <a:pt x="12705" y="667"/>
                  <a:pt x="12709" y="689"/>
                </a:cubicBezTo>
                <a:cubicBezTo>
                  <a:pt x="12709" y="689"/>
                  <a:pt x="12709" y="689"/>
                  <a:pt x="12707" y="697"/>
                </a:cubicBezTo>
                <a:cubicBezTo>
                  <a:pt x="12705" y="705"/>
                  <a:pt x="12701" y="719"/>
                  <a:pt x="12693" y="747"/>
                </a:cubicBezTo>
                <a:cubicBezTo>
                  <a:pt x="12693" y="747"/>
                  <a:pt x="12693" y="747"/>
                  <a:pt x="12695" y="739"/>
                </a:cubicBezTo>
                <a:cubicBezTo>
                  <a:pt x="12697" y="732"/>
                  <a:pt x="12701" y="717"/>
                  <a:pt x="12710" y="688"/>
                </a:cubicBezTo>
                <a:cubicBezTo>
                  <a:pt x="12706" y="666"/>
                  <a:pt x="12702" y="578"/>
                  <a:pt x="12702" y="489"/>
                </a:cubicBezTo>
                <a:cubicBezTo>
                  <a:pt x="12702" y="400"/>
                  <a:pt x="12706" y="308"/>
                  <a:pt x="12718" y="277"/>
                </a:cubicBezTo>
                <a:lnTo>
                  <a:pt x="12717" y="277"/>
                </a:lnTo>
                <a:close/>
                <a:moveTo>
                  <a:pt x="12563" y="675"/>
                </a:moveTo>
                <a:cubicBezTo>
                  <a:pt x="12563" y="675"/>
                  <a:pt x="12563" y="675"/>
                  <a:pt x="12563" y="678"/>
                </a:cubicBezTo>
                <a:cubicBezTo>
                  <a:pt x="12562" y="680"/>
                  <a:pt x="12561" y="684"/>
                  <a:pt x="12559" y="692"/>
                </a:cubicBezTo>
                <a:cubicBezTo>
                  <a:pt x="12560" y="688"/>
                  <a:pt x="12560" y="686"/>
                  <a:pt x="12561" y="684"/>
                </a:cubicBezTo>
                <a:cubicBezTo>
                  <a:pt x="12562" y="682"/>
                  <a:pt x="12562" y="679"/>
                  <a:pt x="12564" y="675"/>
                </a:cubicBezTo>
                <a:lnTo>
                  <a:pt x="12564" y="675"/>
                </a:lnTo>
                <a:cubicBezTo>
                  <a:pt x="12564" y="675"/>
                  <a:pt x="12564" y="675"/>
                  <a:pt x="12563" y="675"/>
                </a:cubicBezTo>
                <a:close/>
                <a:moveTo>
                  <a:pt x="12486" y="895"/>
                </a:moveTo>
                <a:cubicBezTo>
                  <a:pt x="12486" y="895"/>
                  <a:pt x="12486" y="895"/>
                  <a:pt x="12486" y="897"/>
                </a:cubicBezTo>
                <a:cubicBezTo>
                  <a:pt x="12486" y="899"/>
                  <a:pt x="12486" y="902"/>
                  <a:pt x="12486" y="910"/>
                </a:cubicBezTo>
                <a:cubicBezTo>
                  <a:pt x="12486" y="910"/>
                  <a:pt x="12486" y="911"/>
                  <a:pt x="12486" y="913"/>
                </a:cubicBezTo>
                <a:cubicBezTo>
                  <a:pt x="12486" y="915"/>
                  <a:pt x="12486" y="917"/>
                  <a:pt x="12486" y="920"/>
                </a:cubicBezTo>
                <a:cubicBezTo>
                  <a:pt x="12487" y="914"/>
                  <a:pt x="12489" y="910"/>
                  <a:pt x="12489" y="907"/>
                </a:cubicBezTo>
                <a:cubicBezTo>
                  <a:pt x="12490" y="903"/>
                  <a:pt x="12490" y="900"/>
                  <a:pt x="12491" y="895"/>
                </a:cubicBezTo>
                <a:cubicBezTo>
                  <a:pt x="12491" y="895"/>
                  <a:pt x="12491" y="895"/>
                  <a:pt x="12491" y="895"/>
                </a:cubicBezTo>
                <a:cubicBezTo>
                  <a:pt x="12490" y="895"/>
                  <a:pt x="12489" y="895"/>
                  <a:pt x="12486" y="895"/>
                </a:cubicBezTo>
                <a:close/>
                <a:moveTo>
                  <a:pt x="12478" y="924"/>
                </a:moveTo>
                <a:cubicBezTo>
                  <a:pt x="12478" y="924"/>
                  <a:pt x="12478" y="925"/>
                  <a:pt x="12478" y="940"/>
                </a:cubicBezTo>
                <a:cubicBezTo>
                  <a:pt x="12478" y="940"/>
                  <a:pt x="12478" y="939"/>
                  <a:pt x="12478" y="953"/>
                </a:cubicBezTo>
                <a:cubicBezTo>
                  <a:pt x="12478" y="968"/>
                  <a:pt x="12478" y="1071"/>
                  <a:pt x="12478" y="1071"/>
                </a:cubicBezTo>
                <a:cubicBezTo>
                  <a:pt x="12478" y="1071"/>
                  <a:pt x="12477" y="1071"/>
                  <a:pt x="12475" y="1078"/>
                </a:cubicBezTo>
                <a:cubicBezTo>
                  <a:pt x="12473" y="1086"/>
                  <a:pt x="12469" y="1101"/>
                  <a:pt x="12461" y="1129"/>
                </a:cubicBezTo>
                <a:lnTo>
                  <a:pt x="12461" y="1129"/>
                </a:lnTo>
                <a:cubicBezTo>
                  <a:pt x="12461" y="1129"/>
                  <a:pt x="12461" y="1129"/>
                  <a:pt x="12461" y="1129"/>
                </a:cubicBezTo>
                <a:cubicBezTo>
                  <a:pt x="12461" y="1129"/>
                  <a:pt x="12462" y="1129"/>
                  <a:pt x="12464" y="1121"/>
                </a:cubicBezTo>
                <a:cubicBezTo>
                  <a:pt x="12466" y="1114"/>
                  <a:pt x="12470" y="1100"/>
                  <a:pt x="12479" y="1070"/>
                </a:cubicBezTo>
                <a:cubicBezTo>
                  <a:pt x="12479" y="1070"/>
                  <a:pt x="12479" y="1044"/>
                  <a:pt x="12479" y="1017"/>
                </a:cubicBezTo>
                <a:cubicBezTo>
                  <a:pt x="12479" y="989"/>
                  <a:pt x="12479" y="959"/>
                  <a:pt x="12479" y="952"/>
                </a:cubicBezTo>
                <a:cubicBezTo>
                  <a:pt x="12479" y="952"/>
                  <a:pt x="12480" y="948"/>
                  <a:pt x="12481" y="943"/>
                </a:cubicBezTo>
                <a:cubicBezTo>
                  <a:pt x="12482" y="937"/>
                  <a:pt x="12484" y="930"/>
                  <a:pt x="12485" y="924"/>
                </a:cubicBezTo>
                <a:cubicBezTo>
                  <a:pt x="12485" y="924"/>
                  <a:pt x="12485" y="924"/>
                  <a:pt x="12484" y="924"/>
                </a:cubicBezTo>
                <a:cubicBezTo>
                  <a:pt x="12483" y="924"/>
                  <a:pt x="12482" y="924"/>
                  <a:pt x="12478" y="924"/>
                </a:cubicBezTo>
                <a:close/>
                <a:moveTo>
                  <a:pt x="12410" y="1188"/>
                </a:moveTo>
                <a:cubicBezTo>
                  <a:pt x="12410" y="1188"/>
                  <a:pt x="12410" y="1188"/>
                  <a:pt x="12409" y="1188"/>
                </a:cubicBezTo>
                <a:lnTo>
                  <a:pt x="12409" y="1189"/>
                </a:lnTo>
                <a:lnTo>
                  <a:pt x="12409" y="1188"/>
                </a:lnTo>
                <a:cubicBezTo>
                  <a:pt x="12409" y="1188"/>
                  <a:pt x="12409" y="1188"/>
                  <a:pt x="12409" y="1189"/>
                </a:cubicBezTo>
                <a:cubicBezTo>
                  <a:pt x="12409" y="1189"/>
                  <a:pt x="12409" y="1189"/>
                  <a:pt x="12409" y="1198"/>
                </a:cubicBezTo>
                <a:cubicBezTo>
                  <a:pt x="12409" y="1208"/>
                  <a:pt x="12409" y="1226"/>
                  <a:pt x="12409" y="1263"/>
                </a:cubicBezTo>
                <a:cubicBezTo>
                  <a:pt x="12409" y="1263"/>
                  <a:pt x="12415" y="1285"/>
                  <a:pt x="12424" y="1309"/>
                </a:cubicBezTo>
                <a:cubicBezTo>
                  <a:pt x="12432" y="1332"/>
                  <a:pt x="12443" y="1358"/>
                  <a:pt x="12452" y="1365"/>
                </a:cubicBezTo>
                <a:cubicBezTo>
                  <a:pt x="12456" y="1380"/>
                  <a:pt x="12462" y="1417"/>
                  <a:pt x="12468" y="1450"/>
                </a:cubicBezTo>
                <a:cubicBezTo>
                  <a:pt x="12473" y="1484"/>
                  <a:pt x="12478" y="1513"/>
                  <a:pt x="12478" y="1513"/>
                </a:cubicBezTo>
                <a:cubicBezTo>
                  <a:pt x="12478" y="1513"/>
                  <a:pt x="12476" y="1520"/>
                  <a:pt x="12474" y="1529"/>
                </a:cubicBezTo>
                <a:cubicBezTo>
                  <a:pt x="12471" y="1539"/>
                  <a:pt x="12468" y="1553"/>
                  <a:pt x="12465" y="1567"/>
                </a:cubicBezTo>
                <a:cubicBezTo>
                  <a:pt x="12468" y="1552"/>
                  <a:pt x="12472" y="1538"/>
                  <a:pt x="12475" y="1528"/>
                </a:cubicBezTo>
                <a:cubicBezTo>
                  <a:pt x="12477" y="1518"/>
                  <a:pt x="12479" y="1511"/>
                  <a:pt x="12479" y="1511"/>
                </a:cubicBezTo>
                <a:cubicBezTo>
                  <a:pt x="12479" y="1511"/>
                  <a:pt x="12475" y="1482"/>
                  <a:pt x="12469" y="1449"/>
                </a:cubicBezTo>
                <a:cubicBezTo>
                  <a:pt x="12464" y="1416"/>
                  <a:pt x="12457" y="1379"/>
                  <a:pt x="12453" y="1364"/>
                </a:cubicBezTo>
                <a:cubicBezTo>
                  <a:pt x="12444" y="1357"/>
                  <a:pt x="12434" y="1331"/>
                  <a:pt x="12425" y="1307"/>
                </a:cubicBezTo>
                <a:cubicBezTo>
                  <a:pt x="12416" y="1284"/>
                  <a:pt x="12410" y="1262"/>
                  <a:pt x="12410" y="1262"/>
                </a:cubicBezTo>
                <a:cubicBezTo>
                  <a:pt x="12410" y="1262"/>
                  <a:pt x="12410" y="1262"/>
                  <a:pt x="12410" y="1253"/>
                </a:cubicBezTo>
                <a:cubicBezTo>
                  <a:pt x="12410" y="1243"/>
                  <a:pt x="12410" y="1225"/>
                  <a:pt x="12410" y="1188"/>
                </a:cubicBezTo>
                <a:close/>
                <a:moveTo>
                  <a:pt x="12444" y="1645"/>
                </a:moveTo>
                <a:cubicBezTo>
                  <a:pt x="12439" y="1660"/>
                  <a:pt x="12420" y="1704"/>
                  <a:pt x="12402" y="1745"/>
                </a:cubicBezTo>
                <a:cubicBezTo>
                  <a:pt x="12383" y="1785"/>
                  <a:pt x="12366" y="1822"/>
                  <a:pt x="12366" y="1822"/>
                </a:cubicBezTo>
                <a:cubicBezTo>
                  <a:pt x="12366" y="1822"/>
                  <a:pt x="12366" y="1823"/>
                  <a:pt x="12361" y="1847"/>
                </a:cubicBezTo>
                <a:cubicBezTo>
                  <a:pt x="12355" y="1871"/>
                  <a:pt x="12345" y="1919"/>
                  <a:pt x="12324" y="2012"/>
                </a:cubicBezTo>
                <a:cubicBezTo>
                  <a:pt x="12324" y="2012"/>
                  <a:pt x="12324" y="2012"/>
                  <a:pt x="12330" y="1988"/>
                </a:cubicBezTo>
                <a:cubicBezTo>
                  <a:pt x="12335" y="1964"/>
                  <a:pt x="12346" y="1916"/>
                  <a:pt x="12367" y="1821"/>
                </a:cubicBezTo>
                <a:cubicBezTo>
                  <a:pt x="12367" y="1821"/>
                  <a:pt x="12384" y="1785"/>
                  <a:pt x="12402" y="1745"/>
                </a:cubicBezTo>
                <a:cubicBezTo>
                  <a:pt x="12420" y="1705"/>
                  <a:pt x="12439" y="1661"/>
                  <a:pt x="12444" y="1645"/>
                </a:cubicBezTo>
                <a:close/>
                <a:moveTo>
                  <a:pt x="12324" y="2012"/>
                </a:moveTo>
                <a:cubicBezTo>
                  <a:pt x="12324" y="2013"/>
                  <a:pt x="12324" y="2013"/>
                  <a:pt x="12324" y="2013"/>
                </a:cubicBezTo>
                <a:cubicBezTo>
                  <a:pt x="12324" y="2013"/>
                  <a:pt x="12323" y="2013"/>
                  <a:pt x="12323" y="2014"/>
                </a:cubicBezTo>
                <a:cubicBezTo>
                  <a:pt x="12323" y="2014"/>
                  <a:pt x="12323" y="2013"/>
                  <a:pt x="12323" y="2030"/>
                </a:cubicBezTo>
                <a:cubicBezTo>
                  <a:pt x="12323" y="2046"/>
                  <a:pt x="12323" y="2079"/>
                  <a:pt x="12323" y="2146"/>
                </a:cubicBezTo>
                <a:cubicBezTo>
                  <a:pt x="12323" y="2146"/>
                  <a:pt x="12323" y="2146"/>
                  <a:pt x="12322" y="2155"/>
                </a:cubicBezTo>
                <a:cubicBezTo>
                  <a:pt x="12321" y="2164"/>
                  <a:pt x="12319" y="2183"/>
                  <a:pt x="12315" y="2218"/>
                </a:cubicBezTo>
                <a:cubicBezTo>
                  <a:pt x="12315" y="2218"/>
                  <a:pt x="12316" y="2218"/>
                  <a:pt x="12317" y="2209"/>
                </a:cubicBezTo>
                <a:cubicBezTo>
                  <a:pt x="12318" y="2200"/>
                  <a:pt x="12320" y="2181"/>
                  <a:pt x="12324" y="2144"/>
                </a:cubicBezTo>
                <a:cubicBezTo>
                  <a:pt x="12324" y="2144"/>
                  <a:pt x="12324" y="2145"/>
                  <a:pt x="12324" y="2128"/>
                </a:cubicBezTo>
                <a:cubicBezTo>
                  <a:pt x="12324" y="2112"/>
                  <a:pt x="12324" y="2079"/>
                  <a:pt x="12324" y="2012"/>
                </a:cubicBezTo>
                <a:close/>
                <a:moveTo>
                  <a:pt x="12152" y="2381"/>
                </a:moveTo>
                <a:cubicBezTo>
                  <a:pt x="12152" y="2381"/>
                  <a:pt x="12152" y="2380"/>
                  <a:pt x="12157" y="2412"/>
                </a:cubicBezTo>
                <a:cubicBezTo>
                  <a:pt x="12162" y="2443"/>
                  <a:pt x="12173" y="2506"/>
                  <a:pt x="12194" y="2631"/>
                </a:cubicBezTo>
                <a:cubicBezTo>
                  <a:pt x="12194" y="2631"/>
                  <a:pt x="12195" y="2631"/>
                  <a:pt x="12193" y="2646"/>
                </a:cubicBezTo>
                <a:cubicBezTo>
                  <a:pt x="12191" y="2661"/>
                  <a:pt x="12186" y="2690"/>
                  <a:pt x="12178" y="2749"/>
                </a:cubicBezTo>
                <a:cubicBezTo>
                  <a:pt x="12178" y="2749"/>
                  <a:pt x="12178" y="2749"/>
                  <a:pt x="12177" y="2762"/>
                </a:cubicBezTo>
                <a:cubicBezTo>
                  <a:pt x="12176" y="2775"/>
                  <a:pt x="12173" y="2801"/>
                  <a:pt x="12169" y="2852"/>
                </a:cubicBezTo>
                <a:cubicBezTo>
                  <a:pt x="12169" y="2852"/>
                  <a:pt x="12165" y="2874"/>
                  <a:pt x="12162" y="2898"/>
                </a:cubicBezTo>
                <a:cubicBezTo>
                  <a:pt x="12158" y="2922"/>
                  <a:pt x="12156" y="2947"/>
                  <a:pt x="12161" y="2954"/>
                </a:cubicBezTo>
                <a:cubicBezTo>
                  <a:pt x="12165" y="2969"/>
                  <a:pt x="12169" y="2991"/>
                  <a:pt x="12173" y="3010"/>
                </a:cubicBezTo>
                <a:cubicBezTo>
                  <a:pt x="12176" y="3028"/>
                  <a:pt x="12178" y="3043"/>
                  <a:pt x="12178" y="3043"/>
                </a:cubicBezTo>
                <a:cubicBezTo>
                  <a:pt x="12178" y="3043"/>
                  <a:pt x="12178" y="3043"/>
                  <a:pt x="12178" y="3043"/>
                </a:cubicBezTo>
                <a:cubicBezTo>
                  <a:pt x="12178" y="3043"/>
                  <a:pt x="12178" y="3043"/>
                  <a:pt x="12178" y="3043"/>
                </a:cubicBezTo>
                <a:cubicBezTo>
                  <a:pt x="12178" y="3043"/>
                  <a:pt x="12176" y="3028"/>
                  <a:pt x="12173" y="3010"/>
                </a:cubicBezTo>
                <a:cubicBezTo>
                  <a:pt x="12170" y="2991"/>
                  <a:pt x="12166" y="2969"/>
                  <a:pt x="12161" y="2954"/>
                </a:cubicBezTo>
                <a:cubicBezTo>
                  <a:pt x="12157" y="2947"/>
                  <a:pt x="12159" y="2921"/>
                  <a:pt x="12162" y="2897"/>
                </a:cubicBezTo>
                <a:cubicBezTo>
                  <a:pt x="12166" y="2873"/>
                  <a:pt x="12170" y="2851"/>
                  <a:pt x="12170" y="2851"/>
                </a:cubicBezTo>
                <a:cubicBezTo>
                  <a:pt x="12170" y="2851"/>
                  <a:pt x="12170" y="2851"/>
                  <a:pt x="12171" y="2838"/>
                </a:cubicBezTo>
                <a:cubicBezTo>
                  <a:pt x="12172" y="2825"/>
                  <a:pt x="12174" y="2799"/>
                  <a:pt x="12178" y="2748"/>
                </a:cubicBezTo>
                <a:cubicBezTo>
                  <a:pt x="12178" y="2748"/>
                  <a:pt x="12178" y="2748"/>
                  <a:pt x="12181" y="2733"/>
                </a:cubicBezTo>
                <a:cubicBezTo>
                  <a:pt x="12183" y="2718"/>
                  <a:pt x="12187" y="2689"/>
                  <a:pt x="12196" y="2630"/>
                </a:cubicBezTo>
                <a:cubicBezTo>
                  <a:pt x="12196" y="2630"/>
                  <a:pt x="12196" y="2630"/>
                  <a:pt x="12190" y="2599"/>
                </a:cubicBezTo>
                <a:cubicBezTo>
                  <a:pt x="12185" y="2568"/>
                  <a:pt x="12174" y="2506"/>
                  <a:pt x="12152" y="2381"/>
                </a:cubicBezTo>
                <a:cubicBezTo>
                  <a:pt x="12152" y="2381"/>
                  <a:pt x="12152" y="2381"/>
                  <a:pt x="12152" y="2381"/>
                </a:cubicBezTo>
                <a:cubicBezTo>
                  <a:pt x="12152" y="2381"/>
                  <a:pt x="12152" y="2380"/>
                  <a:pt x="12152" y="2381"/>
                </a:cubicBezTo>
                <a:close/>
                <a:moveTo>
                  <a:pt x="12144" y="3086"/>
                </a:moveTo>
                <a:cubicBezTo>
                  <a:pt x="12144" y="3087"/>
                  <a:pt x="12144" y="3087"/>
                  <a:pt x="12144" y="3087"/>
                </a:cubicBezTo>
                <a:cubicBezTo>
                  <a:pt x="12144" y="3087"/>
                  <a:pt x="12144" y="3087"/>
                  <a:pt x="12143" y="3088"/>
                </a:cubicBezTo>
                <a:cubicBezTo>
                  <a:pt x="12143" y="3088"/>
                  <a:pt x="12143" y="3088"/>
                  <a:pt x="12144" y="3099"/>
                </a:cubicBezTo>
                <a:cubicBezTo>
                  <a:pt x="12145" y="3110"/>
                  <a:pt x="12147" y="3132"/>
                  <a:pt x="12152" y="3176"/>
                </a:cubicBezTo>
                <a:cubicBezTo>
                  <a:pt x="12152" y="3175"/>
                  <a:pt x="12152" y="3175"/>
                  <a:pt x="12152" y="3175"/>
                </a:cubicBezTo>
                <a:cubicBezTo>
                  <a:pt x="12152" y="3175"/>
                  <a:pt x="12152" y="3175"/>
                  <a:pt x="12152" y="3175"/>
                </a:cubicBezTo>
                <a:cubicBezTo>
                  <a:pt x="12152" y="3175"/>
                  <a:pt x="12152" y="3175"/>
                  <a:pt x="12151" y="3164"/>
                </a:cubicBezTo>
                <a:cubicBezTo>
                  <a:pt x="12150" y="3153"/>
                  <a:pt x="12148" y="3131"/>
                  <a:pt x="12144" y="3086"/>
                </a:cubicBezTo>
                <a:close/>
                <a:moveTo>
                  <a:pt x="12152" y="3176"/>
                </a:moveTo>
                <a:cubicBezTo>
                  <a:pt x="12152" y="3176"/>
                  <a:pt x="12152" y="3176"/>
                  <a:pt x="12136" y="3223"/>
                </a:cubicBezTo>
                <a:cubicBezTo>
                  <a:pt x="12119" y="3271"/>
                  <a:pt x="12087" y="3367"/>
                  <a:pt x="12023" y="3558"/>
                </a:cubicBezTo>
                <a:cubicBezTo>
                  <a:pt x="12023" y="3558"/>
                  <a:pt x="12023" y="3558"/>
                  <a:pt x="12025" y="3567"/>
                </a:cubicBezTo>
                <a:cubicBezTo>
                  <a:pt x="12027" y="3577"/>
                  <a:pt x="12032" y="3595"/>
                  <a:pt x="12040" y="3632"/>
                </a:cubicBezTo>
                <a:cubicBezTo>
                  <a:pt x="12040" y="3632"/>
                  <a:pt x="12040" y="3632"/>
                  <a:pt x="12050" y="3636"/>
                </a:cubicBezTo>
                <a:cubicBezTo>
                  <a:pt x="12059" y="3640"/>
                  <a:pt x="12079" y="3647"/>
                  <a:pt x="12117" y="3661"/>
                </a:cubicBezTo>
                <a:cubicBezTo>
                  <a:pt x="12117" y="3661"/>
                  <a:pt x="12117" y="3662"/>
                  <a:pt x="12118" y="3691"/>
                </a:cubicBezTo>
                <a:cubicBezTo>
                  <a:pt x="12119" y="3721"/>
                  <a:pt x="12122" y="3779"/>
                  <a:pt x="12126" y="3897"/>
                </a:cubicBezTo>
                <a:cubicBezTo>
                  <a:pt x="12126" y="3897"/>
                  <a:pt x="12125" y="3901"/>
                  <a:pt x="12124" y="3906"/>
                </a:cubicBezTo>
                <a:cubicBezTo>
                  <a:pt x="12123" y="3911"/>
                  <a:pt x="12122" y="3915"/>
                  <a:pt x="12122" y="3916"/>
                </a:cubicBezTo>
                <a:cubicBezTo>
                  <a:pt x="12124" y="3909"/>
                  <a:pt x="12124" y="3909"/>
                  <a:pt x="12124" y="3908"/>
                </a:cubicBezTo>
                <a:cubicBezTo>
                  <a:pt x="12124" y="3908"/>
                  <a:pt x="12125" y="3906"/>
                  <a:pt x="12127" y="3896"/>
                </a:cubicBezTo>
                <a:cubicBezTo>
                  <a:pt x="12127" y="3896"/>
                  <a:pt x="12127" y="3896"/>
                  <a:pt x="12126" y="3867"/>
                </a:cubicBezTo>
                <a:cubicBezTo>
                  <a:pt x="12125" y="3837"/>
                  <a:pt x="12123" y="3779"/>
                  <a:pt x="12119" y="3661"/>
                </a:cubicBezTo>
                <a:cubicBezTo>
                  <a:pt x="12119" y="3661"/>
                  <a:pt x="12118" y="3661"/>
                  <a:pt x="12109" y="3657"/>
                </a:cubicBezTo>
                <a:cubicBezTo>
                  <a:pt x="12099" y="3653"/>
                  <a:pt x="12080" y="3646"/>
                  <a:pt x="12041" y="3631"/>
                </a:cubicBezTo>
                <a:cubicBezTo>
                  <a:pt x="12041" y="3631"/>
                  <a:pt x="12041" y="3631"/>
                  <a:pt x="12039" y="3622"/>
                </a:cubicBezTo>
                <a:cubicBezTo>
                  <a:pt x="12037" y="3613"/>
                  <a:pt x="12033" y="3595"/>
                  <a:pt x="12024" y="3558"/>
                </a:cubicBezTo>
                <a:cubicBezTo>
                  <a:pt x="12024" y="3558"/>
                  <a:pt x="12024" y="3557"/>
                  <a:pt x="12040" y="3509"/>
                </a:cubicBezTo>
                <a:cubicBezTo>
                  <a:pt x="12056" y="3461"/>
                  <a:pt x="12088" y="3365"/>
                  <a:pt x="12152" y="3176"/>
                </a:cubicBezTo>
                <a:close/>
                <a:moveTo>
                  <a:pt x="12101" y="3999"/>
                </a:moveTo>
                <a:cubicBezTo>
                  <a:pt x="12101" y="3999"/>
                  <a:pt x="12101" y="3999"/>
                  <a:pt x="12100" y="4003"/>
                </a:cubicBezTo>
                <a:cubicBezTo>
                  <a:pt x="12099" y="4007"/>
                  <a:pt x="12096" y="4014"/>
                  <a:pt x="12092" y="4029"/>
                </a:cubicBezTo>
                <a:cubicBezTo>
                  <a:pt x="12092" y="4028"/>
                  <a:pt x="12092" y="4028"/>
                  <a:pt x="12092" y="4028"/>
                </a:cubicBezTo>
                <a:lnTo>
                  <a:pt x="12092" y="4029"/>
                </a:lnTo>
                <a:lnTo>
                  <a:pt x="12092" y="4029"/>
                </a:lnTo>
                <a:cubicBezTo>
                  <a:pt x="12092" y="4029"/>
                  <a:pt x="12093" y="4029"/>
                  <a:pt x="12093" y="4029"/>
                </a:cubicBezTo>
                <a:cubicBezTo>
                  <a:pt x="12093" y="4029"/>
                  <a:pt x="12093" y="4028"/>
                  <a:pt x="12094" y="4025"/>
                </a:cubicBezTo>
                <a:cubicBezTo>
                  <a:pt x="12095" y="4021"/>
                  <a:pt x="12097" y="4014"/>
                  <a:pt x="12101" y="3999"/>
                </a:cubicBezTo>
                <a:cubicBezTo>
                  <a:pt x="12101" y="4000"/>
                  <a:pt x="12101" y="3999"/>
                  <a:pt x="12101" y="3999"/>
                </a:cubicBezTo>
                <a:cubicBezTo>
                  <a:pt x="12101" y="3999"/>
                  <a:pt x="12101" y="3999"/>
                  <a:pt x="12101" y="3999"/>
                </a:cubicBezTo>
                <a:close/>
                <a:moveTo>
                  <a:pt x="11872" y="4075"/>
                </a:moveTo>
                <a:cubicBezTo>
                  <a:pt x="11865" y="4091"/>
                  <a:pt x="11854" y="4114"/>
                  <a:pt x="11839" y="4149"/>
                </a:cubicBezTo>
                <a:cubicBezTo>
                  <a:pt x="11823" y="4184"/>
                  <a:pt x="11802" y="4231"/>
                  <a:pt x="11774" y="4294"/>
                </a:cubicBezTo>
                <a:cubicBezTo>
                  <a:pt x="11774" y="4294"/>
                  <a:pt x="11774" y="4294"/>
                  <a:pt x="11772" y="4312"/>
                </a:cubicBezTo>
                <a:cubicBezTo>
                  <a:pt x="11770" y="4331"/>
                  <a:pt x="11766" y="4368"/>
                  <a:pt x="11758" y="4442"/>
                </a:cubicBezTo>
                <a:cubicBezTo>
                  <a:pt x="11758" y="4442"/>
                  <a:pt x="11758" y="4441"/>
                  <a:pt x="11757" y="4454"/>
                </a:cubicBezTo>
                <a:cubicBezTo>
                  <a:pt x="11756" y="4467"/>
                  <a:pt x="11754" y="4492"/>
                  <a:pt x="11749" y="4544"/>
                </a:cubicBezTo>
                <a:cubicBezTo>
                  <a:pt x="11749" y="4544"/>
                  <a:pt x="11723" y="4603"/>
                  <a:pt x="11723" y="4632"/>
                </a:cubicBezTo>
                <a:cubicBezTo>
                  <a:pt x="11723" y="4647"/>
                  <a:pt x="11723" y="4736"/>
                  <a:pt x="11723" y="4736"/>
                </a:cubicBezTo>
                <a:cubicBezTo>
                  <a:pt x="11723" y="4736"/>
                  <a:pt x="11723" y="4736"/>
                  <a:pt x="11727" y="4750"/>
                </a:cubicBezTo>
                <a:cubicBezTo>
                  <a:pt x="11732" y="4765"/>
                  <a:pt x="11741" y="4795"/>
                  <a:pt x="11758" y="4854"/>
                </a:cubicBezTo>
                <a:cubicBezTo>
                  <a:pt x="11758" y="4854"/>
                  <a:pt x="11758" y="4853"/>
                  <a:pt x="11758" y="4864"/>
                </a:cubicBezTo>
                <a:cubicBezTo>
                  <a:pt x="11758" y="4875"/>
                  <a:pt x="11758" y="4897"/>
                  <a:pt x="11758" y="4941"/>
                </a:cubicBezTo>
                <a:cubicBezTo>
                  <a:pt x="11758" y="4941"/>
                  <a:pt x="11758" y="4942"/>
                  <a:pt x="11756" y="4947"/>
                </a:cubicBezTo>
                <a:cubicBezTo>
                  <a:pt x="11753" y="4952"/>
                  <a:pt x="11749" y="4963"/>
                  <a:pt x="11740" y="4985"/>
                </a:cubicBezTo>
                <a:cubicBezTo>
                  <a:pt x="11740" y="4985"/>
                  <a:pt x="11740" y="4986"/>
                  <a:pt x="11741" y="4999"/>
                </a:cubicBezTo>
                <a:cubicBezTo>
                  <a:pt x="11743" y="5012"/>
                  <a:pt x="11745" y="5037"/>
                  <a:pt x="11749" y="5089"/>
                </a:cubicBezTo>
                <a:cubicBezTo>
                  <a:pt x="11749" y="5089"/>
                  <a:pt x="11758" y="5118"/>
                  <a:pt x="11749" y="5132"/>
                </a:cubicBezTo>
                <a:cubicBezTo>
                  <a:pt x="11732" y="5162"/>
                  <a:pt x="11732" y="5191"/>
                  <a:pt x="11740" y="5221"/>
                </a:cubicBezTo>
                <a:cubicBezTo>
                  <a:pt x="11740" y="5228"/>
                  <a:pt x="11755" y="5280"/>
                  <a:pt x="11770" y="5330"/>
                </a:cubicBezTo>
                <a:cubicBezTo>
                  <a:pt x="11785" y="5380"/>
                  <a:pt x="11800" y="5427"/>
                  <a:pt x="11800" y="5427"/>
                </a:cubicBezTo>
                <a:cubicBezTo>
                  <a:pt x="11800" y="5427"/>
                  <a:pt x="11800" y="5427"/>
                  <a:pt x="11801" y="5484"/>
                </a:cubicBezTo>
                <a:cubicBezTo>
                  <a:pt x="11802" y="5541"/>
                  <a:pt x="11805" y="5655"/>
                  <a:pt x="11809" y="5883"/>
                </a:cubicBezTo>
                <a:cubicBezTo>
                  <a:pt x="11809" y="5883"/>
                  <a:pt x="11809" y="5883"/>
                  <a:pt x="11812" y="5898"/>
                </a:cubicBezTo>
                <a:cubicBezTo>
                  <a:pt x="11815" y="5912"/>
                  <a:pt x="11822" y="5942"/>
                  <a:pt x="11835" y="6000"/>
                </a:cubicBezTo>
                <a:lnTo>
                  <a:pt x="11835" y="6000"/>
                </a:lnTo>
                <a:cubicBezTo>
                  <a:pt x="11835" y="6000"/>
                  <a:pt x="11835" y="6000"/>
                  <a:pt x="11832" y="5986"/>
                </a:cubicBezTo>
                <a:cubicBezTo>
                  <a:pt x="11829" y="5971"/>
                  <a:pt x="11823" y="5942"/>
                  <a:pt x="11810" y="5883"/>
                </a:cubicBezTo>
                <a:cubicBezTo>
                  <a:pt x="11810" y="5883"/>
                  <a:pt x="11810" y="5883"/>
                  <a:pt x="11809" y="5826"/>
                </a:cubicBezTo>
                <a:cubicBezTo>
                  <a:pt x="11808" y="5769"/>
                  <a:pt x="11805" y="5655"/>
                  <a:pt x="11801" y="5427"/>
                </a:cubicBezTo>
                <a:cubicBezTo>
                  <a:pt x="11801" y="5427"/>
                  <a:pt x="11786" y="5380"/>
                  <a:pt x="11771" y="5330"/>
                </a:cubicBezTo>
                <a:cubicBezTo>
                  <a:pt x="11756" y="5280"/>
                  <a:pt x="11741" y="5228"/>
                  <a:pt x="11741" y="5221"/>
                </a:cubicBezTo>
                <a:cubicBezTo>
                  <a:pt x="11733" y="5191"/>
                  <a:pt x="11733" y="5162"/>
                  <a:pt x="11750" y="5132"/>
                </a:cubicBezTo>
                <a:cubicBezTo>
                  <a:pt x="11758" y="5118"/>
                  <a:pt x="11750" y="5089"/>
                  <a:pt x="11750" y="5089"/>
                </a:cubicBezTo>
                <a:cubicBezTo>
                  <a:pt x="11750" y="5089"/>
                  <a:pt x="11750" y="5089"/>
                  <a:pt x="11749" y="5076"/>
                </a:cubicBezTo>
                <a:cubicBezTo>
                  <a:pt x="11747" y="5063"/>
                  <a:pt x="11745" y="5036"/>
                  <a:pt x="11741" y="4985"/>
                </a:cubicBezTo>
                <a:cubicBezTo>
                  <a:pt x="11741" y="4985"/>
                  <a:pt x="11741" y="4985"/>
                  <a:pt x="11743" y="4980"/>
                </a:cubicBezTo>
                <a:cubicBezTo>
                  <a:pt x="11745" y="4975"/>
                  <a:pt x="11750" y="4963"/>
                  <a:pt x="11758" y="4941"/>
                </a:cubicBezTo>
                <a:cubicBezTo>
                  <a:pt x="11758" y="4941"/>
                  <a:pt x="11758" y="4942"/>
                  <a:pt x="11758" y="4931"/>
                </a:cubicBezTo>
                <a:cubicBezTo>
                  <a:pt x="11758" y="4920"/>
                  <a:pt x="11758" y="4898"/>
                  <a:pt x="11758" y="4854"/>
                </a:cubicBezTo>
                <a:cubicBezTo>
                  <a:pt x="11758" y="4854"/>
                  <a:pt x="11758" y="4853"/>
                  <a:pt x="11754" y="4838"/>
                </a:cubicBezTo>
                <a:cubicBezTo>
                  <a:pt x="11750" y="4823"/>
                  <a:pt x="11741" y="4794"/>
                  <a:pt x="11724" y="4735"/>
                </a:cubicBezTo>
                <a:cubicBezTo>
                  <a:pt x="11724" y="4735"/>
                  <a:pt x="11724" y="4647"/>
                  <a:pt x="11724" y="4632"/>
                </a:cubicBezTo>
                <a:cubicBezTo>
                  <a:pt x="11724" y="4603"/>
                  <a:pt x="11750" y="4544"/>
                  <a:pt x="11750" y="4544"/>
                </a:cubicBezTo>
                <a:cubicBezTo>
                  <a:pt x="11750" y="4544"/>
                  <a:pt x="11750" y="4544"/>
                  <a:pt x="11751" y="4531"/>
                </a:cubicBezTo>
                <a:cubicBezTo>
                  <a:pt x="11752" y="4518"/>
                  <a:pt x="11754" y="4492"/>
                  <a:pt x="11758" y="4440"/>
                </a:cubicBezTo>
                <a:cubicBezTo>
                  <a:pt x="11758" y="4440"/>
                  <a:pt x="11758" y="4441"/>
                  <a:pt x="11760" y="4422"/>
                </a:cubicBezTo>
                <a:cubicBezTo>
                  <a:pt x="11763" y="4404"/>
                  <a:pt x="11767" y="4367"/>
                  <a:pt x="11776" y="4294"/>
                </a:cubicBezTo>
                <a:cubicBezTo>
                  <a:pt x="11776" y="4294"/>
                  <a:pt x="11776" y="4293"/>
                  <a:pt x="11790" y="4261"/>
                </a:cubicBezTo>
                <a:cubicBezTo>
                  <a:pt x="11802" y="4234"/>
                  <a:pt x="11831" y="4166"/>
                  <a:pt x="11872" y="4075"/>
                </a:cubicBezTo>
                <a:close/>
                <a:moveTo>
                  <a:pt x="11946" y="6147"/>
                </a:moveTo>
                <a:cubicBezTo>
                  <a:pt x="11946" y="6147"/>
                  <a:pt x="11946" y="6147"/>
                  <a:pt x="11947" y="6164"/>
                </a:cubicBezTo>
                <a:cubicBezTo>
                  <a:pt x="11948" y="6181"/>
                  <a:pt x="11950" y="6214"/>
                  <a:pt x="11955" y="6280"/>
                </a:cubicBezTo>
                <a:cubicBezTo>
                  <a:pt x="11955" y="6280"/>
                  <a:pt x="11955" y="6282"/>
                  <a:pt x="11955" y="6284"/>
                </a:cubicBezTo>
                <a:cubicBezTo>
                  <a:pt x="11955" y="6285"/>
                  <a:pt x="11955" y="6288"/>
                  <a:pt x="11955" y="6290"/>
                </a:cubicBezTo>
                <a:cubicBezTo>
                  <a:pt x="11955" y="6289"/>
                  <a:pt x="11955" y="6287"/>
                  <a:pt x="11955" y="6285"/>
                </a:cubicBezTo>
                <a:cubicBezTo>
                  <a:pt x="11956" y="6283"/>
                  <a:pt x="11956" y="6280"/>
                  <a:pt x="11956" y="6280"/>
                </a:cubicBezTo>
                <a:cubicBezTo>
                  <a:pt x="11956" y="6280"/>
                  <a:pt x="11956" y="6281"/>
                  <a:pt x="11955" y="6264"/>
                </a:cubicBezTo>
                <a:cubicBezTo>
                  <a:pt x="11953" y="6248"/>
                  <a:pt x="11951" y="6215"/>
                  <a:pt x="11947" y="6149"/>
                </a:cubicBezTo>
                <a:lnTo>
                  <a:pt x="11946" y="6147"/>
                </a:lnTo>
                <a:close/>
                <a:moveTo>
                  <a:pt x="11946" y="6295"/>
                </a:moveTo>
                <a:cubicBezTo>
                  <a:pt x="11946" y="6295"/>
                  <a:pt x="11946" y="6295"/>
                  <a:pt x="11946" y="6310"/>
                </a:cubicBezTo>
                <a:cubicBezTo>
                  <a:pt x="11946" y="6310"/>
                  <a:pt x="11946" y="6309"/>
                  <a:pt x="11946" y="6324"/>
                </a:cubicBezTo>
                <a:cubicBezTo>
                  <a:pt x="11946" y="6324"/>
                  <a:pt x="11946" y="6324"/>
                  <a:pt x="11946" y="6339"/>
                </a:cubicBezTo>
                <a:cubicBezTo>
                  <a:pt x="11946" y="6339"/>
                  <a:pt x="11946" y="6345"/>
                  <a:pt x="11946" y="6349"/>
                </a:cubicBezTo>
                <a:cubicBezTo>
                  <a:pt x="11948" y="6336"/>
                  <a:pt x="11949" y="6325"/>
                  <a:pt x="11951" y="6316"/>
                </a:cubicBezTo>
                <a:cubicBezTo>
                  <a:pt x="11952" y="6307"/>
                  <a:pt x="11953" y="6300"/>
                  <a:pt x="11954" y="6295"/>
                </a:cubicBezTo>
                <a:cubicBezTo>
                  <a:pt x="11954" y="6295"/>
                  <a:pt x="11954" y="6295"/>
                  <a:pt x="11953" y="6295"/>
                </a:cubicBezTo>
                <a:cubicBezTo>
                  <a:pt x="11952" y="6295"/>
                  <a:pt x="11950" y="6295"/>
                  <a:pt x="11946" y="6295"/>
                </a:cubicBezTo>
                <a:close/>
                <a:moveTo>
                  <a:pt x="11937" y="6384"/>
                </a:moveTo>
                <a:cubicBezTo>
                  <a:pt x="11937" y="6384"/>
                  <a:pt x="11937" y="6383"/>
                  <a:pt x="11937" y="6398"/>
                </a:cubicBezTo>
                <a:cubicBezTo>
                  <a:pt x="11937" y="6405"/>
                  <a:pt x="11927" y="6409"/>
                  <a:pt x="11916" y="6411"/>
                </a:cubicBezTo>
                <a:cubicBezTo>
                  <a:pt x="11923" y="6410"/>
                  <a:pt x="11930" y="6409"/>
                  <a:pt x="11934" y="6407"/>
                </a:cubicBezTo>
                <a:cubicBezTo>
                  <a:pt x="11939" y="6405"/>
                  <a:pt x="11941" y="6402"/>
                  <a:pt x="11938" y="6398"/>
                </a:cubicBezTo>
                <a:cubicBezTo>
                  <a:pt x="11938" y="6397"/>
                  <a:pt x="11939" y="6395"/>
                  <a:pt x="11939" y="6392"/>
                </a:cubicBezTo>
                <a:cubicBezTo>
                  <a:pt x="11940" y="6389"/>
                  <a:pt x="11940" y="6386"/>
                  <a:pt x="11940" y="6384"/>
                </a:cubicBezTo>
                <a:cubicBezTo>
                  <a:pt x="11940" y="6384"/>
                  <a:pt x="11940" y="6384"/>
                  <a:pt x="11940" y="6384"/>
                </a:cubicBezTo>
                <a:cubicBezTo>
                  <a:pt x="11940" y="6384"/>
                  <a:pt x="11939" y="6384"/>
                  <a:pt x="11937" y="6384"/>
                </a:cubicBezTo>
                <a:close/>
                <a:moveTo>
                  <a:pt x="11860" y="6414"/>
                </a:moveTo>
                <a:cubicBezTo>
                  <a:pt x="11860" y="6414"/>
                  <a:pt x="11860" y="6413"/>
                  <a:pt x="11859" y="6415"/>
                </a:cubicBezTo>
                <a:cubicBezTo>
                  <a:pt x="11858" y="6417"/>
                  <a:pt x="11856" y="6420"/>
                  <a:pt x="11852" y="6427"/>
                </a:cubicBezTo>
                <a:cubicBezTo>
                  <a:pt x="11852" y="6427"/>
                  <a:pt x="11849" y="6431"/>
                  <a:pt x="11844" y="6442"/>
                </a:cubicBezTo>
                <a:cubicBezTo>
                  <a:pt x="11838" y="6452"/>
                  <a:pt x="11829" y="6468"/>
                  <a:pt x="11815" y="6492"/>
                </a:cubicBezTo>
                <a:cubicBezTo>
                  <a:pt x="11818" y="6487"/>
                  <a:pt x="11822" y="6480"/>
                  <a:pt x="11828" y="6470"/>
                </a:cubicBezTo>
                <a:cubicBezTo>
                  <a:pt x="11834" y="6460"/>
                  <a:pt x="11842" y="6446"/>
                  <a:pt x="11853" y="6427"/>
                </a:cubicBezTo>
                <a:cubicBezTo>
                  <a:pt x="11853" y="6427"/>
                  <a:pt x="11853" y="6427"/>
                  <a:pt x="11858" y="6425"/>
                </a:cubicBezTo>
                <a:cubicBezTo>
                  <a:pt x="11864" y="6424"/>
                  <a:pt x="11874" y="6421"/>
                  <a:pt x="11895" y="6414"/>
                </a:cubicBezTo>
                <a:cubicBezTo>
                  <a:pt x="11895" y="6414"/>
                  <a:pt x="11894" y="6414"/>
                  <a:pt x="11869" y="6414"/>
                </a:cubicBezTo>
                <a:cubicBezTo>
                  <a:pt x="11869" y="6414"/>
                  <a:pt x="11869" y="6414"/>
                  <a:pt x="11860" y="6414"/>
                </a:cubicBezTo>
                <a:close/>
                <a:moveTo>
                  <a:pt x="11809" y="6501"/>
                </a:moveTo>
                <a:cubicBezTo>
                  <a:pt x="11809" y="6501"/>
                  <a:pt x="11809" y="6502"/>
                  <a:pt x="11811" y="6513"/>
                </a:cubicBezTo>
                <a:cubicBezTo>
                  <a:pt x="11813" y="6524"/>
                  <a:pt x="11818" y="6546"/>
                  <a:pt x="11826" y="6590"/>
                </a:cubicBezTo>
                <a:cubicBezTo>
                  <a:pt x="11826" y="6590"/>
                  <a:pt x="11826" y="6590"/>
                  <a:pt x="11829" y="6606"/>
                </a:cubicBezTo>
                <a:cubicBezTo>
                  <a:pt x="11832" y="6622"/>
                  <a:pt x="11839" y="6655"/>
                  <a:pt x="11852" y="6722"/>
                </a:cubicBezTo>
                <a:cubicBezTo>
                  <a:pt x="11852" y="6722"/>
                  <a:pt x="11852" y="6722"/>
                  <a:pt x="11858" y="6735"/>
                </a:cubicBezTo>
                <a:cubicBezTo>
                  <a:pt x="11865" y="6748"/>
                  <a:pt x="11877" y="6773"/>
                  <a:pt x="11903" y="6825"/>
                </a:cubicBezTo>
                <a:cubicBezTo>
                  <a:pt x="11903" y="6825"/>
                  <a:pt x="11903" y="6825"/>
                  <a:pt x="11906" y="6836"/>
                </a:cubicBezTo>
                <a:cubicBezTo>
                  <a:pt x="11908" y="6847"/>
                  <a:pt x="11912" y="6869"/>
                  <a:pt x="11920" y="6913"/>
                </a:cubicBezTo>
                <a:cubicBezTo>
                  <a:pt x="11920" y="6913"/>
                  <a:pt x="11921" y="6913"/>
                  <a:pt x="11917" y="6925"/>
                </a:cubicBezTo>
                <a:cubicBezTo>
                  <a:pt x="11914" y="6936"/>
                  <a:pt x="11908" y="6958"/>
                  <a:pt x="11895" y="7002"/>
                </a:cubicBezTo>
                <a:cubicBezTo>
                  <a:pt x="11895" y="7002"/>
                  <a:pt x="11894" y="7001"/>
                  <a:pt x="11892" y="7007"/>
                </a:cubicBezTo>
                <a:cubicBezTo>
                  <a:pt x="11890" y="7012"/>
                  <a:pt x="11886" y="7023"/>
                  <a:pt x="11878" y="7045"/>
                </a:cubicBezTo>
                <a:cubicBezTo>
                  <a:pt x="11878" y="7045"/>
                  <a:pt x="11877" y="7045"/>
                  <a:pt x="11880" y="7055"/>
                </a:cubicBezTo>
                <a:cubicBezTo>
                  <a:pt x="11882" y="7064"/>
                  <a:pt x="11886" y="7082"/>
                  <a:pt x="11895" y="7119"/>
                </a:cubicBezTo>
                <a:cubicBezTo>
                  <a:pt x="11895" y="7119"/>
                  <a:pt x="11895" y="7119"/>
                  <a:pt x="11895" y="7128"/>
                </a:cubicBezTo>
                <a:cubicBezTo>
                  <a:pt x="11895" y="7137"/>
                  <a:pt x="11895" y="7155"/>
                  <a:pt x="11895" y="7192"/>
                </a:cubicBezTo>
                <a:cubicBezTo>
                  <a:pt x="11895" y="7192"/>
                  <a:pt x="11878" y="7236"/>
                  <a:pt x="11878" y="7251"/>
                </a:cubicBezTo>
                <a:cubicBezTo>
                  <a:pt x="11878" y="7266"/>
                  <a:pt x="11843" y="7310"/>
                  <a:pt x="11843" y="7310"/>
                </a:cubicBezTo>
                <a:cubicBezTo>
                  <a:pt x="11843" y="7310"/>
                  <a:pt x="11844" y="7310"/>
                  <a:pt x="11841" y="7313"/>
                </a:cubicBezTo>
                <a:cubicBezTo>
                  <a:pt x="11839" y="7317"/>
                  <a:pt x="11835" y="7324"/>
                  <a:pt x="11826" y="7339"/>
                </a:cubicBezTo>
                <a:cubicBezTo>
                  <a:pt x="11826" y="7339"/>
                  <a:pt x="11826" y="7339"/>
                  <a:pt x="11825" y="7339"/>
                </a:cubicBezTo>
                <a:cubicBezTo>
                  <a:pt x="11824" y="7339"/>
                  <a:pt x="11822" y="7339"/>
                  <a:pt x="11817" y="7339"/>
                </a:cubicBezTo>
                <a:cubicBezTo>
                  <a:pt x="11817" y="7339"/>
                  <a:pt x="11813" y="7339"/>
                  <a:pt x="11808" y="7339"/>
                </a:cubicBezTo>
                <a:cubicBezTo>
                  <a:pt x="11802" y="7339"/>
                  <a:pt x="11796" y="7339"/>
                  <a:pt x="11792" y="7339"/>
                </a:cubicBezTo>
                <a:lnTo>
                  <a:pt x="11783" y="7354"/>
                </a:lnTo>
                <a:cubicBezTo>
                  <a:pt x="11783" y="7354"/>
                  <a:pt x="11783" y="7354"/>
                  <a:pt x="11782" y="7354"/>
                </a:cubicBezTo>
                <a:cubicBezTo>
                  <a:pt x="11781" y="7354"/>
                  <a:pt x="11778" y="7354"/>
                  <a:pt x="11774" y="7354"/>
                </a:cubicBezTo>
                <a:cubicBezTo>
                  <a:pt x="11774" y="7354"/>
                  <a:pt x="11774" y="7355"/>
                  <a:pt x="11773" y="7356"/>
                </a:cubicBezTo>
                <a:cubicBezTo>
                  <a:pt x="11772" y="7358"/>
                  <a:pt x="11770" y="7361"/>
                  <a:pt x="11766" y="7369"/>
                </a:cubicBezTo>
                <a:lnTo>
                  <a:pt x="11749" y="7399"/>
                </a:lnTo>
                <a:cubicBezTo>
                  <a:pt x="11749" y="7399"/>
                  <a:pt x="11749" y="7399"/>
                  <a:pt x="11749" y="7404"/>
                </a:cubicBezTo>
                <a:cubicBezTo>
                  <a:pt x="11749" y="7410"/>
                  <a:pt x="11749" y="7421"/>
                  <a:pt x="11749" y="7443"/>
                </a:cubicBezTo>
                <a:lnTo>
                  <a:pt x="11750" y="7444"/>
                </a:lnTo>
                <a:cubicBezTo>
                  <a:pt x="11750" y="7444"/>
                  <a:pt x="11750" y="7444"/>
                  <a:pt x="11750" y="7438"/>
                </a:cubicBezTo>
                <a:cubicBezTo>
                  <a:pt x="11750" y="7432"/>
                  <a:pt x="11750" y="7421"/>
                  <a:pt x="11750" y="7399"/>
                </a:cubicBezTo>
                <a:lnTo>
                  <a:pt x="11767" y="7370"/>
                </a:lnTo>
                <a:cubicBezTo>
                  <a:pt x="11771" y="7363"/>
                  <a:pt x="11778" y="7363"/>
                  <a:pt x="11783" y="7364"/>
                </a:cubicBezTo>
                <a:cubicBezTo>
                  <a:pt x="11789" y="7366"/>
                  <a:pt x="11793" y="7370"/>
                  <a:pt x="11793" y="7370"/>
                </a:cubicBezTo>
                <a:cubicBezTo>
                  <a:pt x="11793" y="7370"/>
                  <a:pt x="11793" y="7370"/>
                  <a:pt x="11796" y="7368"/>
                </a:cubicBezTo>
                <a:cubicBezTo>
                  <a:pt x="11799" y="7366"/>
                  <a:pt x="11805" y="7363"/>
                  <a:pt x="11818" y="7356"/>
                </a:cubicBezTo>
                <a:cubicBezTo>
                  <a:pt x="11818" y="7356"/>
                  <a:pt x="11818" y="7356"/>
                  <a:pt x="11822" y="7350"/>
                </a:cubicBezTo>
                <a:cubicBezTo>
                  <a:pt x="11825" y="7344"/>
                  <a:pt x="11831" y="7333"/>
                  <a:pt x="11844" y="7311"/>
                </a:cubicBezTo>
                <a:cubicBezTo>
                  <a:pt x="11844" y="7311"/>
                  <a:pt x="11879" y="7267"/>
                  <a:pt x="11879" y="7252"/>
                </a:cubicBezTo>
                <a:cubicBezTo>
                  <a:pt x="11879" y="7238"/>
                  <a:pt x="11895" y="7193"/>
                  <a:pt x="11895" y="7193"/>
                </a:cubicBezTo>
                <a:cubicBezTo>
                  <a:pt x="11895" y="7193"/>
                  <a:pt x="11895" y="7193"/>
                  <a:pt x="11895" y="7184"/>
                </a:cubicBezTo>
                <a:cubicBezTo>
                  <a:pt x="11895" y="7175"/>
                  <a:pt x="11895" y="7156"/>
                  <a:pt x="11895" y="7119"/>
                </a:cubicBezTo>
                <a:cubicBezTo>
                  <a:pt x="11895" y="7119"/>
                  <a:pt x="11895" y="7120"/>
                  <a:pt x="11893" y="7111"/>
                </a:cubicBezTo>
                <a:cubicBezTo>
                  <a:pt x="11891" y="7102"/>
                  <a:pt x="11887" y="7083"/>
                  <a:pt x="11879" y="7046"/>
                </a:cubicBezTo>
                <a:cubicBezTo>
                  <a:pt x="11879" y="7046"/>
                  <a:pt x="11879" y="7046"/>
                  <a:pt x="11881" y="7040"/>
                </a:cubicBezTo>
                <a:cubicBezTo>
                  <a:pt x="11883" y="7035"/>
                  <a:pt x="11887" y="7024"/>
                  <a:pt x="11895" y="7002"/>
                </a:cubicBezTo>
                <a:cubicBezTo>
                  <a:pt x="11895" y="7002"/>
                  <a:pt x="11895" y="7001"/>
                  <a:pt x="11899" y="6990"/>
                </a:cubicBezTo>
                <a:cubicBezTo>
                  <a:pt x="11902" y="6979"/>
                  <a:pt x="11908" y="6957"/>
                  <a:pt x="11921" y="6913"/>
                </a:cubicBezTo>
                <a:cubicBezTo>
                  <a:pt x="11921" y="6913"/>
                  <a:pt x="11921" y="6913"/>
                  <a:pt x="11919" y="6902"/>
                </a:cubicBezTo>
                <a:cubicBezTo>
                  <a:pt x="11917" y="6891"/>
                  <a:pt x="11912" y="6869"/>
                  <a:pt x="11904" y="6825"/>
                </a:cubicBezTo>
                <a:cubicBezTo>
                  <a:pt x="11904" y="6825"/>
                  <a:pt x="11904" y="6825"/>
                  <a:pt x="11898" y="6812"/>
                </a:cubicBezTo>
                <a:cubicBezTo>
                  <a:pt x="11891" y="6800"/>
                  <a:pt x="11879" y="6774"/>
                  <a:pt x="11853" y="6723"/>
                </a:cubicBezTo>
                <a:cubicBezTo>
                  <a:pt x="11853" y="6723"/>
                  <a:pt x="11853" y="6723"/>
                  <a:pt x="11849" y="6706"/>
                </a:cubicBezTo>
                <a:cubicBezTo>
                  <a:pt x="11846" y="6689"/>
                  <a:pt x="11840" y="6656"/>
                  <a:pt x="11827" y="6590"/>
                </a:cubicBezTo>
                <a:cubicBezTo>
                  <a:pt x="11827" y="6590"/>
                  <a:pt x="11827" y="6590"/>
                  <a:pt x="11825" y="6579"/>
                </a:cubicBezTo>
                <a:cubicBezTo>
                  <a:pt x="11823" y="6568"/>
                  <a:pt x="11818" y="6546"/>
                  <a:pt x="11810" y="6501"/>
                </a:cubicBezTo>
                <a:cubicBezTo>
                  <a:pt x="11810" y="6502"/>
                  <a:pt x="11809" y="6501"/>
                  <a:pt x="11809" y="6501"/>
                </a:cubicBezTo>
                <a:cubicBezTo>
                  <a:pt x="11809" y="6501"/>
                  <a:pt x="11809" y="6501"/>
                  <a:pt x="11809" y="6501"/>
                </a:cubicBezTo>
                <a:close/>
                <a:moveTo>
                  <a:pt x="11766" y="7472"/>
                </a:moveTo>
                <a:cubicBezTo>
                  <a:pt x="11766" y="7472"/>
                  <a:pt x="11766" y="7472"/>
                  <a:pt x="11765" y="7481"/>
                </a:cubicBezTo>
                <a:cubicBezTo>
                  <a:pt x="11764" y="7491"/>
                  <a:pt x="11762" y="7509"/>
                  <a:pt x="11758" y="7546"/>
                </a:cubicBezTo>
                <a:cubicBezTo>
                  <a:pt x="11758" y="7546"/>
                  <a:pt x="11758" y="7546"/>
                  <a:pt x="11758" y="7546"/>
                </a:cubicBezTo>
                <a:cubicBezTo>
                  <a:pt x="11758" y="7546"/>
                  <a:pt x="11758" y="7546"/>
                  <a:pt x="11758" y="7546"/>
                </a:cubicBezTo>
                <a:cubicBezTo>
                  <a:pt x="11758" y="7546"/>
                  <a:pt x="11758" y="7546"/>
                  <a:pt x="11759" y="7537"/>
                </a:cubicBezTo>
                <a:cubicBezTo>
                  <a:pt x="11761" y="7528"/>
                  <a:pt x="11763" y="7510"/>
                  <a:pt x="11767" y="7473"/>
                </a:cubicBezTo>
                <a:lnTo>
                  <a:pt x="11766" y="7472"/>
                </a:lnTo>
                <a:close/>
                <a:moveTo>
                  <a:pt x="11732" y="7575"/>
                </a:moveTo>
                <a:cubicBezTo>
                  <a:pt x="11732" y="7575"/>
                  <a:pt x="11732" y="7576"/>
                  <a:pt x="11732" y="7577"/>
                </a:cubicBezTo>
                <a:cubicBezTo>
                  <a:pt x="11732" y="7579"/>
                  <a:pt x="11732" y="7582"/>
                  <a:pt x="11732" y="7590"/>
                </a:cubicBezTo>
                <a:cubicBezTo>
                  <a:pt x="11732" y="7590"/>
                  <a:pt x="11730" y="7591"/>
                  <a:pt x="11727" y="7593"/>
                </a:cubicBezTo>
                <a:cubicBezTo>
                  <a:pt x="11723" y="7595"/>
                  <a:pt x="11718" y="7599"/>
                  <a:pt x="11711" y="7603"/>
                </a:cubicBezTo>
                <a:cubicBezTo>
                  <a:pt x="11713" y="7602"/>
                  <a:pt x="11715" y="7601"/>
                  <a:pt x="11718" y="7599"/>
                </a:cubicBezTo>
                <a:cubicBezTo>
                  <a:pt x="11722" y="7597"/>
                  <a:pt x="11726" y="7594"/>
                  <a:pt x="11732" y="7591"/>
                </a:cubicBezTo>
                <a:cubicBezTo>
                  <a:pt x="11732" y="7591"/>
                  <a:pt x="11734" y="7588"/>
                  <a:pt x="11736" y="7584"/>
                </a:cubicBezTo>
                <a:cubicBezTo>
                  <a:pt x="11738" y="7580"/>
                  <a:pt x="11740" y="7576"/>
                  <a:pt x="11740" y="7575"/>
                </a:cubicBezTo>
                <a:cubicBezTo>
                  <a:pt x="11740" y="7575"/>
                  <a:pt x="11740" y="7575"/>
                  <a:pt x="11739" y="7575"/>
                </a:cubicBezTo>
                <a:cubicBezTo>
                  <a:pt x="11738" y="7575"/>
                  <a:pt x="11736" y="7575"/>
                  <a:pt x="11732" y="7575"/>
                </a:cubicBezTo>
                <a:close/>
                <a:moveTo>
                  <a:pt x="11706" y="7605"/>
                </a:moveTo>
                <a:cubicBezTo>
                  <a:pt x="11706" y="7605"/>
                  <a:pt x="11706" y="7605"/>
                  <a:pt x="11708" y="7616"/>
                </a:cubicBezTo>
                <a:cubicBezTo>
                  <a:pt x="11710" y="7627"/>
                  <a:pt x="11715" y="7649"/>
                  <a:pt x="11723" y="7694"/>
                </a:cubicBezTo>
                <a:cubicBezTo>
                  <a:pt x="11723" y="7694"/>
                  <a:pt x="11723" y="7693"/>
                  <a:pt x="11727" y="7706"/>
                </a:cubicBezTo>
                <a:cubicBezTo>
                  <a:pt x="11732" y="7719"/>
                  <a:pt x="11741" y="7744"/>
                  <a:pt x="11758" y="7796"/>
                </a:cubicBezTo>
                <a:cubicBezTo>
                  <a:pt x="11758" y="7796"/>
                  <a:pt x="11758" y="7796"/>
                  <a:pt x="11753" y="7783"/>
                </a:cubicBezTo>
                <a:cubicBezTo>
                  <a:pt x="11749" y="7770"/>
                  <a:pt x="11741" y="7744"/>
                  <a:pt x="11724" y="7694"/>
                </a:cubicBezTo>
                <a:cubicBezTo>
                  <a:pt x="11724" y="7694"/>
                  <a:pt x="11724" y="7693"/>
                  <a:pt x="11722" y="7682"/>
                </a:cubicBezTo>
                <a:cubicBezTo>
                  <a:pt x="11720" y="7671"/>
                  <a:pt x="11716" y="7649"/>
                  <a:pt x="11707" y="7605"/>
                </a:cubicBezTo>
                <a:cubicBezTo>
                  <a:pt x="11707" y="7606"/>
                  <a:pt x="11707" y="7605"/>
                  <a:pt x="11707" y="7605"/>
                </a:cubicBezTo>
                <a:cubicBezTo>
                  <a:pt x="11707" y="7605"/>
                  <a:pt x="11707" y="7605"/>
                  <a:pt x="11706" y="7605"/>
                </a:cubicBezTo>
                <a:close/>
                <a:moveTo>
                  <a:pt x="11758" y="7796"/>
                </a:moveTo>
                <a:cubicBezTo>
                  <a:pt x="11758" y="7796"/>
                  <a:pt x="11758" y="7796"/>
                  <a:pt x="11758" y="7807"/>
                </a:cubicBezTo>
                <a:cubicBezTo>
                  <a:pt x="11758" y="7818"/>
                  <a:pt x="11758" y="7840"/>
                  <a:pt x="11758" y="7884"/>
                </a:cubicBezTo>
                <a:cubicBezTo>
                  <a:pt x="11758" y="7884"/>
                  <a:pt x="11758" y="7884"/>
                  <a:pt x="11754" y="7895"/>
                </a:cubicBezTo>
                <a:cubicBezTo>
                  <a:pt x="11751" y="7906"/>
                  <a:pt x="11745" y="7928"/>
                  <a:pt x="11732" y="7972"/>
                </a:cubicBezTo>
                <a:cubicBezTo>
                  <a:pt x="11732" y="7972"/>
                  <a:pt x="11732" y="7972"/>
                  <a:pt x="11731" y="7985"/>
                </a:cubicBezTo>
                <a:cubicBezTo>
                  <a:pt x="11729" y="7998"/>
                  <a:pt x="11727" y="8024"/>
                  <a:pt x="11723" y="8076"/>
                </a:cubicBezTo>
                <a:cubicBezTo>
                  <a:pt x="11723" y="8076"/>
                  <a:pt x="11723" y="8076"/>
                  <a:pt x="11722" y="8087"/>
                </a:cubicBezTo>
                <a:cubicBezTo>
                  <a:pt x="11721" y="8098"/>
                  <a:pt x="11719" y="8120"/>
                  <a:pt x="11714" y="8164"/>
                </a:cubicBezTo>
                <a:cubicBezTo>
                  <a:pt x="11714" y="8164"/>
                  <a:pt x="11714" y="8164"/>
                  <a:pt x="11714" y="8165"/>
                </a:cubicBezTo>
                <a:cubicBezTo>
                  <a:pt x="11713" y="8166"/>
                  <a:pt x="11713" y="8167"/>
                  <a:pt x="11713" y="8167"/>
                </a:cubicBezTo>
                <a:cubicBezTo>
                  <a:pt x="11714" y="8166"/>
                  <a:pt x="11714" y="8167"/>
                  <a:pt x="11714" y="8167"/>
                </a:cubicBezTo>
                <a:cubicBezTo>
                  <a:pt x="11714" y="8166"/>
                  <a:pt x="11714" y="8166"/>
                  <a:pt x="11715" y="8165"/>
                </a:cubicBezTo>
                <a:cubicBezTo>
                  <a:pt x="11715" y="8165"/>
                  <a:pt x="11715" y="8165"/>
                  <a:pt x="11716" y="8154"/>
                </a:cubicBezTo>
                <a:cubicBezTo>
                  <a:pt x="11717" y="8143"/>
                  <a:pt x="11720" y="8121"/>
                  <a:pt x="11724" y="8077"/>
                </a:cubicBezTo>
                <a:cubicBezTo>
                  <a:pt x="11724" y="8077"/>
                  <a:pt x="11724" y="8077"/>
                  <a:pt x="11725" y="8064"/>
                </a:cubicBezTo>
                <a:cubicBezTo>
                  <a:pt x="11726" y="8051"/>
                  <a:pt x="11728" y="8025"/>
                  <a:pt x="11732" y="7973"/>
                </a:cubicBezTo>
                <a:cubicBezTo>
                  <a:pt x="11732" y="7973"/>
                  <a:pt x="11733" y="7973"/>
                  <a:pt x="11736" y="7962"/>
                </a:cubicBezTo>
                <a:cubicBezTo>
                  <a:pt x="11739" y="7951"/>
                  <a:pt x="11745" y="7929"/>
                  <a:pt x="11758" y="7885"/>
                </a:cubicBezTo>
                <a:cubicBezTo>
                  <a:pt x="11758" y="7885"/>
                  <a:pt x="11758" y="7885"/>
                  <a:pt x="11758" y="7874"/>
                </a:cubicBezTo>
                <a:cubicBezTo>
                  <a:pt x="11758" y="7863"/>
                  <a:pt x="11758" y="7841"/>
                  <a:pt x="11758" y="7797"/>
                </a:cubicBezTo>
                <a:lnTo>
                  <a:pt x="11758" y="7796"/>
                </a:lnTo>
                <a:close/>
                <a:moveTo>
                  <a:pt x="11603" y="7987"/>
                </a:moveTo>
                <a:cubicBezTo>
                  <a:pt x="11603" y="7987"/>
                  <a:pt x="11603" y="7988"/>
                  <a:pt x="11603" y="7999"/>
                </a:cubicBezTo>
                <a:cubicBezTo>
                  <a:pt x="11603" y="8010"/>
                  <a:pt x="11603" y="8032"/>
                  <a:pt x="11603" y="8076"/>
                </a:cubicBezTo>
                <a:cubicBezTo>
                  <a:pt x="11603" y="8076"/>
                  <a:pt x="11603" y="8078"/>
                  <a:pt x="11603" y="8082"/>
                </a:cubicBezTo>
                <a:cubicBezTo>
                  <a:pt x="11603" y="8085"/>
                  <a:pt x="11603" y="8089"/>
                  <a:pt x="11603" y="8092"/>
                </a:cubicBezTo>
                <a:cubicBezTo>
                  <a:pt x="11603" y="8086"/>
                  <a:pt x="11603" y="8087"/>
                  <a:pt x="11603" y="8086"/>
                </a:cubicBezTo>
                <a:cubicBezTo>
                  <a:pt x="11603" y="8086"/>
                  <a:pt x="11603" y="8085"/>
                  <a:pt x="11604" y="8077"/>
                </a:cubicBezTo>
                <a:cubicBezTo>
                  <a:pt x="11604" y="8077"/>
                  <a:pt x="11604" y="8076"/>
                  <a:pt x="11604" y="8065"/>
                </a:cubicBezTo>
                <a:cubicBezTo>
                  <a:pt x="11604" y="8054"/>
                  <a:pt x="11604" y="8032"/>
                  <a:pt x="11604" y="7990"/>
                </a:cubicBezTo>
                <a:lnTo>
                  <a:pt x="11603" y="7987"/>
                </a:lnTo>
                <a:close/>
                <a:moveTo>
                  <a:pt x="11689" y="8164"/>
                </a:moveTo>
                <a:cubicBezTo>
                  <a:pt x="11689" y="8164"/>
                  <a:pt x="11689" y="8164"/>
                  <a:pt x="11689" y="8165"/>
                </a:cubicBezTo>
                <a:cubicBezTo>
                  <a:pt x="11689" y="8167"/>
                  <a:pt x="11689" y="8170"/>
                  <a:pt x="11689" y="8178"/>
                </a:cubicBezTo>
                <a:cubicBezTo>
                  <a:pt x="11689" y="8178"/>
                  <a:pt x="11688" y="8178"/>
                  <a:pt x="11686" y="8178"/>
                </a:cubicBezTo>
                <a:cubicBezTo>
                  <a:pt x="11684" y="8178"/>
                  <a:pt x="11680" y="8178"/>
                  <a:pt x="11673" y="8178"/>
                </a:cubicBezTo>
                <a:lnTo>
                  <a:pt x="11673" y="8179"/>
                </a:lnTo>
                <a:cubicBezTo>
                  <a:pt x="11673" y="8179"/>
                  <a:pt x="11673" y="8179"/>
                  <a:pt x="11676" y="8179"/>
                </a:cubicBezTo>
                <a:cubicBezTo>
                  <a:pt x="11679" y="8179"/>
                  <a:pt x="11686" y="8179"/>
                  <a:pt x="11699" y="8179"/>
                </a:cubicBezTo>
                <a:cubicBezTo>
                  <a:pt x="11699" y="8179"/>
                  <a:pt x="11699" y="8179"/>
                  <a:pt x="11700" y="8178"/>
                </a:cubicBezTo>
                <a:cubicBezTo>
                  <a:pt x="11701" y="8177"/>
                  <a:pt x="11702" y="8176"/>
                  <a:pt x="11702" y="8176"/>
                </a:cubicBezTo>
                <a:cubicBezTo>
                  <a:pt x="11702" y="8176"/>
                  <a:pt x="11702" y="8175"/>
                  <a:pt x="11701" y="8174"/>
                </a:cubicBezTo>
                <a:cubicBezTo>
                  <a:pt x="11699" y="8173"/>
                  <a:pt x="11696" y="8170"/>
                  <a:pt x="11689" y="8164"/>
                </a:cubicBezTo>
                <a:close/>
                <a:moveTo>
                  <a:pt x="10960" y="11138"/>
                </a:moveTo>
                <a:lnTo>
                  <a:pt x="10977" y="11153"/>
                </a:lnTo>
                <a:cubicBezTo>
                  <a:pt x="10977" y="11153"/>
                  <a:pt x="10977" y="11153"/>
                  <a:pt x="10977" y="11157"/>
                </a:cubicBezTo>
                <a:cubicBezTo>
                  <a:pt x="10977" y="11161"/>
                  <a:pt x="10977" y="11168"/>
                  <a:pt x="10977" y="11183"/>
                </a:cubicBezTo>
                <a:cubicBezTo>
                  <a:pt x="10977" y="11183"/>
                  <a:pt x="10977" y="11183"/>
                  <a:pt x="10977" y="11185"/>
                </a:cubicBezTo>
                <a:cubicBezTo>
                  <a:pt x="10977" y="11187"/>
                  <a:pt x="10977" y="11191"/>
                  <a:pt x="10977" y="11198"/>
                </a:cubicBezTo>
                <a:cubicBezTo>
                  <a:pt x="10977" y="11198"/>
                  <a:pt x="10977" y="11213"/>
                  <a:pt x="10977" y="11227"/>
                </a:cubicBezTo>
                <a:cubicBezTo>
                  <a:pt x="10977" y="11242"/>
                  <a:pt x="10959" y="11242"/>
                  <a:pt x="10951" y="11242"/>
                </a:cubicBezTo>
                <a:lnTo>
                  <a:pt x="10942" y="11257"/>
                </a:lnTo>
                <a:cubicBezTo>
                  <a:pt x="10942" y="11257"/>
                  <a:pt x="10940" y="11260"/>
                  <a:pt x="10938" y="11266"/>
                </a:cubicBezTo>
                <a:cubicBezTo>
                  <a:pt x="10936" y="11272"/>
                  <a:pt x="10934" y="11279"/>
                  <a:pt x="10934" y="11286"/>
                </a:cubicBezTo>
                <a:cubicBezTo>
                  <a:pt x="10934" y="11286"/>
                  <a:pt x="10925" y="11286"/>
                  <a:pt x="10916" y="11286"/>
                </a:cubicBezTo>
                <a:cubicBezTo>
                  <a:pt x="10908" y="11286"/>
                  <a:pt x="10908" y="11271"/>
                  <a:pt x="10908" y="11271"/>
                </a:cubicBezTo>
                <a:cubicBezTo>
                  <a:pt x="10908" y="11271"/>
                  <a:pt x="10908" y="11271"/>
                  <a:pt x="10911" y="11269"/>
                </a:cubicBezTo>
                <a:cubicBezTo>
                  <a:pt x="10914" y="11267"/>
                  <a:pt x="10921" y="11264"/>
                  <a:pt x="10934" y="11257"/>
                </a:cubicBezTo>
                <a:cubicBezTo>
                  <a:pt x="10934" y="11257"/>
                  <a:pt x="10934" y="11257"/>
                  <a:pt x="10934" y="11253"/>
                </a:cubicBezTo>
                <a:cubicBezTo>
                  <a:pt x="10934" y="11249"/>
                  <a:pt x="10934" y="11242"/>
                  <a:pt x="10934" y="11227"/>
                </a:cubicBezTo>
                <a:cubicBezTo>
                  <a:pt x="10934" y="11227"/>
                  <a:pt x="10934" y="11227"/>
                  <a:pt x="10935" y="11225"/>
                </a:cubicBezTo>
                <a:cubicBezTo>
                  <a:pt x="10936" y="11223"/>
                  <a:pt x="10938" y="11219"/>
                  <a:pt x="10942" y="11212"/>
                </a:cubicBezTo>
                <a:cubicBezTo>
                  <a:pt x="10942" y="11212"/>
                  <a:pt x="10942" y="11212"/>
                  <a:pt x="10943" y="11206"/>
                </a:cubicBezTo>
                <a:cubicBezTo>
                  <a:pt x="10945" y="11201"/>
                  <a:pt x="10947" y="11189"/>
                  <a:pt x="10951" y="11167"/>
                </a:cubicBezTo>
                <a:cubicBezTo>
                  <a:pt x="10951" y="11167"/>
                  <a:pt x="10953" y="11164"/>
                  <a:pt x="10955" y="11158"/>
                </a:cubicBezTo>
                <a:cubicBezTo>
                  <a:pt x="10957" y="11153"/>
                  <a:pt x="10960" y="11145"/>
                  <a:pt x="10960" y="11138"/>
                </a:cubicBezTo>
                <a:close/>
                <a:moveTo>
                  <a:pt x="11222" y="11403"/>
                </a:moveTo>
                <a:cubicBezTo>
                  <a:pt x="11216" y="11400"/>
                  <a:pt x="11210" y="11407"/>
                  <a:pt x="11208" y="11418"/>
                </a:cubicBezTo>
                <a:cubicBezTo>
                  <a:pt x="11208" y="11418"/>
                  <a:pt x="11204" y="11421"/>
                  <a:pt x="11199" y="11425"/>
                </a:cubicBezTo>
                <a:cubicBezTo>
                  <a:pt x="11193" y="11429"/>
                  <a:pt x="11187" y="11433"/>
                  <a:pt x="11183" y="11433"/>
                </a:cubicBezTo>
                <a:lnTo>
                  <a:pt x="11174" y="11433"/>
                </a:lnTo>
                <a:lnTo>
                  <a:pt x="11176" y="11435"/>
                </a:lnTo>
                <a:lnTo>
                  <a:pt x="11184" y="11435"/>
                </a:lnTo>
                <a:cubicBezTo>
                  <a:pt x="11189" y="11435"/>
                  <a:pt x="11195" y="11431"/>
                  <a:pt x="11200" y="11427"/>
                </a:cubicBezTo>
                <a:cubicBezTo>
                  <a:pt x="11206" y="11423"/>
                  <a:pt x="11210" y="11419"/>
                  <a:pt x="11210" y="11419"/>
                </a:cubicBezTo>
                <a:cubicBezTo>
                  <a:pt x="11211" y="11438"/>
                  <a:pt x="11233" y="11415"/>
                  <a:pt x="11224" y="11404"/>
                </a:cubicBezTo>
                <a:cubicBezTo>
                  <a:pt x="11223" y="11404"/>
                  <a:pt x="11223" y="11403"/>
                  <a:pt x="11222" y="11403"/>
                </a:cubicBezTo>
                <a:close/>
                <a:moveTo>
                  <a:pt x="10584" y="12267"/>
                </a:moveTo>
                <a:cubicBezTo>
                  <a:pt x="10593" y="12267"/>
                  <a:pt x="10593" y="12267"/>
                  <a:pt x="10602" y="12267"/>
                </a:cubicBezTo>
                <a:lnTo>
                  <a:pt x="10619" y="12267"/>
                </a:lnTo>
                <a:cubicBezTo>
                  <a:pt x="10619" y="12267"/>
                  <a:pt x="10621" y="12267"/>
                  <a:pt x="10624" y="12267"/>
                </a:cubicBezTo>
                <a:cubicBezTo>
                  <a:pt x="10627" y="12267"/>
                  <a:pt x="10632" y="12267"/>
                  <a:pt x="10636" y="12267"/>
                </a:cubicBezTo>
                <a:lnTo>
                  <a:pt x="10644" y="12267"/>
                </a:lnTo>
                <a:cubicBezTo>
                  <a:pt x="10649" y="12267"/>
                  <a:pt x="10649" y="12271"/>
                  <a:pt x="10647" y="12275"/>
                </a:cubicBezTo>
                <a:cubicBezTo>
                  <a:pt x="10646" y="12279"/>
                  <a:pt x="10644" y="12283"/>
                  <a:pt x="10644" y="12283"/>
                </a:cubicBezTo>
                <a:cubicBezTo>
                  <a:pt x="10636" y="12283"/>
                  <a:pt x="10632" y="12283"/>
                  <a:pt x="10629" y="12283"/>
                </a:cubicBezTo>
                <a:cubicBezTo>
                  <a:pt x="10627" y="12283"/>
                  <a:pt x="10627" y="12283"/>
                  <a:pt x="10627" y="12283"/>
                </a:cubicBezTo>
                <a:cubicBezTo>
                  <a:pt x="10627" y="12283"/>
                  <a:pt x="10625" y="12283"/>
                  <a:pt x="10622" y="12283"/>
                </a:cubicBezTo>
                <a:cubicBezTo>
                  <a:pt x="10619" y="12283"/>
                  <a:pt x="10615" y="12283"/>
                  <a:pt x="10611" y="12283"/>
                </a:cubicBezTo>
                <a:cubicBezTo>
                  <a:pt x="10611" y="12290"/>
                  <a:pt x="10608" y="12294"/>
                  <a:pt x="10606" y="12295"/>
                </a:cubicBezTo>
                <a:cubicBezTo>
                  <a:pt x="10604" y="12297"/>
                  <a:pt x="10602" y="12296"/>
                  <a:pt x="10602" y="12296"/>
                </a:cubicBezTo>
                <a:lnTo>
                  <a:pt x="10593" y="12296"/>
                </a:lnTo>
                <a:cubicBezTo>
                  <a:pt x="10589" y="12296"/>
                  <a:pt x="10587" y="12293"/>
                  <a:pt x="10586" y="12291"/>
                </a:cubicBezTo>
                <a:cubicBezTo>
                  <a:pt x="10585" y="12289"/>
                  <a:pt x="10584" y="12289"/>
                  <a:pt x="10584" y="12296"/>
                </a:cubicBezTo>
                <a:cubicBezTo>
                  <a:pt x="10580" y="12296"/>
                  <a:pt x="10578" y="12293"/>
                  <a:pt x="10577" y="12290"/>
                </a:cubicBezTo>
                <a:cubicBezTo>
                  <a:pt x="10576" y="12286"/>
                  <a:pt x="10576" y="12283"/>
                  <a:pt x="10576" y="12283"/>
                </a:cubicBezTo>
                <a:cubicBezTo>
                  <a:pt x="10576" y="12283"/>
                  <a:pt x="10576" y="12267"/>
                  <a:pt x="10584" y="12267"/>
                </a:cubicBezTo>
                <a:close/>
                <a:moveTo>
                  <a:pt x="10508" y="12336"/>
                </a:moveTo>
                <a:cubicBezTo>
                  <a:pt x="10509" y="12334"/>
                  <a:pt x="10512" y="12334"/>
                  <a:pt x="10516" y="12341"/>
                </a:cubicBezTo>
                <a:lnTo>
                  <a:pt x="10516" y="12371"/>
                </a:lnTo>
                <a:cubicBezTo>
                  <a:pt x="10512" y="12371"/>
                  <a:pt x="10510" y="12371"/>
                  <a:pt x="10508" y="12371"/>
                </a:cubicBezTo>
                <a:cubicBezTo>
                  <a:pt x="10505" y="12371"/>
                  <a:pt x="10503" y="12371"/>
                  <a:pt x="10499" y="12371"/>
                </a:cubicBezTo>
                <a:lnTo>
                  <a:pt x="10499" y="12356"/>
                </a:lnTo>
                <a:cubicBezTo>
                  <a:pt x="10499" y="12356"/>
                  <a:pt x="10499" y="12352"/>
                  <a:pt x="10500" y="12349"/>
                </a:cubicBezTo>
                <a:cubicBezTo>
                  <a:pt x="10501" y="12345"/>
                  <a:pt x="10503" y="12341"/>
                  <a:pt x="10508" y="12341"/>
                </a:cubicBezTo>
                <a:cubicBezTo>
                  <a:pt x="10507" y="12341"/>
                  <a:pt x="10507" y="12338"/>
                  <a:pt x="10508" y="12336"/>
                </a:cubicBezTo>
                <a:close/>
                <a:moveTo>
                  <a:pt x="10473" y="12356"/>
                </a:moveTo>
                <a:lnTo>
                  <a:pt x="10481" y="12385"/>
                </a:lnTo>
                <a:cubicBezTo>
                  <a:pt x="10481" y="12385"/>
                  <a:pt x="10482" y="12385"/>
                  <a:pt x="10480" y="12385"/>
                </a:cubicBezTo>
                <a:cubicBezTo>
                  <a:pt x="10479" y="12385"/>
                  <a:pt x="10477" y="12385"/>
                  <a:pt x="10473" y="12385"/>
                </a:cubicBezTo>
                <a:lnTo>
                  <a:pt x="10464" y="12400"/>
                </a:lnTo>
                <a:cubicBezTo>
                  <a:pt x="10460" y="12408"/>
                  <a:pt x="10458" y="12411"/>
                  <a:pt x="10457" y="12413"/>
                </a:cubicBezTo>
                <a:cubicBezTo>
                  <a:pt x="10456" y="12415"/>
                  <a:pt x="10456" y="12414"/>
                  <a:pt x="10456" y="12414"/>
                </a:cubicBezTo>
                <a:cubicBezTo>
                  <a:pt x="10452" y="12407"/>
                  <a:pt x="10449" y="12403"/>
                  <a:pt x="10448" y="12402"/>
                </a:cubicBezTo>
                <a:cubicBezTo>
                  <a:pt x="10448" y="12400"/>
                  <a:pt x="10448" y="12400"/>
                  <a:pt x="10448" y="12400"/>
                </a:cubicBezTo>
                <a:lnTo>
                  <a:pt x="10439" y="12385"/>
                </a:lnTo>
                <a:cubicBezTo>
                  <a:pt x="10439" y="12385"/>
                  <a:pt x="10439" y="12382"/>
                  <a:pt x="10440" y="12378"/>
                </a:cubicBezTo>
                <a:cubicBezTo>
                  <a:pt x="10441" y="12374"/>
                  <a:pt x="10443" y="12371"/>
                  <a:pt x="10448" y="12371"/>
                </a:cubicBezTo>
                <a:lnTo>
                  <a:pt x="10456" y="12371"/>
                </a:lnTo>
                <a:cubicBezTo>
                  <a:pt x="10460" y="12371"/>
                  <a:pt x="10462" y="12371"/>
                  <a:pt x="10463" y="12371"/>
                </a:cubicBezTo>
                <a:cubicBezTo>
                  <a:pt x="10464" y="12371"/>
                  <a:pt x="10464" y="12371"/>
                  <a:pt x="10464" y="12371"/>
                </a:cubicBezTo>
                <a:lnTo>
                  <a:pt x="10473" y="12356"/>
                </a:lnTo>
                <a:close/>
                <a:moveTo>
                  <a:pt x="10404" y="12400"/>
                </a:moveTo>
                <a:cubicBezTo>
                  <a:pt x="10404" y="12400"/>
                  <a:pt x="10404" y="12400"/>
                  <a:pt x="10404" y="12402"/>
                </a:cubicBezTo>
                <a:cubicBezTo>
                  <a:pt x="10404" y="12403"/>
                  <a:pt x="10404" y="12407"/>
                  <a:pt x="10404" y="12414"/>
                </a:cubicBezTo>
                <a:cubicBezTo>
                  <a:pt x="10409" y="12414"/>
                  <a:pt x="10411" y="12418"/>
                  <a:pt x="10412" y="12422"/>
                </a:cubicBezTo>
                <a:cubicBezTo>
                  <a:pt x="10413" y="12426"/>
                  <a:pt x="10413" y="12430"/>
                  <a:pt x="10413" y="12430"/>
                </a:cubicBezTo>
                <a:cubicBezTo>
                  <a:pt x="10413" y="12444"/>
                  <a:pt x="10413" y="12445"/>
                  <a:pt x="10413" y="12445"/>
                </a:cubicBezTo>
                <a:cubicBezTo>
                  <a:pt x="10413" y="12430"/>
                  <a:pt x="10404" y="12430"/>
                  <a:pt x="10404" y="12430"/>
                </a:cubicBezTo>
                <a:lnTo>
                  <a:pt x="10396" y="12414"/>
                </a:lnTo>
                <a:cubicBezTo>
                  <a:pt x="10396" y="12414"/>
                  <a:pt x="10396" y="12411"/>
                  <a:pt x="10397" y="12407"/>
                </a:cubicBezTo>
                <a:cubicBezTo>
                  <a:pt x="10398" y="12404"/>
                  <a:pt x="10400" y="12400"/>
                  <a:pt x="10404" y="12400"/>
                </a:cubicBezTo>
                <a:close/>
                <a:moveTo>
                  <a:pt x="10328" y="12426"/>
                </a:moveTo>
                <a:cubicBezTo>
                  <a:pt x="10330" y="12422"/>
                  <a:pt x="10332" y="12422"/>
                  <a:pt x="10336" y="12430"/>
                </a:cubicBezTo>
                <a:cubicBezTo>
                  <a:pt x="10340" y="12430"/>
                  <a:pt x="10347" y="12433"/>
                  <a:pt x="10352" y="12437"/>
                </a:cubicBezTo>
                <a:cubicBezTo>
                  <a:pt x="10358" y="12441"/>
                  <a:pt x="10362" y="12445"/>
                  <a:pt x="10362" y="12445"/>
                </a:cubicBezTo>
                <a:lnTo>
                  <a:pt x="10362" y="12430"/>
                </a:lnTo>
                <a:cubicBezTo>
                  <a:pt x="10366" y="12430"/>
                  <a:pt x="10368" y="12433"/>
                  <a:pt x="10369" y="12437"/>
                </a:cubicBezTo>
                <a:cubicBezTo>
                  <a:pt x="10370" y="12441"/>
                  <a:pt x="10371" y="12445"/>
                  <a:pt x="10371" y="12445"/>
                </a:cubicBezTo>
                <a:lnTo>
                  <a:pt x="10362" y="12445"/>
                </a:lnTo>
                <a:cubicBezTo>
                  <a:pt x="10353" y="12460"/>
                  <a:pt x="10353" y="12459"/>
                  <a:pt x="10345" y="12459"/>
                </a:cubicBezTo>
                <a:cubicBezTo>
                  <a:pt x="10336" y="12459"/>
                  <a:pt x="10336" y="12444"/>
                  <a:pt x="10328" y="12459"/>
                </a:cubicBezTo>
                <a:cubicBezTo>
                  <a:pt x="10327" y="12459"/>
                  <a:pt x="10328" y="12463"/>
                  <a:pt x="10326" y="12467"/>
                </a:cubicBezTo>
                <a:cubicBezTo>
                  <a:pt x="10325" y="12471"/>
                  <a:pt x="10323" y="12474"/>
                  <a:pt x="10319" y="12474"/>
                </a:cubicBezTo>
                <a:lnTo>
                  <a:pt x="10310" y="12474"/>
                </a:lnTo>
                <a:cubicBezTo>
                  <a:pt x="10310" y="12467"/>
                  <a:pt x="10310" y="12459"/>
                  <a:pt x="10310" y="12454"/>
                </a:cubicBezTo>
                <a:cubicBezTo>
                  <a:pt x="10310" y="12448"/>
                  <a:pt x="10310" y="12445"/>
                  <a:pt x="10310" y="12445"/>
                </a:cubicBezTo>
                <a:cubicBezTo>
                  <a:pt x="10310" y="12445"/>
                  <a:pt x="10310" y="12445"/>
                  <a:pt x="10311" y="12445"/>
                </a:cubicBezTo>
                <a:cubicBezTo>
                  <a:pt x="10312" y="12445"/>
                  <a:pt x="10314" y="12445"/>
                  <a:pt x="10319" y="12445"/>
                </a:cubicBezTo>
                <a:cubicBezTo>
                  <a:pt x="10323" y="12438"/>
                  <a:pt x="10325" y="12430"/>
                  <a:pt x="10328" y="12426"/>
                </a:cubicBezTo>
                <a:close/>
                <a:moveTo>
                  <a:pt x="10147" y="12445"/>
                </a:moveTo>
                <a:cubicBezTo>
                  <a:pt x="10147" y="12445"/>
                  <a:pt x="10147" y="12445"/>
                  <a:pt x="10150" y="12446"/>
                </a:cubicBezTo>
                <a:cubicBezTo>
                  <a:pt x="10152" y="12448"/>
                  <a:pt x="10156" y="12452"/>
                  <a:pt x="10164" y="12459"/>
                </a:cubicBezTo>
                <a:cubicBezTo>
                  <a:pt x="10164" y="12459"/>
                  <a:pt x="10164" y="12463"/>
                  <a:pt x="10163" y="12467"/>
                </a:cubicBezTo>
                <a:cubicBezTo>
                  <a:pt x="10162" y="12471"/>
                  <a:pt x="10160" y="12474"/>
                  <a:pt x="10156" y="12474"/>
                </a:cubicBezTo>
                <a:lnTo>
                  <a:pt x="10139" y="12459"/>
                </a:lnTo>
                <a:cubicBezTo>
                  <a:pt x="10139" y="12459"/>
                  <a:pt x="10137" y="12463"/>
                  <a:pt x="10133" y="12467"/>
                </a:cubicBezTo>
                <a:cubicBezTo>
                  <a:pt x="10130" y="12471"/>
                  <a:pt x="10126" y="12474"/>
                  <a:pt x="10122" y="12474"/>
                </a:cubicBezTo>
                <a:lnTo>
                  <a:pt x="10105" y="12489"/>
                </a:lnTo>
                <a:cubicBezTo>
                  <a:pt x="10105" y="12489"/>
                  <a:pt x="10105" y="12489"/>
                  <a:pt x="10104" y="12489"/>
                </a:cubicBezTo>
                <a:cubicBezTo>
                  <a:pt x="10102" y="12489"/>
                  <a:pt x="10100" y="12489"/>
                  <a:pt x="10096" y="12489"/>
                </a:cubicBezTo>
                <a:cubicBezTo>
                  <a:pt x="10096" y="12496"/>
                  <a:pt x="10092" y="12500"/>
                  <a:pt x="10087" y="12502"/>
                </a:cubicBezTo>
                <a:cubicBezTo>
                  <a:pt x="10083" y="12504"/>
                  <a:pt x="10079" y="12504"/>
                  <a:pt x="10079" y="12504"/>
                </a:cubicBezTo>
                <a:cubicBezTo>
                  <a:pt x="10079" y="12504"/>
                  <a:pt x="10079" y="12504"/>
                  <a:pt x="10078" y="12504"/>
                </a:cubicBezTo>
                <a:cubicBezTo>
                  <a:pt x="10076" y="12504"/>
                  <a:pt x="10074" y="12504"/>
                  <a:pt x="10070" y="12504"/>
                </a:cubicBezTo>
                <a:cubicBezTo>
                  <a:pt x="10070" y="12504"/>
                  <a:pt x="10068" y="12507"/>
                  <a:pt x="10066" y="12509"/>
                </a:cubicBezTo>
                <a:cubicBezTo>
                  <a:pt x="10064" y="12511"/>
                  <a:pt x="10061" y="12511"/>
                  <a:pt x="10061" y="12504"/>
                </a:cubicBezTo>
                <a:lnTo>
                  <a:pt x="10053" y="12489"/>
                </a:lnTo>
                <a:cubicBezTo>
                  <a:pt x="10053" y="12489"/>
                  <a:pt x="10053" y="12489"/>
                  <a:pt x="10054" y="12487"/>
                </a:cubicBezTo>
                <a:cubicBezTo>
                  <a:pt x="10055" y="12485"/>
                  <a:pt x="10057" y="12482"/>
                  <a:pt x="10061" y="12474"/>
                </a:cubicBezTo>
                <a:cubicBezTo>
                  <a:pt x="10061" y="12474"/>
                  <a:pt x="10064" y="12471"/>
                  <a:pt x="10067" y="12469"/>
                </a:cubicBezTo>
                <a:cubicBezTo>
                  <a:pt x="10070" y="12467"/>
                  <a:pt x="10075" y="12467"/>
                  <a:pt x="10079" y="12474"/>
                </a:cubicBezTo>
                <a:cubicBezTo>
                  <a:pt x="10083" y="12474"/>
                  <a:pt x="10092" y="12471"/>
                  <a:pt x="10099" y="12467"/>
                </a:cubicBezTo>
                <a:cubicBezTo>
                  <a:pt x="10107" y="12463"/>
                  <a:pt x="10113" y="12459"/>
                  <a:pt x="10113" y="12459"/>
                </a:cubicBezTo>
                <a:cubicBezTo>
                  <a:pt x="10113" y="12459"/>
                  <a:pt x="10113" y="12459"/>
                  <a:pt x="10118" y="12458"/>
                </a:cubicBezTo>
                <a:cubicBezTo>
                  <a:pt x="10122" y="12456"/>
                  <a:pt x="10130" y="12453"/>
                  <a:pt x="10147" y="12445"/>
                </a:cubicBezTo>
                <a:close/>
                <a:moveTo>
                  <a:pt x="10190" y="12445"/>
                </a:moveTo>
                <a:cubicBezTo>
                  <a:pt x="10190" y="12445"/>
                  <a:pt x="10190" y="12445"/>
                  <a:pt x="10191" y="12445"/>
                </a:cubicBezTo>
                <a:cubicBezTo>
                  <a:pt x="10193" y="12445"/>
                  <a:pt x="10195" y="12445"/>
                  <a:pt x="10199" y="12445"/>
                </a:cubicBezTo>
                <a:cubicBezTo>
                  <a:pt x="10199" y="12453"/>
                  <a:pt x="10201" y="12456"/>
                  <a:pt x="10203" y="12458"/>
                </a:cubicBezTo>
                <a:cubicBezTo>
                  <a:pt x="10206" y="12459"/>
                  <a:pt x="10208" y="12459"/>
                  <a:pt x="10208" y="12459"/>
                </a:cubicBezTo>
                <a:cubicBezTo>
                  <a:pt x="10216" y="12459"/>
                  <a:pt x="10216" y="12459"/>
                  <a:pt x="10216" y="12459"/>
                </a:cubicBezTo>
                <a:cubicBezTo>
                  <a:pt x="10224" y="12459"/>
                  <a:pt x="10224" y="12444"/>
                  <a:pt x="10233" y="12459"/>
                </a:cubicBezTo>
                <a:cubicBezTo>
                  <a:pt x="10237" y="12459"/>
                  <a:pt x="10240" y="12459"/>
                  <a:pt x="10242" y="12459"/>
                </a:cubicBezTo>
                <a:cubicBezTo>
                  <a:pt x="10244" y="12459"/>
                  <a:pt x="10246" y="12459"/>
                  <a:pt x="10250" y="12459"/>
                </a:cubicBezTo>
                <a:lnTo>
                  <a:pt x="10268" y="12459"/>
                </a:lnTo>
                <a:lnTo>
                  <a:pt x="10268" y="12474"/>
                </a:lnTo>
                <a:cubicBezTo>
                  <a:pt x="10263" y="12474"/>
                  <a:pt x="10261" y="12474"/>
                  <a:pt x="10259" y="12474"/>
                </a:cubicBezTo>
                <a:cubicBezTo>
                  <a:pt x="10257" y="12474"/>
                  <a:pt x="10254" y="12474"/>
                  <a:pt x="10250" y="12474"/>
                </a:cubicBezTo>
                <a:cubicBezTo>
                  <a:pt x="10250" y="12474"/>
                  <a:pt x="10259" y="12474"/>
                  <a:pt x="10242" y="12474"/>
                </a:cubicBezTo>
                <a:cubicBezTo>
                  <a:pt x="10233" y="12474"/>
                  <a:pt x="10233" y="12474"/>
                  <a:pt x="10224" y="12474"/>
                </a:cubicBezTo>
                <a:cubicBezTo>
                  <a:pt x="10224" y="12474"/>
                  <a:pt x="10224" y="12474"/>
                  <a:pt x="10216" y="12474"/>
                </a:cubicBezTo>
                <a:cubicBezTo>
                  <a:pt x="10207" y="12474"/>
                  <a:pt x="10233" y="12460"/>
                  <a:pt x="10208" y="12474"/>
                </a:cubicBezTo>
                <a:cubicBezTo>
                  <a:pt x="10182" y="12489"/>
                  <a:pt x="10182" y="12489"/>
                  <a:pt x="10182" y="12489"/>
                </a:cubicBezTo>
                <a:lnTo>
                  <a:pt x="10182" y="12474"/>
                </a:lnTo>
                <a:lnTo>
                  <a:pt x="10182" y="12459"/>
                </a:lnTo>
                <a:cubicBezTo>
                  <a:pt x="10182" y="12459"/>
                  <a:pt x="10182" y="12456"/>
                  <a:pt x="10183" y="12452"/>
                </a:cubicBezTo>
                <a:cubicBezTo>
                  <a:pt x="10184" y="12449"/>
                  <a:pt x="10186" y="12445"/>
                  <a:pt x="10190" y="12445"/>
                </a:cubicBezTo>
                <a:close/>
                <a:moveTo>
                  <a:pt x="10286" y="12453"/>
                </a:moveTo>
                <a:cubicBezTo>
                  <a:pt x="10287" y="12451"/>
                  <a:pt x="10288" y="12452"/>
                  <a:pt x="10293" y="12459"/>
                </a:cubicBezTo>
                <a:cubicBezTo>
                  <a:pt x="10301" y="12474"/>
                  <a:pt x="10301" y="12489"/>
                  <a:pt x="10293" y="12489"/>
                </a:cubicBezTo>
                <a:cubicBezTo>
                  <a:pt x="10288" y="12481"/>
                  <a:pt x="10287" y="12474"/>
                  <a:pt x="10286" y="12468"/>
                </a:cubicBezTo>
                <a:cubicBezTo>
                  <a:pt x="10285" y="12463"/>
                  <a:pt x="10285" y="12459"/>
                  <a:pt x="10285" y="12459"/>
                </a:cubicBezTo>
                <a:cubicBezTo>
                  <a:pt x="10285" y="12459"/>
                  <a:pt x="10285" y="12455"/>
                  <a:pt x="10286" y="12453"/>
                </a:cubicBezTo>
                <a:close/>
                <a:moveTo>
                  <a:pt x="10002" y="12533"/>
                </a:moveTo>
                <a:lnTo>
                  <a:pt x="10028" y="12533"/>
                </a:lnTo>
                <a:cubicBezTo>
                  <a:pt x="10028" y="12533"/>
                  <a:pt x="10028" y="12533"/>
                  <a:pt x="10028" y="12535"/>
                </a:cubicBezTo>
                <a:cubicBezTo>
                  <a:pt x="10028" y="12536"/>
                  <a:pt x="10028" y="12540"/>
                  <a:pt x="10028" y="12547"/>
                </a:cubicBezTo>
                <a:lnTo>
                  <a:pt x="10010" y="12563"/>
                </a:lnTo>
                <a:cubicBezTo>
                  <a:pt x="10006" y="12563"/>
                  <a:pt x="10002" y="12566"/>
                  <a:pt x="9998" y="12570"/>
                </a:cubicBezTo>
                <a:cubicBezTo>
                  <a:pt x="9995" y="12573"/>
                  <a:pt x="9993" y="12576"/>
                  <a:pt x="9993" y="12576"/>
                </a:cubicBezTo>
                <a:cubicBezTo>
                  <a:pt x="9993" y="12576"/>
                  <a:pt x="9991" y="12577"/>
                  <a:pt x="9989" y="12579"/>
                </a:cubicBezTo>
                <a:cubicBezTo>
                  <a:pt x="9986" y="12581"/>
                  <a:pt x="9984" y="12585"/>
                  <a:pt x="9984" y="12592"/>
                </a:cubicBezTo>
                <a:lnTo>
                  <a:pt x="9976" y="12606"/>
                </a:lnTo>
                <a:cubicBezTo>
                  <a:pt x="9976" y="12606"/>
                  <a:pt x="9976" y="12606"/>
                  <a:pt x="9975" y="12604"/>
                </a:cubicBezTo>
                <a:cubicBezTo>
                  <a:pt x="9973" y="12603"/>
                  <a:pt x="9971" y="12599"/>
                  <a:pt x="9967" y="12592"/>
                </a:cubicBezTo>
                <a:lnTo>
                  <a:pt x="9984" y="12563"/>
                </a:lnTo>
                <a:lnTo>
                  <a:pt x="10002" y="12533"/>
                </a:lnTo>
                <a:close/>
                <a:moveTo>
                  <a:pt x="9959" y="12606"/>
                </a:moveTo>
                <a:cubicBezTo>
                  <a:pt x="9959" y="12606"/>
                  <a:pt x="9959" y="12606"/>
                  <a:pt x="9961" y="12609"/>
                </a:cubicBezTo>
                <a:cubicBezTo>
                  <a:pt x="9963" y="12613"/>
                  <a:pt x="9967" y="12621"/>
                  <a:pt x="9976" y="12636"/>
                </a:cubicBezTo>
                <a:cubicBezTo>
                  <a:pt x="9976" y="12636"/>
                  <a:pt x="9976" y="12636"/>
                  <a:pt x="9976" y="12639"/>
                </a:cubicBezTo>
                <a:cubicBezTo>
                  <a:pt x="9976" y="12643"/>
                  <a:pt x="9976" y="12650"/>
                  <a:pt x="9976" y="12665"/>
                </a:cubicBezTo>
                <a:lnTo>
                  <a:pt x="9976" y="12694"/>
                </a:lnTo>
                <a:cubicBezTo>
                  <a:pt x="9976" y="12701"/>
                  <a:pt x="9972" y="12713"/>
                  <a:pt x="9968" y="12722"/>
                </a:cubicBezTo>
                <a:cubicBezTo>
                  <a:pt x="9963" y="12731"/>
                  <a:pt x="9959" y="12739"/>
                  <a:pt x="9959" y="12739"/>
                </a:cubicBezTo>
                <a:cubicBezTo>
                  <a:pt x="9959" y="12739"/>
                  <a:pt x="9959" y="12739"/>
                  <a:pt x="9956" y="12741"/>
                </a:cubicBezTo>
                <a:cubicBezTo>
                  <a:pt x="9953" y="12742"/>
                  <a:pt x="9946" y="12746"/>
                  <a:pt x="9933" y="12753"/>
                </a:cubicBezTo>
                <a:cubicBezTo>
                  <a:pt x="9925" y="12753"/>
                  <a:pt x="9916" y="12754"/>
                  <a:pt x="9916" y="12739"/>
                </a:cubicBezTo>
                <a:cubicBezTo>
                  <a:pt x="9916" y="12724"/>
                  <a:pt x="9925" y="12710"/>
                  <a:pt x="9925" y="12710"/>
                </a:cubicBezTo>
                <a:cubicBezTo>
                  <a:pt x="9925" y="12695"/>
                  <a:pt x="9925" y="12680"/>
                  <a:pt x="9933" y="12665"/>
                </a:cubicBezTo>
                <a:cubicBezTo>
                  <a:pt x="9942" y="12650"/>
                  <a:pt x="9951" y="12650"/>
                  <a:pt x="9951" y="12636"/>
                </a:cubicBezTo>
                <a:lnTo>
                  <a:pt x="9959" y="12606"/>
                </a:lnTo>
                <a:close/>
                <a:moveTo>
                  <a:pt x="10567" y="12656"/>
                </a:moveTo>
                <a:cubicBezTo>
                  <a:pt x="10566" y="12658"/>
                  <a:pt x="10564" y="12664"/>
                  <a:pt x="10562" y="12672"/>
                </a:cubicBezTo>
                <a:cubicBezTo>
                  <a:pt x="10560" y="12679"/>
                  <a:pt x="10559" y="12688"/>
                  <a:pt x="10559" y="12694"/>
                </a:cubicBezTo>
                <a:cubicBezTo>
                  <a:pt x="10559" y="12694"/>
                  <a:pt x="10559" y="12694"/>
                  <a:pt x="10559" y="12694"/>
                </a:cubicBezTo>
                <a:cubicBezTo>
                  <a:pt x="10559" y="12694"/>
                  <a:pt x="10560" y="12694"/>
                  <a:pt x="10560" y="12694"/>
                </a:cubicBezTo>
                <a:cubicBezTo>
                  <a:pt x="10561" y="12686"/>
                  <a:pt x="10563" y="12677"/>
                  <a:pt x="10564" y="12669"/>
                </a:cubicBezTo>
                <a:cubicBezTo>
                  <a:pt x="10566" y="12661"/>
                  <a:pt x="10567" y="12656"/>
                  <a:pt x="10567" y="12656"/>
                </a:cubicBezTo>
                <a:cubicBezTo>
                  <a:pt x="10567" y="12655"/>
                  <a:pt x="10567" y="12655"/>
                  <a:pt x="10567" y="12655"/>
                </a:cubicBezTo>
                <a:lnTo>
                  <a:pt x="10567" y="12656"/>
                </a:lnTo>
                <a:lnTo>
                  <a:pt x="10567" y="12656"/>
                </a:lnTo>
                <a:cubicBezTo>
                  <a:pt x="10567" y="12656"/>
                  <a:pt x="10567" y="12656"/>
                  <a:pt x="10567" y="12656"/>
                </a:cubicBezTo>
                <a:close/>
                <a:moveTo>
                  <a:pt x="10593" y="12900"/>
                </a:moveTo>
                <a:cubicBezTo>
                  <a:pt x="10593" y="12900"/>
                  <a:pt x="10587" y="12922"/>
                  <a:pt x="10579" y="12944"/>
                </a:cubicBezTo>
                <a:cubicBezTo>
                  <a:pt x="10572" y="12966"/>
                  <a:pt x="10563" y="12988"/>
                  <a:pt x="10559" y="12988"/>
                </a:cubicBezTo>
                <a:cubicBezTo>
                  <a:pt x="10557" y="12992"/>
                  <a:pt x="10555" y="12999"/>
                  <a:pt x="10555" y="13006"/>
                </a:cubicBezTo>
                <a:cubicBezTo>
                  <a:pt x="10555" y="13014"/>
                  <a:pt x="10555" y="13022"/>
                  <a:pt x="10555" y="13031"/>
                </a:cubicBezTo>
                <a:cubicBezTo>
                  <a:pt x="10555" y="13023"/>
                  <a:pt x="10555" y="13016"/>
                  <a:pt x="10555" y="13010"/>
                </a:cubicBezTo>
                <a:cubicBezTo>
                  <a:pt x="10556" y="13003"/>
                  <a:pt x="10557" y="12997"/>
                  <a:pt x="10559" y="12994"/>
                </a:cubicBezTo>
                <a:cubicBezTo>
                  <a:pt x="10563" y="12994"/>
                  <a:pt x="10572" y="12973"/>
                  <a:pt x="10579" y="12950"/>
                </a:cubicBezTo>
                <a:cubicBezTo>
                  <a:pt x="10587" y="12928"/>
                  <a:pt x="10593" y="12906"/>
                  <a:pt x="10593" y="12906"/>
                </a:cubicBezTo>
                <a:cubicBezTo>
                  <a:pt x="10593" y="12906"/>
                  <a:pt x="10593" y="12905"/>
                  <a:pt x="10593" y="12903"/>
                </a:cubicBezTo>
                <a:cubicBezTo>
                  <a:pt x="10593" y="12902"/>
                  <a:pt x="10593" y="12900"/>
                  <a:pt x="10593" y="12900"/>
                </a:cubicBezTo>
                <a:close/>
                <a:moveTo>
                  <a:pt x="10552" y="13124"/>
                </a:moveTo>
                <a:cubicBezTo>
                  <a:pt x="10551" y="13129"/>
                  <a:pt x="10551" y="13132"/>
                  <a:pt x="10550" y="13133"/>
                </a:cubicBezTo>
                <a:cubicBezTo>
                  <a:pt x="10550" y="13135"/>
                  <a:pt x="10550" y="13135"/>
                  <a:pt x="10550" y="13135"/>
                </a:cubicBezTo>
                <a:cubicBezTo>
                  <a:pt x="10550" y="13135"/>
                  <a:pt x="10550" y="13136"/>
                  <a:pt x="10550" y="13138"/>
                </a:cubicBezTo>
                <a:cubicBezTo>
                  <a:pt x="10550" y="13139"/>
                  <a:pt x="10550" y="13141"/>
                  <a:pt x="10550" y="13141"/>
                </a:cubicBezTo>
                <a:cubicBezTo>
                  <a:pt x="10551" y="13137"/>
                  <a:pt x="10551" y="13134"/>
                  <a:pt x="10551" y="13132"/>
                </a:cubicBezTo>
                <a:cubicBezTo>
                  <a:pt x="10551" y="13130"/>
                  <a:pt x="10551" y="13128"/>
                  <a:pt x="10552" y="13124"/>
                </a:cubicBezTo>
                <a:close/>
                <a:moveTo>
                  <a:pt x="10490" y="13151"/>
                </a:moveTo>
                <a:cubicBezTo>
                  <a:pt x="10473" y="13158"/>
                  <a:pt x="10464" y="13162"/>
                  <a:pt x="10460" y="13164"/>
                </a:cubicBezTo>
                <a:cubicBezTo>
                  <a:pt x="10456" y="13166"/>
                  <a:pt x="10456" y="13166"/>
                  <a:pt x="10456" y="13166"/>
                </a:cubicBezTo>
                <a:cubicBezTo>
                  <a:pt x="10456" y="13168"/>
                  <a:pt x="10456" y="13169"/>
                  <a:pt x="10456" y="13169"/>
                </a:cubicBezTo>
                <a:cubicBezTo>
                  <a:pt x="10456" y="13169"/>
                  <a:pt x="10456" y="13169"/>
                  <a:pt x="10456" y="13171"/>
                </a:cubicBezTo>
                <a:cubicBezTo>
                  <a:pt x="10473" y="13163"/>
                  <a:pt x="10481" y="13160"/>
                  <a:pt x="10486" y="13158"/>
                </a:cubicBezTo>
                <a:cubicBezTo>
                  <a:pt x="10490" y="13156"/>
                  <a:pt x="10490" y="13155"/>
                  <a:pt x="10490" y="13155"/>
                </a:cubicBezTo>
                <a:cubicBezTo>
                  <a:pt x="10490" y="13155"/>
                  <a:pt x="10501" y="13163"/>
                  <a:pt x="10513" y="13170"/>
                </a:cubicBezTo>
                <a:cubicBezTo>
                  <a:pt x="10524" y="13177"/>
                  <a:pt x="10537" y="13185"/>
                  <a:pt x="10541" y="13185"/>
                </a:cubicBezTo>
                <a:cubicBezTo>
                  <a:pt x="10544" y="13189"/>
                  <a:pt x="10546" y="13188"/>
                  <a:pt x="10547" y="13183"/>
                </a:cubicBezTo>
                <a:cubicBezTo>
                  <a:pt x="10548" y="13179"/>
                  <a:pt x="10549" y="13172"/>
                  <a:pt x="10549" y="13164"/>
                </a:cubicBezTo>
                <a:cubicBezTo>
                  <a:pt x="10549" y="13170"/>
                  <a:pt x="10548" y="13176"/>
                  <a:pt x="10547" y="13179"/>
                </a:cubicBezTo>
                <a:cubicBezTo>
                  <a:pt x="10545" y="13183"/>
                  <a:pt x="10543" y="13184"/>
                  <a:pt x="10541" y="13180"/>
                </a:cubicBezTo>
                <a:cubicBezTo>
                  <a:pt x="10537" y="13180"/>
                  <a:pt x="10524" y="13173"/>
                  <a:pt x="10513" y="13166"/>
                </a:cubicBezTo>
                <a:cubicBezTo>
                  <a:pt x="10501" y="13158"/>
                  <a:pt x="10490" y="13151"/>
                  <a:pt x="10490" y="13151"/>
                </a:cubicBezTo>
                <a:close/>
                <a:moveTo>
                  <a:pt x="10448" y="13225"/>
                </a:moveTo>
                <a:cubicBezTo>
                  <a:pt x="10448" y="13227"/>
                  <a:pt x="10448" y="13228"/>
                  <a:pt x="10448" y="13228"/>
                </a:cubicBezTo>
                <a:cubicBezTo>
                  <a:pt x="10448" y="13228"/>
                  <a:pt x="10448" y="13228"/>
                  <a:pt x="10448" y="13230"/>
                </a:cubicBezTo>
                <a:cubicBezTo>
                  <a:pt x="10460" y="13230"/>
                  <a:pt x="10466" y="13230"/>
                  <a:pt x="10469" y="13230"/>
                </a:cubicBezTo>
                <a:cubicBezTo>
                  <a:pt x="10473" y="13230"/>
                  <a:pt x="10473" y="13230"/>
                  <a:pt x="10473" y="13230"/>
                </a:cubicBezTo>
                <a:cubicBezTo>
                  <a:pt x="10470" y="13228"/>
                  <a:pt x="10470" y="13226"/>
                  <a:pt x="10469" y="13226"/>
                </a:cubicBezTo>
                <a:cubicBezTo>
                  <a:pt x="10469" y="13226"/>
                  <a:pt x="10469" y="13226"/>
                  <a:pt x="10468" y="13225"/>
                </a:cubicBezTo>
                <a:cubicBezTo>
                  <a:pt x="10461" y="13225"/>
                  <a:pt x="10456" y="13225"/>
                  <a:pt x="10453" y="13225"/>
                </a:cubicBezTo>
                <a:cubicBezTo>
                  <a:pt x="10450" y="13225"/>
                  <a:pt x="10448" y="13225"/>
                  <a:pt x="10448" y="13225"/>
                </a:cubicBezTo>
                <a:close/>
                <a:moveTo>
                  <a:pt x="10549" y="13389"/>
                </a:moveTo>
                <a:cubicBezTo>
                  <a:pt x="10546" y="13400"/>
                  <a:pt x="10544" y="13406"/>
                  <a:pt x="10543" y="13410"/>
                </a:cubicBezTo>
                <a:cubicBezTo>
                  <a:pt x="10542" y="13414"/>
                  <a:pt x="10541" y="13415"/>
                  <a:pt x="10541" y="13415"/>
                </a:cubicBezTo>
                <a:cubicBezTo>
                  <a:pt x="10541" y="13415"/>
                  <a:pt x="10541" y="13417"/>
                  <a:pt x="10541" y="13418"/>
                </a:cubicBezTo>
                <a:cubicBezTo>
                  <a:pt x="10541" y="13419"/>
                  <a:pt x="10541" y="13420"/>
                  <a:pt x="10541" y="13420"/>
                </a:cubicBezTo>
                <a:cubicBezTo>
                  <a:pt x="10546" y="13406"/>
                  <a:pt x="10548" y="13398"/>
                  <a:pt x="10549" y="13394"/>
                </a:cubicBezTo>
                <a:cubicBezTo>
                  <a:pt x="10550" y="13390"/>
                  <a:pt x="10550" y="13391"/>
                  <a:pt x="10550" y="13391"/>
                </a:cubicBezTo>
                <a:cubicBezTo>
                  <a:pt x="10550" y="13390"/>
                  <a:pt x="10550" y="13390"/>
                  <a:pt x="10550" y="13390"/>
                </a:cubicBezTo>
                <a:lnTo>
                  <a:pt x="10550" y="13390"/>
                </a:lnTo>
                <a:lnTo>
                  <a:pt x="10550" y="13390"/>
                </a:lnTo>
                <a:cubicBezTo>
                  <a:pt x="10550" y="13389"/>
                  <a:pt x="10549" y="13389"/>
                  <a:pt x="10549" y="13389"/>
                </a:cubicBezTo>
                <a:close/>
                <a:moveTo>
                  <a:pt x="10544" y="13481"/>
                </a:moveTo>
                <a:cubicBezTo>
                  <a:pt x="10544" y="13483"/>
                  <a:pt x="10545" y="13485"/>
                  <a:pt x="10544" y="13487"/>
                </a:cubicBezTo>
                <a:cubicBezTo>
                  <a:pt x="10544" y="13488"/>
                  <a:pt x="10543" y="13489"/>
                  <a:pt x="10541" y="13489"/>
                </a:cubicBezTo>
                <a:lnTo>
                  <a:pt x="10525" y="13504"/>
                </a:lnTo>
                <a:cubicBezTo>
                  <a:pt x="10520" y="13518"/>
                  <a:pt x="10518" y="13525"/>
                  <a:pt x="10517" y="13529"/>
                </a:cubicBezTo>
                <a:cubicBezTo>
                  <a:pt x="10516" y="13533"/>
                  <a:pt x="10516" y="13533"/>
                  <a:pt x="10516" y="13533"/>
                </a:cubicBezTo>
                <a:cubicBezTo>
                  <a:pt x="10516" y="13533"/>
                  <a:pt x="10512" y="13537"/>
                  <a:pt x="10506" y="13541"/>
                </a:cubicBezTo>
                <a:cubicBezTo>
                  <a:pt x="10501" y="13545"/>
                  <a:pt x="10495" y="13548"/>
                  <a:pt x="10490" y="13548"/>
                </a:cubicBezTo>
                <a:cubicBezTo>
                  <a:pt x="10486" y="13556"/>
                  <a:pt x="10484" y="13560"/>
                  <a:pt x="10483" y="13563"/>
                </a:cubicBezTo>
                <a:cubicBezTo>
                  <a:pt x="10481" y="13567"/>
                  <a:pt x="10481" y="13570"/>
                  <a:pt x="10481" y="13578"/>
                </a:cubicBezTo>
                <a:lnTo>
                  <a:pt x="10448" y="13563"/>
                </a:lnTo>
                <a:cubicBezTo>
                  <a:pt x="10448" y="13565"/>
                  <a:pt x="10448" y="13565"/>
                  <a:pt x="10448" y="13565"/>
                </a:cubicBezTo>
                <a:cubicBezTo>
                  <a:pt x="10448" y="13565"/>
                  <a:pt x="10448" y="13565"/>
                  <a:pt x="10448" y="13567"/>
                </a:cubicBezTo>
                <a:cubicBezTo>
                  <a:pt x="10448" y="13567"/>
                  <a:pt x="10457" y="13571"/>
                  <a:pt x="10465" y="13575"/>
                </a:cubicBezTo>
                <a:cubicBezTo>
                  <a:pt x="10473" y="13579"/>
                  <a:pt x="10481" y="13583"/>
                  <a:pt x="10481" y="13583"/>
                </a:cubicBezTo>
                <a:cubicBezTo>
                  <a:pt x="10481" y="13575"/>
                  <a:pt x="10481" y="13571"/>
                  <a:pt x="10483" y="13568"/>
                </a:cubicBezTo>
                <a:cubicBezTo>
                  <a:pt x="10484" y="13564"/>
                  <a:pt x="10486" y="13560"/>
                  <a:pt x="10490" y="13553"/>
                </a:cubicBezTo>
                <a:cubicBezTo>
                  <a:pt x="10495" y="13553"/>
                  <a:pt x="10501" y="13549"/>
                  <a:pt x="10506" y="13545"/>
                </a:cubicBezTo>
                <a:cubicBezTo>
                  <a:pt x="10512" y="13542"/>
                  <a:pt x="10516" y="13538"/>
                  <a:pt x="10516" y="13538"/>
                </a:cubicBezTo>
                <a:cubicBezTo>
                  <a:pt x="10521" y="13523"/>
                  <a:pt x="10522" y="13516"/>
                  <a:pt x="10523" y="13512"/>
                </a:cubicBezTo>
                <a:cubicBezTo>
                  <a:pt x="10524" y="13509"/>
                  <a:pt x="10524" y="13509"/>
                  <a:pt x="10524" y="13509"/>
                </a:cubicBezTo>
                <a:lnTo>
                  <a:pt x="10541" y="13494"/>
                </a:lnTo>
                <a:cubicBezTo>
                  <a:pt x="10544" y="13494"/>
                  <a:pt x="10545" y="13493"/>
                  <a:pt x="10545" y="13491"/>
                </a:cubicBezTo>
                <a:cubicBezTo>
                  <a:pt x="10545" y="13488"/>
                  <a:pt x="10545" y="13485"/>
                  <a:pt x="10544" y="13481"/>
                </a:cubicBezTo>
                <a:close/>
                <a:moveTo>
                  <a:pt x="10431" y="13607"/>
                </a:moveTo>
                <a:cubicBezTo>
                  <a:pt x="10431" y="13609"/>
                  <a:pt x="10431" y="13610"/>
                  <a:pt x="10432" y="13610"/>
                </a:cubicBezTo>
                <a:cubicBezTo>
                  <a:pt x="10432" y="13610"/>
                  <a:pt x="10432" y="13610"/>
                  <a:pt x="10432" y="13612"/>
                </a:cubicBezTo>
                <a:cubicBezTo>
                  <a:pt x="10438" y="13612"/>
                  <a:pt x="10442" y="13612"/>
                  <a:pt x="10444" y="13612"/>
                </a:cubicBezTo>
                <a:cubicBezTo>
                  <a:pt x="10446" y="13612"/>
                  <a:pt x="10447" y="13612"/>
                  <a:pt x="10447" y="13612"/>
                </a:cubicBezTo>
                <a:cubicBezTo>
                  <a:pt x="10447" y="13610"/>
                  <a:pt x="10447" y="13610"/>
                  <a:pt x="10447" y="13609"/>
                </a:cubicBezTo>
                <a:cubicBezTo>
                  <a:pt x="10447" y="13609"/>
                  <a:pt x="10447" y="13609"/>
                  <a:pt x="10447" y="13607"/>
                </a:cubicBezTo>
                <a:cubicBezTo>
                  <a:pt x="10439" y="13607"/>
                  <a:pt x="10435" y="13607"/>
                  <a:pt x="10433" y="13607"/>
                </a:cubicBezTo>
                <a:cubicBezTo>
                  <a:pt x="10431" y="13607"/>
                  <a:pt x="10431" y="13607"/>
                  <a:pt x="10431" y="13607"/>
                </a:cubicBezTo>
                <a:close/>
                <a:moveTo>
                  <a:pt x="10471" y="13683"/>
                </a:moveTo>
                <a:cubicBezTo>
                  <a:pt x="10469" y="13687"/>
                  <a:pt x="10467" y="13690"/>
                  <a:pt x="10466" y="13692"/>
                </a:cubicBezTo>
                <a:cubicBezTo>
                  <a:pt x="10465" y="13694"/>
                  <a:pt x="10464" y="13695"/>
                  <a:pt x="10464" y="13695"/>
                </a:cubicBezTo>
                <a:cubicBezTo>
                  <a:pt x="10456" y="13703"/>
                  <a:pt x="10452" y="13706"/>
                  <a:pt x="10449" y="13708"/>
                </a:cubicBezTo>
                <a:cubicBezTo>
                  <a:pt x="10447" y="13709"/>
                  <a:pt x="10448" y="13710"/>
                  <a:pt x="10448" y="13710"/>
                </a:cubicBezTo>
                <a:cubicBezTo>
                  <a:pt x="10443" y="13724"/>
                  <a:pt x="10441" y="13731"/>
                  <a:pt x="10440" y="13735"/>
                </a:cubicBezTo>
                <a:cubicBezTo>
                  <a:pt x="10439" y="13739"/>
                  <a:pt x="10439" y="13739"/>
                  <a:pt x="10439" y="13739"/>
                </a:cubicBezTo>
                <a:cubicBezTo>
                  <a:pt x="10426" y="13739"/>
                  <a:pt x="10420" y="13739"/>
                  <a:pt x="10416" y="13739"/>
                </a:cubicBezTo>
                <a:cubicBezTo>
                  <a:pt x="10413" y="13739"/>
                  <a:pt x="10413" y="13739"/>
                  <a:pt x="10413" y="13739"/>
                </a:cubicBezTo>
                <a:cubicBezTo>
                  <a:pt x="10400" y="13746"/>
                  <a:pt x="10394" y="13750"/>
                  <a:pt x="10390" y="13752"/>
                </a:cubicBezTo>
                <a:cubicBezTo>
                  <a:pt x="10387" y="13754"/>
                  <a:pt x="10387" y="13754"/>
                  <a:pt x="10387" y="13754"/>
                </a:cubicBezTo>
                <a:cubicBezTo>
                  <a:pt x="10383" y="13754"/>
                  <a:pt x="10381" y="13754"/>
                  <a:pt x="10380" y="13754"/>
                </a:cubicBezTo>
                <a:cubicBezTo>
                  <a:pt x="10378" y="13754"/>
                  <a:pt x="10378" y="13754"/>
                  <a:pt x="10378" y="13754"/>
                </a:cubicBezTo>
                <a:cubicBezTo>
                  <a:pt x="10366" y="13754"/>
                  <a:pt x="10359" y="13754"/>
                  <a:pt x="10356" y="13754"/>
                </a:cubicBezTo>
                <a:cubicBezTo>
                  <a:pt x="10353" y="13754"/>
                  <a:pt x="10353" y="13754"/>
                  <a:pt x="10353" y="13754"/>
                </a:cubicBezTo>
                <a:cubicBezTo>
                  <a:pt x="10349" y="13769"/>
                  <a:pt x="10347" y="13776"/>
                  <a:pt x="10346" y="13780"/>
                </a:cubicBezTo>
                <a:cubicBezTo>
                  <a:pt x="10345" y="13784"/>
                  <a:pt x="10345" y="13784"/>
                  <a:pt x="10345" y="13784"/>
                </a:cubicBezTo>
                <a:cubicBezTo>
                  <a:pt x="10340" y="13769"/>
                  <a:pt x="10338" y="13762"/>
                  <a:pt x="10337" y="13758"/>
                </a:cubicBezTo>
                <a:cubicBezTo>
                  <a:pt x="10336" y="13754"/>
                  <a:pt x="10336" y="13754"/>
                  <a:pt x="10336" y="13754"/>
                </a:cubicBezTo>
                <a:cubicBezTo>
                  <a:pt x="10310" y="13740"/>
                  <a:pt x="10310" y="13739"/>
                  <a:pt x="10310" y="13739"/>
                </a:cubicBezTo>
                <a:cubicBezTo>
                  <a:pt x="10293" y="13709"/>
                  <a:pt x="10293" y="13710"/>
                  <a:pt x="10293" y="13710"/>
                </a:cubicBezTo>
                <a:cubicBezTo>
                  <a:pt x="10280" y="13717"/>
                  <a:pt x="10274" y="13721"/>
                  <a:pt x="10271" y="13723"/>
                </a:cubicBezTo>
                <a:cubicBezTo>
                  <a:pt x="10267" y="13725"/>
                  <a:pt x="10268" y="13725"/>
                  <a:pt x="10268" y="13725"/>
                </a:cubicBezTo>
                <a:cubicBezTo>
                  <a:pt x="10269" y="13727"/>
                  <a:pt x="10269" y="13727"/>
                  <a:pt x="10269" y="13727"/>
                </a:cubicBezTo>
                <a:cubicBezTo>
                  <a:pt x="10269" y="13727"/>
                  <a:pt x="10269" y="13727"/>
                  <a:pt x="10270" y="13728"/>
                </a:cubicBezTo>
                <a:cubicBezTo>
                  <a:pt x="10279" y="13723"/>
                  <a:pt x="10285" y="13720"/>
                  <a:pt x="10288" y="13718"/>
                </a:cubicBezTo>
                <a:cubicBezTo>
                  <a:pt x="10292" y="13716"/>
                  <a:pt x="10293" y="13715"/>
                  <a:pt x="10293" y="13715"/>
                </a:cubicBezTo>
                <a:cubicBezTo>
                  <a:pt x="10301" y="13730"/>
                  <a:pt x="10306" y="13738"/>
                  <a:pt x="10308" y="13741"/>
                </a:cubicBezTo>
                <a:cubicBezTo>
                  <a:pt x="10310" y="13745"/>
                  <a:pt x="10310" y="13745"/>
                  <a:pt x="10310" y="13745"/>
                </a:cubicBezTo>
                <a:cubicBezTo>
                  <a:pt x="10323" y="13752"/>
                  <a:pt x="10330" y="13756"/>
                  <a:pt x="10333" y="13758"/>
                </a:cubicBezTo>
                <a:cubicBezTo>
                  <a:pt x="10336" y="13759"/>
                  <a:pt x="10336" y="13759"/>
                  <a:pt x="10336" y="13759"/>
                </a:cubicBezTo>
                <a:cubicBezTo>
                  <a:pt x="10340" y="13773"/>
                  <a:pt x="10343" y="13781"/>
                  <a:pt x="10344" y="13785"/>
                </a:cubicBezTo>
                <a:cubicBezTo>
                  <a:pt x="10345" y="13789"/>
                  <a:pt x="10345" y="13789"/>
                  <a:pt x="10345" y="13789"/>
                </a:cubicBezTo>
                <a:cubicBezTo>
                  <a:pt x="10349" y="13774"/>
                  <a:pt x="10351" y="13766"/>
                  <a:pt x="10352" y="13763"/>
                </a:cubicBezTo>
                <a:cubicBezTo>
                  <a:pt x="10353" y="13759"/>
                  <a:pt x="10353" y="13759"/>
                  <a:pt x="10353" y="13759"/>
                </a:cubicBezTo>
                <a:cubicBezTo>
                  <a:pt x="10366" y="13759"/>
                  <a:pt x="10373" y="13759"/>
                  <a:pt x="10376" y="13759"/>
                </a:cubicBezTo>
                <a:cubicBezTo>
                  <a:pt x="10379" y="13759"/>
                  <a:pt x="10378" y="13759"/>
                  <a:pt x="10378" y="13759"/>
                </a:cubicBezTo>
                <a:cubicBezTo>
                  <a:pt x="10383" y="13759"/>
                  <a:pt x="10385" y="13759"/>
                  <a:pt x="10386" y="13759"/>
                </a:cubicBezTo>
                <a:cubicBezTo>
                  <a:pt x="10387" y="13759"/>
                  <a:pt x="10387" y="13759"/>
                  <a:pt x="10387" y="13759"/>
                </a:cubicBezTo>
                <a:cubicBezTo>
                  <a:pt x="10400" y="13751"/>
                  <a:pt x="10406" y="13748"/>
                  <a:pt x="10410" y="13746"/>
                </a:cubicBezTo>
                <a:cubicBezTo>
                  <a:pt x="10413" y="13745"/>
                  <a:pt x="10413" y="13745"/>
                  <a:pt x="10413" y="13745"/>
                </a:cubicBezTo>
                <a:cubicBezTo>
                  <a:pt x="10426" y="13745"/>
                  <a:pt x="10433" y="13745"/>
                  <a:pt x="10436" y="13745"/>
                </a:cubicBezTo>
                <a:cubicBezTo>
                  <a:pt x="10439" y="13745"/>
                  <a:pt x="10439" y="13745"/>
                  <a:pt x="10439" y="13745"/>
                </a:cubicBezTo>
                <a:cubicBezTo>
                  <a:pt x="10443" y="13730"/>
                  <a:pt x="10445" y="13723"/>
                  <a:pt x="10446" y="13719"/>
                </a:cubicBezTo>
                <a:cubicBezTo>
                  <a:pt x="10447" y="13715"/>
                  <a:pt x="10447" y="13715"/>
                  <a:pt x="10447" y="13715"/>
                </a:cubicBezTo>
                <a:cubicBezTo>
                  <a:pt x="10456" y="13708"/>
                  <a:pt x="10460" y="13704"/>
                  <a:pt x="10462" y="13702"/>
                </a:cubicBezTo>
                <a:cubicBezTo>
                  <a:pt x="10464" y="13700"/>
                  <a:pt x="10464" y="13700"/>
                  <a:pt x="10464" y="13700"/>
                </a:cubicBezTo>
                <a:cubicBezTo>
                  <a:pt x="10469" y="13693"/>
                  <a:pt x="10471" y="13690"/>
                  <a:pt x="10472" y="13688"/>
                </a:cubicBezTo>
                <a:cubicBezTo>
                  <a:pt x="10473" y="13686"/>
                  <a:pt x="10473" y="13686"/>
                  <a:pt x="10473" y="13686"/>
                </a:cubicBezTo>
                <a:cubicBezTo>
                  <a:pt x="10472" y="13685"/>
                  <a:pt x="10472" y="13685"/>
                  <a:pt x="10472" y="13685"/>
                </a:cubicBezTo>
                <a:cubicBezTo>
                  <a:pt x="10472" y="13685"/>
                  <a:pt x="10472" y="13684"/>
                  <a:pt x="10471" y="13683"/>
                </a:cubicBezTo>
                <a:close/>
                <a:moveTo>
                  <a:pt x="9882" y="13739"/>
                </a:moveTo>
                <a:cubicBezTo>
                  <a:pt x="9873" y="13746"/>
                  <a:pt x="9869" y="13750"/>
                  <a:pt x="9867" y="13752"/>
                </a:cubicBezTo>
                <a:cubicBezTo>
                  <a:pt x="9865" y="13754"/>
                  <a:pt x="9865" y="13754"/>
                  <a:pt x="9865" y="13754"/>
                </a:cubicBezTo>
                <a:cubicBezTo>
                  <a:pt x="9872" y="13754"/>
                  <a:pt x="9878" y="13754"/>
                  <a:pt x="9883" y="13754"/>
                </a:cubicBezTo>
                <a:cubicBezTo>
                  <a:pt x="9887" y="13754"/>
                  <a:pt x="9890" y="13754"/>
                  <a:pt x="9890" y="13754"/>
                </a:cubicBezTo>
                <a:lnTo>
                  <a:pt x="9899" y="13739"/>
                </a:lnTo>
                <a:cubicBezTo>
                  <a:pt x="9894" y="13739"/>
                  <a:pt x="9890" y="13739"/>
                  <a:pt x="9887" y="13739"/>
                </a:cubicBezTo>
                <a:cubicBezTo>
                  <a:pt x="9884" y="13739"/>
                  <a:pt x="9882" y="13739"/>
                  <a:pt x="9882" y="13739"/>
                </a:cubicBezTo>
                <a:close/>
                <a:moveTo>
                  <a:pt x="10233" y="13739"/>
                </a:moveTo>
                <a:cubicBezTo>
                  <a:pt x="10233" y="13742"/>
                  <a:pt x="10233" y="13742"/>
                  <a:pt x="10233" y="13743"/>
                </a:cubicBezTo>
                <a:cubicBezTo>
                  <a:pt x="10233" y="13743"/>
                  <a:pt x="10233" y="13743"/>
                  <a:pt x="10233" y="13745"/>
                </a:cubicBezTo>
                <a:cubicBezTo>
                  <a:pt x="10254" y="13752"/>
                  <a:pt x="10265" y="13756"/>
                  <a:pt x="10270" y="13758"/>
                </a:cubicBezTo>
                <a:cubicBezTo>
                  <a:pt x="10275" y="13759"/>
                  <a:pt x="10275" y="13759"/>
                  <a:pt x="10275" y="13759"/>
                </a:cubicBezTo>
                <a:cubicBezTo>
                  <a:pt x="10284" y="13759"/>
                  <a:pt x="10288" y="13759"/>
                  <a:pt x="10291" y="13759"/>
                </a:cubicBezTo>
                <a:cubicBezTo>
                  <a:pt x="10293" y="13759"/>
                  <a:pt x="10293" y="13759"/>
                  <a:pt x="10293" y="13759"/>
                </a:cubicBezTo>
                <a:cubicBezTo>
                  <a:pt x="10291" y="13756"/>
                  <a:pt x="10290" y="13756"/>
                  <a:pt x="10290" y="13756"/>
                </a:cubicBezTo>
                <a:cubicBezTo>
                  <a:pt x="10290" y="13756"/>
                  <a:pt x="10290" y="13756"/>
                  <a:pt x="10289" y="13754"/>
                </a:cubicBezTo>
                <a:cubicBezTo>
                  <a:pt x="10285" y="13754"/>
                  <a:pt x="10282" y="13754"/>
                  <a:pt x="10280" y="13754"/>
                </a:cubicBezTo>
                <a:cubicBezTo>
                  <a:pt x="10277" y="13754"/>
                  <a:pt x="10276" y="13754"/>
                  <a:pt x="10276" y="13754"/>
                </a:cubicBezTo>
                <a:cubicBezTo>
                  <a:pt x="10255" y="13747"/>
                  <a:pt x="10244" y="13743"/>
                  <a:pt x="10239" y="13741"/>
                </a:cubicBezTo>
                <a:cubicBezTo>
                  <a:pt x="10233" y="13739"/>
                  <a:pt x="10233" y="13739"/>
                  <a:pt x="10233" y="13739"/>
                </a:cubicBezTo>
                <a:close/>
                <a:moveTo>
                  <a:pt x="10233" y="13813"/>
                </a:moveTo>
                <a:cubicBezTo>
                  <a:pt x="10233" y="13813"/>
                  <a:pt x="10232" y="13814"/>
                  <a:pt x="10232" y="13816"/>
                </a:cubicBezTo>
                <a:cubicBezTo>
                  <a:pt x="10231" y="13818"/>
                  <a:pt x="10231" y="13820"/>
                  <a:pt x="10231" y="13822"/>
                </a:cubicBezTo>
                <a:cubicBezTo>
                  <a:pt x="10232" y="13821"/>
                  <a:pt x="10232" y="13820"/>
                  <a:pt x="10232" y="13819"/>
                </a:cubicBezTo>
                <a:cubicBezTo>
                  <a:pt x="10233" y="13818"/>
                  <a:pt x="10233" y="13818"/>
                  <a:pt x="10233" y="13818"/>
                </a:cubicBezTo>
                <a:cubicBezTo>
                  <a:pt x="10233" y="13816"/>
                  <a:pt x="10233" y="13815"/>
                  <a:pt x="10233" y="13815"/>
                </a:cubicBezTo>
                <a:cubicBezTo>
                  <a:pt x="10233" y="13815"/>
                  <a:pt x="10233" y="13815"/>
                  <a:pt x="10233" y="13813"/>
                </a:cubicBezTo>
                <a:close/>
                <a:moveTo>
                  <a:pt x="9873" y="13966"/>
                </a:moveTo>
                <a:cubicBezTo>
                  <a:pt x="9873" y="13966"/>
                  <a:pt x="9873" y="13969"/>
                  <a:pt x="9872" y="13970"/>
                </a:cubicBezTo>
                <a:cubicBezTo>
                  <a:pt x="9873" y="13969"/>
                  <a:pt x="9874" y="13969"/>
                  <a:pt x="9875" y="13970"/>
                </a:cubicBezTo>
                <a:cubicBezTo>
                  <a:pt x="9877" y="13971"/>
                  <a:pt x="9878" y="13973"/>
                  <a:pt x="9880" y="13977"/>
                </a:cubicBezTo>
                <a:cubicBezTo>
                  <a:pt x="9884" y="13977"/>
                  <a:pt x="9891" y="13980"/>
                  <a:pt x="9896" y="13984"/>
                </a:cubicBezTo>
                <a:cubicBezTo>
                  <a:pt x="9902" y="13988"/>
                  <a:pt x="9906" y="13992"/>
                  <a:pt x="9906" y="13992"/>
                </a:cubicBezTo>
                <a:lnTo>
                  <a:pt x="9907" y="13990"/>
                </a:lnTo>
                <a:cubicBezTo>
                  <a:pt x="9907" y="13990"/>
                  <a:pt x="9903" y="13986"/>
                  <a:pt x="9898" y="13983"/>
                </a:cubicBezTo>
                <a:cubicBezTo>
                  <a:pt x="9893" y="13979"/>
                  <a:pt x="9886" y="13975"/>
                  <a:pt x="9882" y="13975"/>
                </a:cubicBezTo>
                <a:cubicBezTo>
                  <a:pt x="9878" y="13968"/>
                  <a:pt x="9875" y="13964"/>
                  <a:pt x="9873" y="13966"/>
                </a:cubicBezTo>
                <a:close/>
                <a:moveTo>
                  <a:pt x="9788" y="13975"/>
                </a:moveTo>
                <a:cubicBezTo>
                  <a:pt x="9788" y="13975"/>
                  <a:pt x="9787" y="13976"/>
                  <a:pt x="9787" y="13977"/>
                </a:cubicBezTo>
                <a:cubicBezTo>
                  <a:pt x="9787" y="13977"/>
                  <a:pt x="9787" y="13978"/>
                  <a:pt x="9786" y="13978"/>
                </a:cubicBezTo>
                <a:cubicBezTo>
                  <a:pt x="9787" y="13978"/>
                  <a:pt x="9789" y="13978"/>
                  <a:pt x="9791" y="13980"/>
                </a:cubicBezTo>
                <a:cubicBezTo>
                  <a:pt x="9793" y="13982"/>
                  <a:pt x="9794" y="13985"/>
                  <a:pt x="9794" y="13992"/>
                </a:cubicBezTo>
                <a:cubicBezTo>
                  <a:pt x="9798" y="13999"/>
                  <a:pt x="9801" y="14003"/>
                  <a:pt x="9802" y="14006"/>
                </a:cubicBezTo>
                <a:cubicBezTo>
                  <a:pt x="9803" y="14010"/>
                  <a:pt x="9803" y="14014"/>
                  <a:pt x="9803" y="14021"/>
                </a:cubicBezTo>
                <a:cubicBezTo>
                  <a:pt x="9812" y="14021"/>
                  <a:pt x="9812" y="14036"/>
                  <a:pt x="9820" y="14036"/>
                </a:cubicBezTo>
                <a:cubicBezTo>
                  <a:pt x="9821" y="14036"/>
                  <a:pt x="9821" y="14034"/>
                  <a:pt x="9822" y="14034"/>
                </a:cubicBezTo>
                <a:cubicBezTo>
                  <a:pt x="9817" y="14034"/>
                  <a:pt x="9815" y="14031"/>
                  <a:pt x="9813" y="14027"/>
                </a:cubicBezTo>
                <a:cubicBezTo>
                  <a:pt x="9811" y="14023"/>
                  <a:pt x="9809" y="14019"/>
                  <a:pt x="9804" y="14019"/>
                </a:cubicBezTo>
                <a:cubicBezTo>
                  <a:pt x="9804" y="14012"/>
                  <a:pt x="9805" y="14008"/>
                  <a:pt x="9804" y="14005"/>
                </a:cubicBezTo>
                <a:cubicBezTo>
                  <a:pt x="9803" y="14001"/>
                  <a:pt x="9801" y="13997"/>
                  <a:pt x="9796" y="13990"/>
                </a:cubicBezTo>
                <a:cubicBezTo>
                  <a:pt x="9796" y="13982"/>
                  <a:pt x="9794" y="13979"/>
                  <a:pt x="9792" y="13977"/>
                </a:cubicBezTo>
                <a:cubicBezTo>
                  <a:pt x="9790" y="13976"/>
                  <a:pt x="9788" y="13975"/>
                  <a:pt x="9788" y="13975"/>
                </a:cubicBezTo>
                <a:close/>
                <a:moveTo>
                  <a:pt x="9822" y="14034"/>
                </a:moveTo>
                <a:cubicBezTo>
                  <a:pt x="9826" y="14034"/>
                  <a:pt x="9829" y="14034"/>
                  <a:pt x="9831" y="14034"/>
                </a:cubicBezTo>
                <a:cubicBezTo>
                  <a:pt x="9834" y="14034"/>
                  <a:pt x="9835" y="14033"/>
                  <a:pt x="9837" y="14032"/>
                </a:cubicBezTo>
                <a:cubicBezTo>
                  <a:pt x="9835" y="14033"/>
                  <a:pt x="9834" y="14034"/>
                  <a:pt x="9831" y="14034"/>
                </a:cubicBezTo>
                <a:cubicBezTo>
                  <a:pt x="9829" y="14034"/>
                  <a:pt x="9826" y="14034"/>
                  <a:pt x="9822" y="14034"/>
                </a:cubicBezTo>
                <a:close/>
                <a:moveTo>
                  <a:pt x="9951" y="13993"/>
                </a:moveTo>
                <a:cubicBezTo>
                  <a:pt x="9951" y="13994"/>
                  <a:pt x="9951" y="13995"/>
                  <a:pt x="9951" y="13996"/>
                </a:cubicBezTo>
                <a:cubicBezTo>
                  <a:pt x="9952" y="13996"/>
                  <a:pt x="9952" y="13996"/>
                  <a:pt x="9952" y="13996"/>
                </a:cubicBezTo>
                <a:cubicBezTo>
                  <a:pt x="9952" y="13996"/>
                  <a:pt x="9953" y="13996"/>
                  <a:pt x="9953" y="13996"/>
                </a:cubicBezTo>
                <a:cubicBezTo>
                  <a:pt x="9953" y="13996"/>
                  <a:pt x="9952" y="13993"/>
                  <a:pt x="9951" y="13993"/>
                </a:cubicBezTo>
                <a:close/>
                <a:moveTo>
                  <a:pt x="9954" y="13997"/>
                </a:moveTo>
                <a:cubicBezTo>
                  <a:pt x="9954" y="13998"/>
                  <a:pt x="9955" y="13999"/>
                  <a:pt x="9955" y="14000"/>
                </a:cubicBezTo>
                <a:cubicBezTo>
                  <a:pt x="9956" y="14001"/>
                  <a:pt x="9956" y="14003"/>
                  <a:pt x="9957" y="14006"/>
                </a:cubicBezTo>
                <a:cubicBezTo>
                  <a:pt x="9957" y="14013"/>
                  <a:pt x="9959" y="14024"/>
                  <a:pt x="9962" y="14034"/>
                </a:cubicBezTo>
                <a:cubicBezTo>
                  <a:pt x="9964" y="14043"/>
                  <a:pt x="9966" y="14051"/>
                  <a:pt x="9966" y="14051"/>
                </a:cubicBezTo>
                <a:cubicBezTo>
                  <a:pt x="9966" y="14051"/>
                  <a:pt x="9966" y="14094"/>
                  <a:pt x="9975" y="14094"/>
                </a:cubicBezTo>
                <a:cubicBezTo>
                  <a:pt x="9975" y="14094"/>
                  <a:pt x="9975" y="14093"/>
                  <a:pt x="9976" y="14093"/>
                </a:cubicBezTo>
                <a:cubicBezTo>
                  <a:pt x="9972" y="14093"/>
                  <a:pt x="9969" y="14082"/>
                  <a:pt x="9968" y="14071"/>
                </a:cubicBezTo>
                <a:cubicBezTo>
                  <a:pt x="9967" y="14059"/>
                  <a:pt x="9967" y="14048"/>
                  <a:pt x="9967" y="14048"/>
                </a:cubicBezTo>
                <a:cubicBezTo>
                  <a:pt x="9967" y="14048"/>
                  <a:pt x="9965" y="14041"/>
                  <a:pt x="9963" y="14032"/>
                </a:cubicBezTo>
                <a:cubicBezTo>
                  <a:pt x="9961" y="14023"/>
                  <a:pt x="9959" y="14012"/>
                  <a:pt x="9959" y="14005"/>
                </a:cubicBezTo>
                <a:cubicBezTo>
                  <a:pt x="9958" y="14000"/>
                  <a:pt x="9957" y="13998"/>
                  <a:pt x="9956" y="13997"/>
                </a:cubicBezTo>
                <a:cubicBezTo>
                  <a:pt x="9955" y="13997"/>
                  <a:pt x="9954" y="13997"/>
                  <a:pt x="9954" y="13997"/>
                </a:cubicBezTo>
                <a:close/>
                <a:moveTo>
                  <a:pt x="9888" y="14021"/>
                </a:moveTo>
                <a:cubicBezTo>
                  <a:pt x="9888" y="14022"/>
                  <a:pt x="9887" y="14021"/>
                  <a:pt x="9887" y="14023"/>
                </a:cubicBezTo>
                <a:cubicBezTo>
                  <a:pt x="9887" y="14024"/>
                  <a:pt x="9889" y="14028"/>
                  <a:pt x="9897" y="14036"/>
                </a:cubicBezTo>
                <a:cubicBezTo>
                  <a:pt x="9910" y="14043"/>
                  <a:pt x="9919" y="14047"/>
                  <a:pt x="9924" y="14049"/>
                </a:cubicBezTo>
                <a:cubicBezTo>
                  <a:pt x="9929" y="14051"/>
                  <a:pt x="9931" y="14051"/>
                  <a:pt x="9931" y="14051"/>
                </a:cubicBezTo>
                <a:cubicBezTo>
                  <a:pt x="9932" y="14050"/>
                  <a:pt x="9932" y="14050"/>
                  <a:pt x="9932" y="14049"/>
                </a:cubicBezTo>
                <a:lnTo>
                  <a:pt x="9932" y="14049"/>
                </a:lnTo>
                <a:lnTo>
                  <a:pt x="9932" y="14049"/>
                </a:lnTo>
                <a:cubicBezTo>
                  <a:pt x="9932" y="14049"/>
                  <a:pt x="9932" y="14049"/>
                  <a:pt x="9933" y="14048"/>
                </a:cubicBezTo>
                <a:cubicBezTo>
                  <a:pt x="9933" y="14048"/>
                  <a:pt x="9930" y="14049"/>
                  <a:pt x="9925" y="14047"/>
                </a:cubicBezTo>
                <a:cubicBezTo>
                  <a:pt x="9920" y="14045"/>
                  <a:pt x="9911" y="14042"/>
                  <a:pt x="9899" y="14034"/>
                </a:cubicBezTo>
                <a:cubicBezTo>
                  <a:pt x="9894" y="14031"/>
                  <a:pt x="9892" y="14028"/>
                  <a:pt x="9890" y="14026"/>
                </a:cubicBezTo>
                <a:cubicBezTo>
                  <a:pt x="9889" y="14024"/>
                  <a:pt x="9888" y="14022"/>
                  <a:pt x="9888" y="14021"/>
                </a:cubicBezTo>
                <a:lnTo>
                  <a:pt x="9888" y="14021"/>
                </a:lnTo>
                <a:lnTo>
                  <a:pt x="9888" y="14021"/>
                </a:lnTo>
                <a:close/>
                <a:moveTo>
                  <a:pt x="9710" y="14045"/>
                </a:moveTo>
                <a:cubicBezTo>
                  <a:pt x="9708" y="14046"/>
                  <a:pt x="9708" y="14049"/>
                  <a:pt x="9708" y="14053"/>
                </a:cubicBezTo>
                <a:cubicBezTo>
                  <a:pt x="9708" y="14051"/>
                  <a:pt x="9709" y="14049"/>
                  <a:pt x="9710" y="14048"/>
                </a:cubicBezTo>
                <a:cubicBezTo>
                  <a:pt x="9712" y="14047"/>
                  <a:pt x="9714" y="14048"/>
                  <a:pt x="9717" y="14051"/>
                </a:cubicBezTo>
                <a:cubicBezTo>
                  <a:pt x="9726" y="14065"/>
                  <a:pt x="9734" y="14065"/>
                  <a:pt x="9742" y="14065"/>
                </a:cubicBezTo>
                <a:cubicBezTo>
                  <a:pt x="9751" y="14065"/>
                  <a:pt x="9769" y="14065"/>
                  <a:pt x="9769" y="14065"/>
                </a:cubicBezTo>
                <a:lnTo>
                  <a:pt x="9769" y="14064"/>
                </a:lnTo>
                <a:cubicBezTo>
                  <a:pt x="9768" y="14064"/>
                  <a:pt x="9753" y="14064"/>
                  <a:pt x="9745" y="14064"/>
                </a:cubicBezTo>
                <a:cubicBezTo>
                  <a:pt x="9736" y="14064"/>
                  <a:pt x="9728" y="14063"/>
                  <a:pt x="9719" y="14048"/>
                </a:cubicBezTo>
                <a:cubicBezTo>
                  <a:pt x="9715" y="14044"/>
                  <a:pt x="9712" y="14044"/>
                  <a:pt x="9710" y="14045"/>
                </a:cubicBezTo>
                <a:close/>
                <a:moveTo>
                  <a:pt x="10301" y="14067"/>
                </a:moveTo>
                <a:cubicBezTo>
                  <a:pt x="10297" y="14085"/>
                  <a:pt x="10296" y="14095"/>
                  <a:pt x="10294" y="14100"/>
                </a:cubicBezTo>
                <a:cubicBezTo>
                  <a:pt x="10293" y="14106"/>
                  <a:pt x="10293" y="14107"/>
                  <a:pt x="10293" y="14107"/>
                </a:cubicBezTo>
                <a:cubicBezTo>
                  <a:pt x="10293" y="14107"/>
                  <a:pt x="10293" y="14108"/>
                  <a:pt x="10293" y="14108"/>
                </a:cubicBezTo>
                <a:cubicBezTo>
                  <a:pt x="10293" y="14109"/>
                  <a:pt x="10293" y="14110"/>
                  <a:pt x="10293" y="14110"/>
                </a:cubicBezTo>
                <a:cubicBezTo>
                  <a:pt x="10297" y="14091"/>
                  <a:pt x="10299" y="14081"/>
                  <a:pt x="10300" y="14075"/>
                </a:cubicBezTo>
                <a:cubicBezTo>
                  <a:pt x="10301" y="14069"/>
                  <a:pt x="10301" y="14069"/>
                  <a:pt x="10301" y="14069"/>
                </a:cubicBezTo>
                <a:cubicBezTo>
                  <a:pt x="10301" y="14068"/>
                  <a:pt x="10301" y="14068"/>
                  <a:pt x="10301" y="14068"/>
                </a:cubicBezTo>
                <a:lnTo>
                  <a:pt x="10301" y="14068"/>
                </a:lnTo>
                <a:lnTo>
                  <a:pt x="10301" y="14068"/>
                </a:lnTo>
                <a:cubicBezTo>
                  <a:pt x="10301" y="14068"/>
                  <a:pt x="10301" y="14068"/>
                  <a:pt x="10301" y="14067"/>
                </a:cubicBezTo>
                <a:close/>
                <a:moveTo>
                  <a:pt x="9983" y="14087"/>
                </a:moveTo>
                <a:cubicBezTo>
                  <a:pt x="9983" y="14088"/>
                  <a:pt x="9982" y="14088"/>
                  <a:pt x="9982" y="14088"/>
                </a:cubicBezTo>
                <a:cubicBezTo>
                  <a:pt x="9983" y="14087"/>
                  <a:pt x="9983" y="14088"/>
                  <a:pt x="9983" y="14094"/>
                </a:cubicBezTo>
                <a:cubicBezTo>
                  <a:pt x="9983" y="14109"/>
                  <a:pt x="9974" y="14110"/>
                  <a:pt x="9983" y="14110"/>
                </a:cubicBezTo>
                <a:cubicBezTo>
                  <a:pt x="9983" y="14117"/>
                  <a:pt x="9987" y="14120"/>
                  <a:pt x="9992" y="14122"/>
                </a:cubicBezTo>
                <a:cubicBezTo>
                  <a:pt x="9996" y="14124"/>
                  <a:pt x="10001" y="14123"/>
                  <a:pt x="10001" y="14123"/>
                </a:cubicBezTo>
                <a:cubicBezTo>
                  <a:pt x="10001" y="14123"/>
                  <a:pt x="10009" y="14124"/>
                  <a:pt x="10009" y="14139"/>
                </a:cubicBezTo>
                <a:cubicBezTo>
                  <a:pt x="10009" y="14154"/>
                  <a:pt x="10009" y="14168"/>
                  <a:pt x="10009" y="14168"/>
                </a:cubicBezTo>
                <a:lnTo>
                  <a:pt x="10035" y="14168"/>
                </a:lnTo>
                <a:cubicBezTo>
                  <a:pt x="10039" y="14168"/>
                  <a:pt x="10043" y="14172"/>
                  <a:pt x="10048" y="14175"/>
                </a:cubicBezTo>
                <a:cubicBezTo>
                  <a:pt x="10052" y="14179"/>
                  <a:pt x="10056" y="14183"/>
                  <a:pt x="10060" y="14183"/>
                </a:cubicBezTo>
                <a:lnTo>
                  <a:pt x="10061" y="14182"/>
                </a:lnTo>
                <a:lnTo>
                  <a:pt x="10061" y="14181"/>
                </a:lnTo>
                <a:cubicBezTo>
                  <a:pt x="10057" y="14181"/>
                  <a:pt x="10053" y="14177"/>
                  <a:pt x="10049" y="14173"/>
                </a:cubicBezTo>
                <a:cubicBezTo>
                  <a:pt x="10045" y="14169"/>
                  <a:pt x="10041" y="14166"/>
                  <a:pt x="10036" y="14166"/>
                </a:cubicBezTo>
                <a:lnTo>
                  <a:pt x="10010" y="14166"/>
                </a:lnTo>
                <a:cubicBezTo>
                  <a:pt x="10010" y="14166"/>
                  <a:pt x="10010" y="14151"/>
                  <a:pt x="10010" y="14136"/>
                </a:cubicBezTo>
                <a:cubicBezTo>
                  <a:pt x="10010" y="14122"/>
                  <a:pt x="10002" y="14123"/>
                  <a:pt x="10002" y="14123"/>
                </a:cubicBezTo>
                <a:cubicBezTo>
                  <a:pt x="10002" y="14123"/>
                  <a:pt x="9997" y="14122"/>
                  <a:pt x="9993" y="14120"/>
                </a:cubicBezTo>
                <a:cubicBezTo>
                  <a:pt x="9989" y="14118"/>
                  <a:pt x="9984" y="14115"/>
                  <a:pt x="9984" y="14107"/>
                </a:cubicBezTo>
                <a:cubicBezTo>
                  <a:pt x="9976" y="14107"/>
                  <a:pt x="9984" y="14108"/>
                  <a:pt x="9984" y="14093"/>
                </a:cubicBezTo>
                <a:cubicBezTo>
                  <a:pt x="9984" y="14086"/>
                  <a:pt x="9984" y="14085"/>
                  <a:pt x="9983" y="14087"/>
                </a:cubicBezTo>
                <a:close/>
                <a:moveTo>
                  <a:pt x="10296" y="14127"/>
                </a:moveTo>
                <a:cubicBezTo>
                  <a:pt x="10296" y="14131"/>
                  <a:pt x="10296" y="14136"/>
                  <a:pt x="10296" y="14140"/>
                </a:cubicBezTo>
                <a:cubicBezTo>
                  <a:pt x="10296" y="14145"/>
                  <a:pt x="10295" y="14149"/>
                  <a:pt x="10293" y="14152"/>
                </a:cubicBezTo>
                <a:lnTo>
                  <a:pt x="10276" y="14181"/>
                </a:lnTo>
                <a:cubicBezTo>
                  <a:pt x="10272" y="14196"/>
                  <a:pt x="10270" y="14203"/>
                  <a:pt x="10269" y="14207"/>
                </a:cubicBezTo>
                <a:cubicBezTo>
                  <a:pt x="10268" y="14210"/>
                  <a:pt x="10268" y="14211"/>
                  <a:pt x="10268" y="14211"/>
                </a:cubicBezTo>
                <a:cubicBezTo>
                  <a:pt x="10259" y="14218"/>
                  <a:pt x="10255" y="14222"/>
                  <a:pt x="10253" y="14224"/>
                </a:cubicBezTo>
                <a:cubicBezTo>
                  <a:pt x="10250" y="14225"/>
                  <a:pt x="10250" y="14225"/>
                  <a:pt x="10250" y="14225"/>
                </a:cubicBezTo>
                <a:cubicBezTo>
                  <a:pt x="10250" y="14227"/>
                  <a:pt x="10250" y="14228"/>
                  <a:pt x="10250" y="14228"/>
                </a:cubicBezTo>
                <a:cubicBezTo>
                  <a:pt x="10250" y="14228"/>
                  <a:pt x="10250" y="14228"/>
                  <a:pt x="10250" y="14230"/>
                </a:cubicBezTo>
                <a:cubicBezTo>
                  <a:pt x="10259" y="14222"/>
                  <a:pt x="10263" y="14218"/>
                  <a:pt x="10265" y="14217"/>
                </a:cubicBezTo>
                <a:cubicBezTo>
                  <a:pt x="10267" y="14215"/>
                  <a:pt x="10268" y="14216"/>
                  <a:pt x="10268" y="14216"/>
                </a:cubicBezTo>
                <a:cubicBezTo>
                  <a:pt x="10272" y="14201"/>
                  <a:pt x="10274" y="14194"/>
                  <a:pt x="10275" y="14190"/>
                </a:cubicBezTo>
                <a:cubicBezTo>
                  <a:pt x="10276" y="14186"/>
                  <a:pt x="10275" y="14186"/>
                  <a:pt x="10275" y="14186"/>
                </a:cubicBezTo>
                <a:lnTo>
                  <a:pt x="10293" y="14156"/>
                </a:lnTo>
                <a:cubicBezTo>
                  <a:pt x="10295" y="14152"/>
                  <a:pt x="10296" y="14148"/>
                  <a:pt x="10297" y="14143"/>
                </a:cubicBezTo>
                <a:cubicBezTo>
                  <a:pt x="10297" y="14138"/>
                  <a:pt x="10296" y="14132"/>
                  <a:pt x="10296" y="14127"/>
                </a:cubicBezTo>
                <a:close/>
                <a:moveTo>
                  <a:pt x="10079" y="14152"/>
                </a:moveTo>
                <a:lnTo>
                  <a:pt x="10078" y="14153"/>
                </a:lnTo>
                <a:cubicBezTo>
                  <a:pt x="10078" y="14161"/>
                  <a:pt x="10082" y="14164"/>
                  <a:pt x="10086" y="14168"/>
                </a:cubicBezTo>
                <a:cubicBezTo>
                  <a:pt x="10090" y="14171"/>
                  <a:pt x="10095" y="14175"/>
                  <a:pt x="10095" y="14183"/>
                </a:cubicBezTo>
                <a:cubicBezTo>
                  <a:pt x="10093" y="14189"/>
                  <a:pt x="10091" y="14194"/>
                  <a:pt x="10089" y="14199"/>
                </a:cubicBezTo>
                <a:cubicBezTo>
                  <a:pt x="10088" y="14203"/>
                  <a:pt x="10087" y="14206"/>
                  <a:pt x="10086" y="14209"/>
                </a:cubicBezTo>
                <a:cubicBezTo>
                  <a:pt x="10087" y="14206"/>
                  <a:pt x="10088" y="14203"/>
                  <a:pt x="10090" y="14198"/>
                </a:cubicBezTo>
                <a:cubicBezTo>
                  <a:pt x="10092" y="14194"/>
                  <a:pt x="10094" y="14189"/>
                  <a:pt x="10096" y="14181"/>
                </a:cubicBezTo>
                <a:cubicBezTo>
                  <a:pt x="10096" y="14174"/>
                  <a:pt x="10092" y="14170"/>
                  <a:pt x="10087" y="14166"/>
                </a:cubicBezTo>
                <a:cubicBezTo>
                  <a:pt x="10083" y="14163"/>
                  <a:pt x="10079" y="14159"/>
                  <a:pt x="10079" y="14152"/>
                </a:cubicBezTo>
                <a:close/>
                <a:moveTo>
                  <a:pt x="10086" y="14209"/>
                </a:moveTo>
                <a:cubicBezTo>
                  <a:pt x="10085" y="14212"/>
                  <a:pt x="10085" y="14215"/>
                  <a:pt x="10086" y="14217"/>
                </a:cubicBezTo>
                <a:cubicBezTo>
                  <a:pt x="10087" y="14220"/>
                  <a:pt x="10090" y="14223"/>
                  <a:pt x="10095" y="14227"/>
                </a:cubicBezTo>
                <a:cubicBezTo>
                  <a:pt x="10103" y="14227"/>
                  <a:pt x="10112" y="14231"/>
                  <a:pt x="10120" y="14234"/>
                </a:cubicBezTo>
                <a:cubicBezTo>
                  <a:pt x="10127" y="14238"/>
                  <a:pt x="10134" y="14241"/>
                  <a:pt x="10138" y="14241"/>
                </a:cubicBezTo>
                <a:cubicBezTo>
                  <a:pt x="10142" y="14248"/>
                  <a:pt x="10151" y="14256"/>
                  <a:pt x="10158" y="14262"/>
                </a:cubicBezTo>
                <a:cubicBezTo>
                  <a:pt x="10165" y="14267"/>
                  <a:pt x="10172" y="14271"/>
                  <a:pt x="10172" y="14271"/>
                </a:cubicBezTo>
                <a:cubicBezTo>
                  <a:pt x="10176" y="14271"/>
                  <a:pt x="10180" y="14271"/>
                  <a:pt x="10184" y="14273"/>
                </a:cubicBezTo>
                <a:cubicBezTo>
                  <a:pt x="10187" y="14275"/>
                  <a:pt x="10189" y="14278"/>
                  <a:pt x="10189" y="14286"/>
                </a:cubicBezTo>
                <a:cubicBezTo>
                  <a:pt x="10189" y="14285"/>
                  <a:pt x="10190" y="14285"/>
                  <a:pt x="10190" y="14284"/>
                </a:cubicBezTo>
                <a:cubicBezTo>
                  <a:pt x="10190" y="14269"/>
                  <a:pt x="10182" y="14270"/>
                  <a:pt x="10173" y="14270"/>
                </a:cubicBezTo>
                <a:cubicBezTo>
                  <a:pt x="10173" y="14270"/>
                  <a:pt x="10167" y="14266"/>
                  <a:pt x="10159" y="14260"/>
                </a:cubicBezTo>
                <a:cubicBezTo>
                  <a:pt x="10152" y="14255"/>
                  <a:pt x="10143" y="14248"/>
                  <a:pt x="10139" y="14240"/>
                </a:cubicBezTo>
                <a:cubicBezTo>
                  <a:pt x="10134" y="14240"/>
                  <a:pt x="10128" y="14236"/>
                  <a:pt x="10120" y="14232"/>
                </a:cubicBezTo>
                <a:cubicBezTo>
                  <a:pt x="10113" y="14228"/>
                  <a:pt x="10105" y="14225"/>
                  <a:pt x="10096" y="14225"/>
                </a:cubicBezTo>
                <a:cubicBezTo>
                  <a:pt x="10092" y="14221"/>
                  <a:pt x="10089" y="14219"/>
                  <a:pt x="10087" y="14216"/>
                </a:cubicBezTo>
                <a:cubicBezTo>
                  <a:pt x="10086" y="14214"/>
                  <a:pt x="10085" y="14211"/>
                  <a:pt x="10086" y="14209"/>
                </a:cubicBezTo>
                <a:close/>
                <a:moveTo>
                  <a:pt x="10233" y="14313"/>
                </a:moveTo>
                <a:cubicBezTo>
                  <a:pt x="10233" y="14313"/>
                  <a:pt x="10231" y="14320"/>
                  <a:pt x="10228" y="14328"/>
                </a:cubicBezTo>
                <a:cubicBezTo>
                  <a:pt x="10224" y="14335"/>
                  <a:pt x="10220" y="14342"/>
                  <a:pt x="10216" y="14342"/>
                </a:cubicBezTo>
                <a:cubicBezTo>
                  <a:pt x="10216" y="14344"/>
                  <a:pt x="10216" y="14344"/>
                  <a:pt x="10216" y="14345"/>
                </a:cubicBezTo>
                <a:cubicBezTo>
                  <a:pt x="10216" y="14346"/>
                  <a:pt x="10216" y="14346"/>
                  <a:pt x="10216" y="14347"/>
                </a:cubicBezTo>
                <a:cubicBezTo>
                  <a:pt x="10220" y="14347"/>
                  <a:pt x="10224" y="14340"/>
                  <a:pt x="10228" y="14333"/>
                </a:cubicBezTo>
                <a:cubicBezTo>
                  <a:pt x="10231" y="14325"/>
                  <a:pt x="10233" y="14318"/>
                  <a:pt x="10233" y="14318"/>
                </a:cubicBezTo>
                <a:cubicBezTo>
                  <a:pt x="10242" y="14318"/>
                  <a:pt x="10246" y="14318"/>
                  <a:pt x="10248" y="14318"/>
                </a:cubicBezTo>
                <a:cubicBezTo>
                  <a:pt x="10250" y="14318"/>
                  <a:pt x="10250" y="14318"/>
                  <a:pt x="10250" y="14318"/>
                </a:cubicBezTo>
                <a:lnTo>
                  <a:pt x="10284" y="14318"/>
                </a:lnTo>
                <a:cubicBezTo>
                  <a:pt x="10285" y="14317"/>
                  <a:pt x="10284" y="14317"/>
                  <a:pt x="10284" y="14316"/>
                </a:cubicBezTo>
                <a:cubicBezTo>
                  <a:pt x="10284" y="14315"/>
                  <a:pt x="10284" y="14314"/>
                  <a:pt x="10284" y="14313"/>
                </a:cubicBezTo>
                <a:cubicBezTo>
                  <a:pt x="10284" y="14313"/>
                  <a:pt x="10275" y="14313"/>
                  <a:pt x="10267" y="14313"/>
                </a:cubicBezTo>
                <a:cubicBezTo>
                  <a:pt x="10258" y="14313"/>
                  <a:pt x="10250" y="14313"/>
                  <a:pt x="10250" y="14313"/>
                </a:cubicBezTo>
                <a:cubicBezTo>
                  <a:pt x="10242" y="14313"/>
                  <a:pt x="10237" y="14313"/>
                  <a:pt x="10235" y="14313"/>
                </a:cubicBezTo>
                <a:cubicBezTo>
                  <a:pt x="10233" y="14313"/>
                  <a:pt x="10233" y="14313"/>
                  <a:pt x="10233" y="14313"/>
                </a:cubicBezTo>
                <a:close/>
                <a:moveTo>
                  <a:pt x="10175" y="14324"/>
                </a:moveTo>
                <a:cubicBezTo>
                  <a:pt x="10174" y="14325"/>
                  <a:pt x="10174" y="14326"/>
                  <a:pt x="10173" y="14327"/>
                </a:cubicBezTo>
                <a:cubicBezTo>
                  <a:pt x="10172" y="14328"/>
                  <a:pt x="10172" y="14329"/>
                  <a:pt x="10172" y="14329"/>
                </a:cubicBezTo>
                <a:cubicBezTo>
                  <a:pt x="10172" y="14329"/>
                  <a:pt x="10170" y="14333"/>
                  <a:pt x="10168" y="14339"/>
                </a:cubicBezTo>
                <a:cubicBezTo>
                  <a:pt x="10165" y="14344"/>
                  <a:pt x="10163" y="14352"/>
                  <a:pt x="10163" y="14359"/>
                </a:cubicBezTo>
                <a:lnTo>
                  <a:pt x="10155" y="14403"/>
                </a:lnTo>
                <a:cubicBezTo>
                  <a:pt x="10155" y="14403"/>
                  <a:pt x="10155" y="14403"/>
                  <a:pt x="10155" y="14402"/>
                </a:cubicBezTo>
                <a:cubicBezTo>
                  <a:pt x="10155" y="14402"/>
                  <a:pt x="10156" y="14402"/>
                  <a:pt x="10156" y="14402"/>
                </a:cubicBezTo>
                <a:lnTo>
                  <a:pt x="10164" y="14358"/>
                </a:lnTo>
                <a:cubicBezTo>
                  <a:pt x="10164" y="14351"/>
                  <a:pt x="10167" y="14343"/>
                  <a:pt x="10169" y="14337"/>
                </a:cubicBezTo>
                <a:cubicBezTo>
                  <a:pt x="10171" y="14332"/>
                  <a:pt x="10173" y="14328"/>
                  <a:pt x="10173" y="14328"/>
                </a:cubicBezTo>
                <a:cubicBezTo>
                  <a:pt x="10173" y="14328"/>
                  <a:pt x="10174" y="14327"/>
                  <a:pt x="10174" y="14326"/>
                </a:cubicBezTo>
                <a:cubicBezTo>
                  <a:pt x="10174" y="14325"/>
                  <a:pt x="10175" y="14324"/>
                  <a:pt x="10175" y="14324"/>
                </a:cubicBezTo>
                <a:close/>
                <a:moveTo>
                  <a:pt x="10199" y="14342"/>
                </a:moveTo>
                <a:cubicBezTo>
                  <a:pt x="10195" y="14350"/>
                  <a:pt x="10193" y="14354"/>
                  <a:pt x="10191" y="14356"/>
                </a:cubicBezTo>
                <a:cubicBezTo>
                  <a:pt x="10190" y="14358"/>
                  <a:pt x="10190" y="14358"/>
                  <a:pt x="10190" y="14358"/>
                </a:cubicBezTo>
                <a:cubicBezTo>
                  <a:pt x="10191" y="14359"/>
                  <a:pt x="10191" y="14359"/>
                  <a:pt x="10191" y="14360"/>
                </a:cubicBezTo>
                <a:lnTo>
                  <a:pt x="10191" y="14360"/>
                </a:lnTo>
                <a:lnTo>
                  <a:pt x="10191" y="14360"/>
                </a:lnTo>
                <a:cubicBezTo>
                  <a:pt x="10191" y="14360"/>
                  <a:pt x="10191" y="14360"/>
                  <a:pt x="10191" y="14361"/>
                </a:cubicBezTo>
                <a:cubicBezTo>
                  <a:pt x="10194" y="14355"/>
                  <a:pt x="10196" y="14352"/>
                  <a:pt x="10197" y="14350"/>
                </a:cubicBezTo>
                <a:cubicBezTo>
                  <a:pt x="10198" y="14348"/>
                  <a:pt x="10198" y="14347"/>
                  <a:pt x="10198" y="14347"/>
                </a:cubicBezTo>
                <a:cubicBezTo>
                  <a:pt x="10207" y="14362"/>
                  <a:pt x="10211" y="14369"/>
                  <a:pt x="10214" y="14373"/>
                </a:cubicBezTo>
                <a:cubicBezTo>
                  <a:pt x="10216" y="14377"/>
                  <a:pt x="10216" y="14377"/>
                  <a:pt x="10216" y="14377"/>
                </a:cubicBezTo>
                <a:cubicBezTo>
                  <a:pt x="10216" y="14377"/>
                  <a:pt x="10216" y="14376"/>
                  <a:pt x="10216" y="14375"/>
                </a:cubicBezTo>
                <a:cubicBezTo>
                  <a:pt x="10216" y="14374"/>
                  <a:pt x="10216" y="14372"/>
                  <a:pt x="10216" y="14372"/>
                </a:cubicBezTo>
                <a:cubicBezTo>
                  <a:pt x="10207" y="14357"/>
                  <a:pt x="10203" y="14350"/>
                  <a:pt x="10201" y="14346"/>
                </a:cubicBezTo>
                <a:cubicBezTo>
                  <a:pt x="10199" y="14343"/>
                  <a:pt x="10199" y="14342"/>
                  <a:pt x="10199" y="14342"/>
                </a:cubicBezTo>
                <a:close/>
                <a:moveTo>
                  <a:pt x="10232" y="14435"/>
                </a:moveTo>
                <a:cubicBezTo>
                  <a:pt x="10231" y="14436"/>
                  <a:pt x="10231" y="14437"/>
                  <a:pt x="10231" y="14438"/>
                </a:cubicBezTo>
                <a:cubicBezTo>
                  <a:pt x="10231" y="14439"/>
                  <a:pt x="10231" y="14440"/>
                  <a:pt x="10231" y="14441"/>
                </a:cubicBezTo>
                <a:cubicBezTo>
                  <a:pt x="10232" y="14440"/>
                  <a:pt x="10232" y="14439"/>
                  <a:pt x="10232" y="14438"/>
                </a:cubicBezTo>
                <a:cubicBezTo>
                  <a:pt x="10233" y="14436"/>
                  <a:pt x="10233" y="14435"/>
                  <a:pt x="10233" y="14435"/>
                </a:cubicBezTo>
                <a:cubicBezTo>
                  <a:pt x="10233" y="14435"/>
                  <a:pt x="10233" y="14435"/>
                  <a:pt x="10233" y="14435"/>
                </a:cubicBezTo>
                <a:cubicBezTo>
                  <a:pt x="10232" y="14435"/>
                  <a:pt x="10232" y="14435"/>
                  <a:pt x="10232" y="14435"/>
                </a:cubicBezTo>
                <a:close/>
                <a:moveTo>
                  <a:pt x="10113" y="14489"/>
                </a:moveTo>
                <a:cubicBezTo>
                  <a:pt x="10113" y="14490"/>
                  <a:pt x="10113" y="14491"/>
                  <a:pt x="10113" y="14491"/>
                </a:cubicBezTo>
                <a:cubicBezTo>
                  <a:pt x="10112" y="14491"/>
                  <a:pt x="10112" y="14492"/>
                  <a:pt x="10112" y="14492"/>
                </a:cubicBezTo>
                <a:cubicBezTo>
                  <a:pt x="10112" y="14499"/>
                  <a:pt x="10112" y="14510"/>
                  <a:pt x="10112" y="14519"/>
                </a:cubicBezTo>
                <a:cubicBezTo>
                  <a:pt x="10112" y="14528"/>
                  <a:pt x="10112" y="14535"/>
                  <a:pt x="10112" y="14535"/>
                </a:cubicBezTo>
                <a:cubicBezTo>
                  <a:pt x="10116" y="14550"/>
                  <a:pt x="10119" y="14557"/>
                  <a:pt x="10120" y="14561"/>
                </a:cubicBezTo>
                <a:cubicBezTo>
                  <a:pt x="10121" y="14565"/>
                  <a:pt x="10121" y="14565"/>
                  <a:pt x="10121" y="14565"/>
                </a:cubicBezTo>
                <a:cubicBezTo>
                  <a:pt x="10121" y="14579"/>
                  <a:pt x="10121" y="14587"/>
                  <a:pt x="10121" y="14591"/>
                </a:cubicBezTo>
                <a:cubicBezTo>
                  <a:pt x="10121" y="14594"/>
                  <a:pt x="10121" y="14594"/>
                  <a:pt x="10121" y="14594"/>
                </a:cubicBezTo>
                <a:cubicBezTo>
                  <a:pt x="10121" y="14594"/>
                  <a:pt x="10121" y="14594"/>
                  <a:pt x="10121" y="14594"/>
                </a:cubicBezTo>
                <a:cubicBezTo>
                  <a:pt x="10121" y="14594"/>
                  <a:pt x="10121" y="14594"/>
                  <a:pt x="10122" y="14593"/>
                </a:cubicBezTo>
                <a:cubicBezTo>
                  <a:pt x="10122" y="14579"/>
                  <a:pt x="10122" y="14571"/>
                  <a:pt x="10122" y="14567"/>
                </a:cubicBezTo>
                <a:cubicBezTo>
                  <a:pt x="10122" y="14563"/>
                  <a:pt x="10122" y="14564"/>
                  <a:pt x="10122" y="14564"/>
                </a:cubicBezTo>
                <a:cubicBezTo>
                  <a:pt x="10118" y="14549"/>
                  <a:pt x="10116" y="14542"/>
                  <a:pt x="10114" y="14538"/>
                </a:cubicBezTo>
                <a:cubicBezTo>
                  <a:pt x="10113" y="14534"/>
                  <a:pt x="10113" y="14534"/>
                  <a:pt x="10113" y="14534"/>
                </a:cubicBezTo>
                <a:cubicBezTo>
                  <a:pt x="10113" y="14534"/>
                  <a:pt x="10113" y="14527"/>
                  <a:pt x="10113" y="14517"/>
                </a:cubicBezTo>
                <a:cubicBezTo>
                  <a:pt x="10113" y="14508"/>
                  <a:pt x="10113" y="14497"/>
                  <a:pt x="10113" y="14489"/>
                </a:cubicBezTo>
                <a:close/>
                <a:moveTo>
                  <a:pt x="10122" y="14593"/>
                </a:moveTo>
                <a:cubicBezTo>
                  <a:pt x="10137" y="14587"/>
                  <a:pt x="10145" y="14583"/>
                  <a:pt x="10150" y="14582"/>
                </a:cubicBezTo>
                <a:cubicBezTo>
                  <a:pt x="10154" y="14580"/>
                  <a:pt x="10155" y="14580"/>
                  <a:pt x="10155" y="14580"/>
                </a:cubicBezTo>
                <a:cubicBezTo>
                  <a:pt x="10155" y="14580"/>
                  <a:pt x="10154" y="14580"/>
                  <a:pt x="10156" y="14581"/>
                </a:cubicBezTo>
                <a:cubicBezTo>
                  <a:pt x="10157" y="14583"/>
                  <a:pt x="10159" y="14587"/>
                  <a:pt x="10163" y="14594"/>
                </a:cubicBezTo>
                <a:cubicBezTo>
                  <a:pt x="10164" y="14594"/>
                  <a:pt x="10164" y="14594"/>
                  <a:pt x="10164" y="14594"/>
                </a:cubicBezTo>
                <a:cubicBezTo>
                  <a:pt x="10164" y="14594"/>
                  <a:pt x="10164" y="14593"/>
                  <a:pt x="10164" y="14593"/>
                </a:cubicBezTo>
                <a:cubicBezTo>
                  <a:pt x="10160" y="14586"/>
                  <a:pt x="10158" y="14582"/>
                  <a:pt x="10157" y="14580"/>
                </a:cubicBezTo>
                <a:cubicBezTo>
                  <a:pt x="10156" y="14578"/>
                  <a:pt x="10156" y="14578"/>
                  <a:pt x="10156" y="14578"/>
                </a:cubicBezTo>
                <a:cubicBezTo>
                  <a:pt x="10139" y="14585"/>
                  <a:pt x="10130" y="14589"/>
                  <a:pt x="10126" y="14591"/>
                </a:cubicBezTo>
                <a:cubicBezTo>
                  <a:pt x="10122" y="14593"/>
                  <a:pt x="10122" y="14593"/>
                  <a:pt x="10122" y="14593"/>
                </a:cubicBezTo>
                <a:close/>
                <a:moveTo>
                  <a:pt x="10250" y="14519"/>
                </a:moveTo>
                <a:cubicBezTo>
                  <a:pt x="10246" y="14519"/>
                  <a:pt x="10244" y="14523"/>
                  <a:pt x="10243" y="14527"/>
                </a:cubicBezTo>
                <a:cubicBezTo>
                  <a:pt x="10242" y="14530"/>
                  <a:pt x="10242" y="14534"/>
                  <a:pt x="10242" y="14534"/>
                </a:cubicBezTo>
                <a:cubicBezTo>
                  <a:pt x="10237" y="14534"/>
                  <a:pt x="10235" y="14534"/>
                  <a:pt x="10234" y="14534"/>
                </a:cubicBezTo>
                <a:cubicBezTo>
                  <a:pt x="10233" y="14534"/>
                  <a:pt x="10233" y="14534"/>
                  <a:pt x="10233" y="14534"/>
                </a:cubicBezTo>
                <a:cubicBezTo>
                  <a:pt x="10229" y="14541"/>
                  <a:pt x="10227" y="14549"/>
                  <a:pt x="10226" y="14555"/>
                </a:cubicBezTo>
                <a:cubicBezTo>
                  <a:pt x="10224" y="14560"/>
                  <a:pt x="10224" y="14564"/>
                  <a:pt x="10224" y="14564"/>
                </a:cubicBezTo>
                <a:lnTo>
                  <a:pt x="10216" y="14564"/>
                </a:lnTo>
                <a:cubicBezTo>
                  <a:pt x="10216" y="14565"/>
                  <a:pt x="10216" y="14565"/>
                  <a:pt x="10216" y="14566"/>
                </a:cubicBezTo>
                <a:cubicBezTo>
                  <a:pt x="10216" y="14567"/>
                  <a:pt x="10216" y="14568"/>
                  <a:pt x="10216" y="14568"/>
                </a:cubicBezTo>
                <a:cubicBezTo>
                  <a:pt x="10217" y="14568"/>
                  <a:pt x="10219" y="14568"/>
                  <a:pt x="10221" y="14568"/>
                </a:cubicBezTo>
                <a:cubicBezTo>
                  <a:pt x="10222" y="14568"/>
                  <a:pt x="10224" y="14568"/>
                  <a:pt x="10224" y="14568"/>
                </a:cubicBezTo>
                <a:cubicBezTo>
                  <a:pt x="10224" y="14568"/>
                  <a:pt x="10224" y="14565"/>
                  <a:pt x="10226" y="14559"/>
                </a:cubicBezTo>
                <a:cubicBezTo>
                  <a:pt x="10227" y="14553"/>
                  <a:pt x="10229" y="14546"/>
                  <a:pt x="10233" y="14539"/>
                </a:cubicBezTo>
                <a:cubicBezTo>
                  <a:pt x="10233" y="14539"/>
                  <a:pt x="10233" y="14539"/>
                  <a:pt x="10234" y="14539"/>
                </a:cubicBezTo>
                <a:cubicBezTo>
                  <a:pt x="10235" y="14539"/>
                  <a:pt x="10237" y="14539"/>
                  <a:pt x="10242" y="14539"/>
                </a:cubicBezTo>
                <a:cubicBezTo>
                  <a:pt x="10242" y="14539"/>
                  <a:pt x="10242" y="14535"/>
                  <a:pt x="10243" y="14532"/>
                </a:cubicBezTo>
                <a:cubicBezTo>
                  <a:pt x="10244" y="14528"/>
                  <a:pt x="10246" y="14524"/>
                  <a:pt x="10250" y="14524"/>
                </a:cubicBezTo>
                <a:cubicBezTo>
                  <a:pt x="10250" y="14523"/>
                  <a:pt x="10250" y="14522"/>
                  <a:pt x="10250" y="14522"/>
                </a:cubicBezTo>
                <a:cubicBezTo>
                  <a:pt x="10250" y="14521"/>
                  <a:pt x="10250" y="14520"/>
                  <a:pt x="10250" y="14519"/>
                </a:cubicBezTo>
                <a:close/>
                <a:moveTo>
                  <a:pt x="10199" y="14578"/>
                </a:moveTo>
                <a:cubicBezTo>
                  <a:pt x="10197" y="14578"/>
                  <a:pt x="10195" y="14579"/>
                  <a:pt x="10193" y="14580"/>
                </a:cubicBezTo>
                <a:cubicBezTo>
                  <a:pt x="10190" y="14581"/>
                  <a:pt x="10188" y="14583"/>
                  <a:pt x="10185" y="14585"/>
                </a:cubicBezTo>
                <a:cubicBezTo>
                  <a:pt x="10187" y="14584"/>
                  <a:pt x="10190" y="14583"/>
                  <a:pt x="10192" y="14582"/>
                </a:cubicBezTo>
                <a:cubicBezTo>
                  <a:pt x="10194" y="14581"/>
                  <a:pt x="10196" y="14580"/>
                  <a:pt x="10198" y="14580"/>
                </a:cubicBezTo>
                <a:lnTo>
                  <a:pt x="10215" y="14609"/>
                </a:lnTo>
                <a:cubicBezTo>
                  <a:pt x="10215" y="14609"/>
                  <a:pt x="10215" y="14610"/>
                  <a:pt x="10216" y="14611"/>
                </a:cubicBezTo>
                <a:cubicBezTo>
                  <a:pt x="10216" y="14611"/>
                  <a:pt x="10217" y="14612"/>
                  <a:pt x="10217" y="14613"/>
                </a:cubicBezTo>
                <a:cubicBezTo>
                  <a:pt x="10220" y="14613"/>
                  <a:pt x="10222" y="14613"/>
                  <a:pt x="10223" y="14613"/>
                </a:cubicBezTo>
                <a:cubicBezTo>
                  <a:pt x="10224" y="14613"/>
                  <a:pt x="10224" y="14613"/>
                  <a:pt x="10224" y="14613"/>
                </a:cubicBezTo>
                <a:cubicBezTo>
                  <a:pt x="10224" y="14612"/>
                  <a:pt x="10224" y="14611"/>
                  <a:pt x="10224" y="14611"/>
                </a:cubicBezTo>
                <a:cubicBezTo>
                  <a:pt x="10224" y="14610"/>
                  <a:pt x="10224" y="14609"/>
                  <a:pt x="10224" y="14608"/>
                </a:cubicBezTo>
                <a:cubicBezTo>
                  <a:pt x="10224" y="14608"/>
                  <a:pt x="10224" y="14608"/>
                  <a:pt x="10223" y="14608"/>
                </a:cubicBezTo>
                <a:cubicBezTo>
                  <a:pt x="10222" y="14608"/>
                  <a:pt x="10220" y="14608"/>
                  <a:pt x="10216" y="14608"/>
                </a:cubicBezTo>
                <a:lnTo>
                  <a:pt x="10199" y="14578"/>
                </a:lnTo>
                <a:close/>
                <a:moveTo>
                  <a:pt x="10249" y="14641"/>
                </a:moveTo>
                <a:cubicBezTo>
                  <a:pt x="10249" y="14660"/>
                  <a:pt x="10249" y="14670"/>
                  <a:pt x="10249" y="14676"/>
                </a:cubicBezTo>
                <a:cubicBezTo>
                  <a:pt x="10249" y="14682"/>
                  <a:pt x="10249" y="14682"/>
                  <a:pt x="10249" y="14682"/>
                </a:cubicBezTo>
                <a:cubicBezTo>
                  <a:pt x="10249" y="14682"/>
                  <a:pt x="10249" y="14682"/>
                  <a:pt x="10249" y="14682"/>
                </a:cubicBezTo>
                <a:cubicBezTo>
                  <a:pt x="10250" y="14682"/>
                  <a:pt x="10250" y="14682"/>
                  <a:pt x="10250" y="14682"/>
                </a:cubicBezTo>
                <a:cubicBezTo>
                  <a:pt x="10250" y="14665"/>
                  <a:pt x="10250" y="14656"/>
                  <a:pt x="10250" y="14650"/>
                </a:cubicBezTo>
                <a:cubicBezTo>
                  <a:pt x="10250" y="14644"/>
                  <a:pt x="10250" y="14642"/>
                  <a:pt x="10250" y="14642"/>
                </a:cubicBezTo>
                <a:lnTo>
                  <a:pt x="10249" y="14641"/>
                </a:lnTo>
                <a:close/>
                <a:moveTo>
                  <a:pt x="10284" y="14700"/>
                </a:moveTo>
                <a:cubicBezTo>
                  <a:pt x="10284" y="14702"/>
                  <a:pt x="10283" y="14712"/>
                  <a:pt x="10282" y="14722"/>
                </a:cubicBezTo>
                <a:cubicBezTo>
                  <a:pt x="10281" y="14732"/>
                  <a:pt x="10279" y="14741"/>
                  <a:pt x="10275" y="14741"/>
                </a:cubicBezTo>
                <a:cubicBezTo>
                  <a:pt x="10275" y="14749"/>
                  <a:pt x="10273" y="14756"/>
                  <a:pt x="10271" y="14761"/>
                </a:cubicBezTo>
                <a:cubicBezTo>
                  <a:pt x="10268" y="14767"/>
                  <a:pt x="10266" y="14771"/>
                  <a:pt x="10266" y="14771"/>
                </a:cubicBezTo>
                <a:cubicBezTo>
                  <a:pt x="10266" y="14771"/>
                  <a:pt x="10267" y="14771"/>
                  <a:pt x="10267" y="14772"/>
                </a:cubicBezTo>
                <a:cubicBezTo>
                  <a:pt x="10267" y="14772"/>
                  <a:pt x="10268" y="14773"/>
                  <a:pt x="10268" y="14773"/>
                </a:cubicBezTo>
                <a:cubicBezTo>
                  <a:pt x="10268" y="14773"/>
                  <a:pt x="10270" y="14769"/>
                  <a:pt x="10272" y="14764"/>
                </a:cubicBezTo>
                <a:cubicBezTo>
                  <a:pt x="10274" y="14759"/>
                  <a:pt x="10275" y="14752"/>
                  <a:pt x="10275" y="14745"/>
                </a:cubicBezTo>
                <a:cubicBezTo>
                  <a:pt x="10280" y="14745"/>
                  <a:pt x="10282" y="14734"/>
                  <a:pt x="10283" y="14723"/>
                </a:cubicBezTo>
                <a:cubicBezTo>
                  <a:pt x="10284" y="14712"/>
                  <a:pt x="10284" y="14702"/>
                  <a:pt x="10284" y="14702"/>
                </a:cubicBezTo>
                <a:lnTo>
                  <a:pt x="10284" y="14700"/>
                </a:lnTo>
                <a:close/>
                <a:moveTo>
                  <a:pt x="9554" y="14859"/>
                </a:moveTo>
                <a:cubicBezTo>
                  <a:pt x="9545" y="14859"/>
                  <a:pt x="9538" y="14885"/>
                  <a:pt x="9537" y="14887"/>
                </a:cubicBezTo>
                <a:cubicBezTo>
                  <a:pt x="9537" y="14887"/>
                  <a:pt x="9537" y="14887"/>
                  <a:pt x="9537" y="14887"/>
                </a:cubicBezTo>
                <a:lnTo>
                  <a:pt x="9538" y="14888"/>
                </a:lnTo>
                <a:lnTo>
                  <a:pt x="9538" y="14888"/>
                </a:lnTo>
                <a:cubicBezTo>
                  <a:pt x="9538" y="14888"/>
                  <a:pt x="9538" y="14888"/>
                  <a:pt x="9538" y="14888"/>
                </a:cubicBezTo>
                <a:cubicBezTo>
                  <a:pt x="9538" y="14888"/>
                  <a:pt x="9540" y="14881"/>
                  <a:pt x="9543" y="14874"/>
                </a:cubicBezTo>
                <a:cubicBezTo>
                  <a:pt x="9546" y="14867"/>
                  <a:pt x="9551" y="14859"/>
                  <a:pt x="9555" y="14859"/>
                </a:cubicBezTo>
                <a:cubicBezTo>
                  <a:pt x="9555" y="14859"/>
                  <a:pt x="9554" y="14859"/>
                  <a:pt x="9554" y="14859"/>
                </a:cubicBezTo>
                <a:close/>
                <a:moveTo>
                  <a:pt x="10327" y="14860"/>
                </a:moveTo>
                <a:cubicBezTo>
                  <a:pt x="10327" y="14868"/>
                  <a:pt x="10324" y="14879"/>
                  <a:pt x="10322" y="14888"/>
                </a:cubicBezTo>
                <a:cubicBezTo>
                  <a:pt x="10320" y="14897"/>
                  <a:pt x="10318" y="14904"/>
                  <a:pt x="10318" y="14904"/>
                </a:cubicBezTo>
                <a:cubicBezTo>
                  <a:pt x="10318" y="14904"/>
                  <a:pt x="10318" y="14908"/>
                  <a:pt x="10318" y="14913"/>
                </a:cubicBezTo>
                <a:cubicBezTo>
                  <a:pt x="10318" y="14919"/>
                  <a:pt x="10318" y="14926"/>
                  <a:pt x="10318" y="14933"/>
                </a:cubicBezTo>
                <a:lnTo>
                  <a:pt x="10310" y="14947"/>
                </a:lnTo>
                <a:cubicBezTo>
                  <a:pt x="10301" y="14947"/>
                  <a:pt x="10297" y="14947"/>
                  <a:pt x="10294" y="14947"/>
                </a:cubicBezTo>
                <a:cubicBezTo>
                  <a:pt x="10292" y="14947"/>
                  <a:pt x="10292" y="14947"/>
                  <a:pt x="10292" y="14947"/>
                </a:cubicBezTo>
                <a:cubicBezTo>
                  <a:pt x="10292" y="14947"/>
                  <a:pt x="10292" y="14959"/>
                  <a:pt x="10291" y="14970"/>
                </a:cubicBezTo>
                <a:cubicBezTo>
                  <a:pt x="10290" y="14981"/>
                  <a:pt x="10288" y="14992"/>
                  <a:pt x="10284" y="14992"/>
                </a:cubicBezTo>
                <a:lnTo>
                  <a:pt x="10275" y="14992"/>
                </a:lnTo>
                <a:cubicBezTo>
                  <a:pt x="10270" y="14992"/>
                  <a:pt x="10266" y="14995"/>
                  <a:pt x="10263" y="14999"/>
                </a:cubicBezTo>
                <a:cubicBezTo>
                  <a:pt x="10260" y="15002"/>
                  <a:pt x="10258" y="15006"/>
                  <a:pt x="10258" y="15006"/>
                </a:cubicBezTo>
                <a:cubicBezTo>
                  <a:pt x="10258" y="15013"/>
                  <a:pt x="10258" y="15017"/>
                  <a:pt x="10258" y="15019"/>
                </a:cubicBezTo>
                <a:cubicBezTo>
                  <a:pt x="10258" y="15021"/>
                  <a:pt x="10258" y="15021"/>
                  <a:pt x="10258" y="15021"/>
                </a:cubicBezTo>
                <a:cubicBezTo>
                  <a:pt x="10253" y="15036"/>
                  <a:pt x="10251" y="15043"/>
                  <a:pt x="10250" y="15047"/>
                </a:cubicBezTo>
                <a:cubicBezTo>
                  <a:pt x="10249" y="15051"/>
                  <a:pt x="10249" y="15051"/>
                  <a:pt x="10249" y="15051"/>
                </a:cubicBezTo>
                <a:cubicBezTo>
                  <a:pt x="10249" y="15051"/>
                  <a:pt x="10249" y="15051"/>
                  <a:pt x="10248" y="15051"/>
                </a:cubicBezTo>
                <a:cubicBezTo>
                  <a:pt x="10247" y="15051"/>
                  <a:pt x="10245" y="15051"/>
                  <a:pt x="10241" y="15051"/>
                </a:cubicBezTo>
                <a:cubicBezTo>
                  <a:pt x="10241" y="15051"/>
                  <a:pt x="10241" y="15051"/>
                  <a:pt x="10240" y="15051"/>
                </a:cubicBezTo>
                <a:cubicBezTo>
                  <a:pt x="10239" y="15051"/>
                  <a:pt x="10237" y="15051"/>
                  <a:pt x="10232" y="15051"/>
                </a:cubicBezTo>
                <a:cubicBezTo>
                  <a:pt x="10232" y="15058"/>
                  <a:pt x="10230" y="15061"/>
                  <a:pt x="10228" y="15063"/>
                </a:cubicBezTo>
                <a:cubicBezTo>
                  <a:pt x="10226" y="15065"/>
                  <a:pt x="10224" y="15065"/>
                  <a:pt x="10224" y="15065"/>
                </a:cubicBezTo>
                <a:cubicBezTo>
                  <a:pt x="10224" y="15065"/>
                  <a:pt x="10221" y="15062"/>
                  <a:pt x="10218" y="15058"/>
                </a:cubicBezTo>
                <a:cubicBezTo>
                  <a:pt x="10215" y="15055"/>
                  <a:pt x="10211" y="15051"/>
                  <a:pt x="10207" y="15051"/>
                </a:cubicBezTo>
                <a:cubicBezTo>
                  <a:pt x="10207" y="15051"/>
                  <a:pt x="10204" y="15051"/>
                  <a:pt x="10202" y="15052"/>
                </a:cubicBezTo>
                <a:cubicBezTo>
                  <a:pt x="10200" y="15054"/>
                  <a:pt x="10198" y="15058"/>
                  <a:pt x="10198" y="15065"/>
                </a:cubicBezTo>
                <a:cubicBezTo>
                  <a:pt x="10193" y="15072"/>
                  <a:pt x="10191" y="15079"/>
                  <a:pt x="10189" y="15085"/>
                </a:cubicBezTo>
                <a:cubicBezTo>
                  <a:pt x="10187" y="15090"/>
                  <a:pt x="10185" y="15094"/>
                  <a:pt x="10181" y="15094"/>
                </a:cubicBezTo>
                <a:lnTo>
                  <a:pt x="10172" y="15110"/>
                </a:lnTo>
                <a:cubicBezTo>
                  <a:pt x="10172" y="15110"/>
                  <a:pt x="10172" y="15117"/>
                  <a:pt x="10171" y="15124"/>
                </a:cubicBezTo>
                <a:cubicBezTo>
                  <a:pt x="10170" y="15131"/>
                  <a:pt x="10168" y="15139"/>
                  <a:pt x="10163" y="15139"/>
                </a:cubicBezTo>
                <a:cubicBezTo>
                  <a:pt x="10163" y="15146"/>
                  <a:pt x="10161" y="15153"/>
                  <a:pt x="10159" y="15159"/>
                </a:cubicBezTo>
                <a:cubicBezTo>
                  <a:pt x="10157" y="15164"/>
                  <a:pt x="10155" y="15168"/>
                  <a:pt x="10155" y="15168"/>
                </a:cubicBezTo>
                <a:lnTo>
                  <a:pt x="10155" y="15183"/>
                </a:lnTo>
                <a:cubicBezTo>
                  <a:pt x="10155" y="15190"/>
                  <a:pt x="10155" y="15197"/>
                  <a:pt x="10153" y="15205"/>
                </a:cubicBezTo>
                <a:cubicBezTo>
                  <a:pt x="10152" y="15212"/>
                  <a:pt x="10150" y="15220"/>
                  <a:pt x="10146" y="15227"/>
                </a:cubicBezTo>
                <a:cubicBezTo>
                  <a:pt x="10142" y="15227"/>
                  <a:pt x="10135" y="15234"/>
                  <a:pt x="10130" y="15242"/>
                </a:cubicBezTo>
                <a:cubicBezTo>
                  <a:pt x="10125" y="15249"/>
                  <a:pt x="10121" y="15257"/>
                  <a:pt x="10121" y="15257"/>
                </a:cubicBezTo>
                <a:cubicBezTo>
                  <a:pt x="10121" y="15257"/>
                  <a:pt x="10121" y="15257"/>
                  <a:pt x="10121" y="15258"/>
                </a:cubicBezTo>
                <a:cubicBezTo>
                  <a:pt x="10121" y="15260"/>
                  <a:pt x="10121" y="15264"/>
                  <a:pt x="10121" y="15271"/>
                </a:cubicBezTo>
                <a:cubicBezTo>
                  <a:pt x="10125" y="15271"/>
                  <a:pt x="10127" y="15275"/>
                  <a:pt x="10128" y="15278"/>
                </a:cubicBezTo>
                <a:cubicBezTo>
                  <a:pt x="10129" y="15282"/>
                  <a:pt x="10129" y="15286"/>
                  <a:pt x="10129" y="15286"/>
                </a:cubicBezTo>
                <a:cubicBezTo>
                  <a:pt x="10129" y="15301"/>
                  <a:pt x="10129" y="15308"/>
                  <a:pt x="10129" y="15312"/>
                </a:cubicBezTo>
                <a:cubicBezTo>
                  <a:pt x="10129" y="15316"/>
                  <a:pt x="10129" y="15316"/>
                  <a:pt x="10129" y="15316"/>
                </a:cubicBezTo>
                <a:cubicBezTo>
                  <a:pt x="10129" y="15316"/>
                  <a:pt x="10127" y="15319"/>
                  <a:pt x="10125" y="15324"/>
                </a:cubicBezTo>
                <a:cubicBezTo>
                  <a:pt x="10123" y="15330"/>
                  <a:pt x="10121" y="15338"/>
                  <a:pt x="10121" y="15345"/>
                </a:cubicBezTo>
                <a:cubicBezTo>
                  <a:pt x="10125" y="15345"/>
                  <a:pt x="10127" y="15345"/>
                  <a:pt x="10128" y="15345"/>
                </a:cubicBezTo>
                <a:cubicBezTo>
                  <a:pt x="10129" y="15345"/>
                  <a:pt x="10129" y="15345"/>
                  <a:pt x="10129" y="15345"/>
                </a:cubicBezTo>
                <a:cubicBezTo>
                  <a:pt x="10134" y="15360"/>
                  <a:pt x="10136" y="15367"/>
                  <a:pt x="10137" y="15370"/>
                </a:cubicBezTo>
                <a:cubicBezTo>
                  <a:pt x="10138" y="15374"/>
                  <a:pt x="10138" y="15374"/>
                  <a:pt x="10138" y="15374"/>
                </a:cubicBezTo>
                <a:cubicBezTo>
                  <a:pt x="10142" y="15389"/>
                  <a:pt x="10144" y="15396"/>
                  <a:pt x="10145" y="15400"/>
                </a:cubicBezTo>
                <a:cubicBezTo>
                  <a:pt x="10146" y="15403"/>
                  <a:pt x="10146" y="15403"/>
                  <a:pt x="10146" y="15403"/>
                </a:cubicBezTo>
                <a:cubicBezTo>
                  <a:pt x="10150" y="15403"/>
                  <a:pt x="10152" y="15403"/>
                  <a:pt x="10153" y="15403"/>
                </a:cubicBezTo>
                <a:cubicBezTo>
                  <a:pt x="10155" y="15403"/>
                  <a:pt x="10155" y="15403"/>
                  <a:pt x="10155" y="15403"/>
                </a:cubicBezTo>
                <a:cubicBezTo>
                  <a:pt x="10155" y="15403"/>
                  <a:pt x="10157" y="15411"/>
                  <a:pt x="10159" y="15420"/>
                </a:cubicBezTo>
                <a:cubicBezTo>
                  <a:pt x="10161" y="15429"/>
                  <a:pt x="10163" y="15440"/>
                  <a:pt x="10163" y="15447"/>
                </a:cubicBezTo>
                <a:lnTo>
                  <a:pt x="10163" y="15477"/>
                </a:lnTo>
                <a:cubicBezTo>
                  <a:pt x="10155" y="15492"/>
                  <a:pt x="10150" y="15499"/>
                  <a:pt x="10148" y="15502"/>
                </a:cubicBezTo>
                <a:cubicBezTo>
                  <a:pt x="10146" y="15506"/>
                  <a:pt x="10146" y="15506"/>
                  <a:pt x="10146" y="15506"/>
                </a:cubicBezTo>
                <a:cubicBezTo>
                  <a:pt x="10142" y="15521"/>
                  <a:pt x="10140" y="15528"/>
                  <a:pt x="10139" y="15532"/>
                </a:cubicBezTo>
                <a:cubicBezTo>
                  <a:pt x="10138" y="15535"/>
                  <a:pt x="10138" y="15535"/>
                  <a:pt x="10138" y="15535"/>
                </a:cubicBezTo>
                <a:lnTo>
                  <a:pt x="10137" y="15535"/>
                </a:lnTo>
                <a:lnTo>
                  <a:pt x="10137" y="15551"/>
                </a:lnTo>
                <a:cubicBezTo>
                  <a:pt x="10137" y="15551"/>
                  <a:pt x="10138" y="15551"/>
                  <a:pt x="10136" y="15551"/>
                </a:cubicBezTo>
                <a:cubicBezTo>
                  <a:pt x="10134" y="15551"/>
                  <a:pt x="10129" y="15551"/>
                  <a:pt x="10121" y="15551"/>
                </a:cubicBezTo>
                <a:cubicBezTo>
                  <a:pt x="10121" y="15551"/>
                  <a:pt x="10121" y="15550"/>
                  <a:pt x="10122" y="15552"/>
                </a:cubicBezTo>
                <a:cubicBezTo>
                  <a:pt x="10123" y="15554"/>
                  <a:pt x="10125" y="15557"/>
                  <a:pt x="10129" y="15565"/>
                </a:cubicBezTo>
                <a:cubicBezTo>
                  <a:pt x="10129" y="15565"/>
                  <a:pt x="10129" y="15569"/>
                  <a:pt x="10130" y="15573"/>
                </a:cubicBezTo>
                <a:cubicBezTo>
                  <a:pt x="10131" y="15576"/>
                  <a:pt x="10133" y="15580"/>
                  <a:pt x="10137" y="15580"/>
                </a:cubicBezTo>
                <a:lnTo>
                  <a:pt x="10146" y="15594"/>
                </a:lnTo>
                <a:cubicBezTo>
                  <a:pt x="10146" y="15594"/>
                  <a:pt x="10146" y="15594"/>
                  <a:pt x="10147" y="15594"/>
                </a:cubicBezTo>
                <a:cubicBezTo>
                  <a:pt x="10148" y="15594"/>
                  <a:pt x="10150" y="15594"/>
                  <a:pt x="10155" y="15594"/>
                </a:cubicBezTo>
                <a:cubicBezTo>
                  <a:pt x="10155" y="15594"/>
                  <a:pt x="10154" y="15594"/>
                  <a:pt x="10157" y="15596"/>
                </a:cubicBezTo>
                <a:cubicBezTo>
                  <a:pt x="10159" y="15598"/>
                  <a:pt x="10163" y="15602"/>
                  <a:pt x="10172" y="15609"/>
                </a:cubicBezTo>
                <a:cubicBezTo>
                  <a:pt x="10172" y="15609"/>
                  <a:pt x="10172" y="15609"/>
                  <a:pt x="10172" y="15611"/>
                </a:cubicBezTo>
                <a:cubicBezTo>
                  <a:pt x="10172" y="15613"/>
                  <a:pt x="10172" y="15616"/>
                  <a:pt x="10172" y="15624"/>
                </a:cubicBezTo>
                <a:cubicBezTo>
                  <a:pt x="10172" y="15624"/>
                  <a:pt x="10172" y="15624"/>
                  <a:pt x="10172" y="15626"/>
                </a:cubicBezTo>
                <a:cubicBezTo>
                  <a:pt x="10172" y="15628"/>
                  <a:pt x="10172" y="15631"/>
                  <a:pt x="10172" y="15639"/>
                </a:cubicBezTo>
                <a:cubicBezTo>
                  <a:pt x="10172" y="15639"/>
                  <a:pt x="10172" y="15639"/>
                  <a:pt x="10174" y="15639"/>
                </a:cubicBezTo>
                <a:cubicBezTo>
                  <a:pt x="10176" y="15639"/>
                  <a:pt x="10180" y="15639"/>
                  <a:pt x="10189" y="15639"/>
                </a:cubicBezTo>
                <a:lnTo>
                  <a:pt x="10198" y="15639"/>
                </a:lnTo>
                <a:cubicBezTo>
                  <a:pt x="10198" y="15639"/>
                  <a:pt x="10198" y="15639"/>
                  <a:pt x="10199" y="15639"/>
                </a:cubicBezTo>
                <a:cubicBezTo>
                  <a:pt x="10200" y="15639"/>
                  <a:pt x="10202" y="15639"/>
                  <a:pt x="10207" y="15639"/>
                </a:cubicBezTo>
                <a:cubicBezTo>
                  <a:pt x="10207" y="15639"/>
                  <a:pt x="10206" y="15639"/>
                  <a:pt x="10207" y="15637"/>
                </a:cubicBezTo>
                <a:cubicBezTo>
                  <a:pt x="10208" y="15635"/>
                  <a:pt x="10210" y="15631"/>
                  <a:pt x="10214" y="15624"/>
                </a:cubicBezTo>
                <a:cubicBezTo>
                  <a:pt x="10214" y="15624"/>
                  <a:pt x="10214" y="15624"/>
                  <a:pt x="10215" y="15622"/>
                </a:cubicBezTo>
                <a:cubicBezTo>
                  <a:pt x="10216" y="15620"/>
                  <a:pt x="10219" y="15617"/>
                  <a:pt x="10223" y="15609"/>
                </a:cubicBezTo>
                <a:cubicBezTo>
                  <a:pt x="10223" y="15609"/>
                  <a:pt x="10223" y="15609"/>
                  <a:pt x="10225" y="15608"/>
                </a:cubicBezTo>
                <a:cubicBezTo>
                  <a:pt x="10227" y="15606"/>
                  <a:pt x="10232" y="15602"/>
                  <a:pt x="10240" y="15594"/>
                </a:cubicBezTo>
                <a:cubicBezTo>
                  <a:pt x="10240" y="15594"/>
                  <a:pt x="10240" y="15594"/>
                  <a:pt x="10242" y="15594"/>
                </a:cubicBezTo>
                <a:cubicBezTo>
                  <a:pt x="10245" y="15594"/>
                  <a:pt x="10249" y="15594"/>
                  <a:pt x="10258" y="15594"/>
                </a:cubicBezTo>
                <a:cubicBezTo>
                  <a:pt x="10258" y="15594"/>
                  <a:pt x="10258" y="15594"/>
                  <a:pt x="10259" y="15596"/>
                </a:cubicBezTo>
                <a:cubicBezTo>
                  <a:pt x="10260" y="15598"/>
                  <a:pt x="10262" y="15602"/>
                  <a:pt x="10266" y="15609"/>
                </a:cubicBezTo>
                <a:cubicBezTo>
                  <a:pt x="10266" y="15609"/>
                  <a:pt x="10266" y="15609"/>
                  <a:pt x="10266" y="15613"/>
                </a:cubicBezTo>
                <a:cubicBezTo>
                  <a:pt x="10266" y="15617"/>
                  <a:pt x="10266" y="15624"/>
                  <a:pt x="10266" y="15639"/>
                </a:cubicBezTo>
                <a:lnTo>
                  <a:pt x="10292" y="15653"/>
                </a:lnTo>
                <a:cubicBezTo>
                  <a:pt x="10292" y="15653"/>
                  <a:pt x="10294" y="15653"/>
                  <a:pt x="10296" y="15652"/>
                </a:cubicBezTo>
                <a:cubicBezTo>
                  <a:pt x="10298" y="15650"/>
                  <a:pt x="10300" y="15646"/>
                  <a:pt x="10300" y="15639"/>
                </a:cubicBezTo>
                <a:lnTo>
                  <a:pt x="10301" y="15639"/>
                </a:lnTo>
                <a:cubicBezTo>
                  <a:pt x="10301" y="15636"/>
                  <a:pt x="10301" y="15633"/>
                  <a:pt x="10301" y="15631"/>
                </a:cubicBezTo>
                <a:cubicBezTo>
                  <a:pt x="10301" y="15629"/>
                  <a:pt x="10301" y="15628"/>
                  <a:pt x="10301" y="15628"/>
                </a:cubicBezTo>
                <a:cubicBezTo>
                  <a:pt x="10297" y="15584"/>
                  <a:pt x="10295" y="15562"/>
                  <a:pt x="10294" y="15550"/>
                </a:cubicBezTo>
                <a:cubicBezTo>
                  <a:pt x="10293" y="15539"/>
                  <a:pt x="10293" y="15539"/>
                  <a:pt x="10293" y="15539"/>
                </a:cubicBezTo>
                <a:cubicBezTo>
                  <a:pt x="10306" y="15524"/>
                  <a:pt x="10312" y="15517"/>
                  <a:pt x="10316" y="15513"/>
                </a:cubicBezTo>
                <a:cubicBezTo>
                  <a:pt x="10319" y="15509"/>
                  <a:pt x="10319" y="15510"/>
                  <a:pt x="10319" y="15510"/>
                </a:cubicBezTo>
                <a:cubicBezTo>
                  <a:pt x="10327" y="15488"/>
                  <a:pt x="10332" y="15477"/>
                  <a:pt x="10334" y="15471"/>
                </a:cubicBezTo>
                <a:cubicBezTo>
                  <a:pt x="10336" y="15466"/>
                  <a:pt x="10336" y="15466"/>
                  <a:pt x="10336" y="15466"/>
                </a:cubicBezTo>
                <a:cubicBezTo>
                  <a:pt x="10345" y="15444"/>
                  <a:pt x="10349" y="15433"/>
                  <a:pt x="10351" y="15427"/>
                </a:cubicBezTo>
                <a:cubicBezTo>
                  <a:pt x="10353" y="15421"/>
                  <a:pt x="10353" y="15421"/>
                  <a:pt x="10353" y="15421"/>
                </a:cubicBezTo>
                <a:cubicBezTo>
                  <a:pt x="10349" y="15392"/>
                  <a:pt x="10347" y="15377"/>
                  <a:pt x="10346" y="15370"/>
                </a:cubicBezTo>
                <a:cubicBezTo>
                  <a:pt x="10345" y="15362"/>
                  <a:pt x="10345" y="15362"/>
                  <a:pt x="10345" y="15362"/>
                </a:cubicBezTo>
                <a:cubicBezTo>
                  <a:pt x="10345" y="15362"/>
                  <a:pt x="10336" y="15363"/>
                  <a:pt x="10326" y="15361"/>
                </a:cubicBezTo>
                <a:cubicBezTo>
                  <a:pt x="10317" y="15359"/>
                  <a:pt x="10306" y="15356"/>
                  <a:pt x="10301" y="15349"/>
                </a:cubicBezTo>
                <a:cubicBezTo>
                  <a:pt x="10297" y="15349"/>
                  <a:pt x="10289" y="15341"/>
                  <a:pt x="10281" y="15334"/>
                </a:cubicBezTo>
                <a:cubicBezTo>
                  <a:pt x="10274" y="15326"/>
                  <a:pt x="10268" y="15319"/>
                  <a:pt x="10268" y="15319"/>
                </a:cubicBezTo>
                <a:cubicBezTo>
                  <a:pt x="10263" y="15282"/>
                  <a:pt x="10261" y="15263"/>
                  <a:pt x="10260" y="15254"/>
                </a:cubicBezTo>
                <a:cubicBezTo>
                  <a:pt x="10259" y="15245"/>
                  <a:pt x="10259" y="15245"/>
                  <a:pt x="10259" y="15245"/>
                </a:cubicBezTo>
                <a:cubicBezTo>
                  <a:pt x="10250" y="15223"/>
                  <a:pt x="10246" y="15212"/>
                  <a:pt x="10244" y="15207"/>
                </a:cubicBezTo>
                <a:cubicBezTo>
                  <a:pt x="10242" y="15201"/>
                  <a:pt x="10242" y="15201"/>
                  <a:pt x="10242" y="15201"/>
                </a:cubicBezTo>
                <a:cubicBezTo>
                  <a:pt x="10237" y="15164"/>
                  <a:pt x="10235" y="15146"/>
                  <a:pt x="10234" y="15136"/>
                </a:cubicBezTo>
                <a:cubicBezTo>
                  <a:pt x="10233" y="15127"/>
                  <a:pt x="10233" y="15127"/>
                  <a:pt x="10233" y="15127"/>
                </a:cubicBezTo>
                <a:cubicBezTo>
                  <a:pt x="10237" y="15090"/>
                  <a:pt x="10240" y="15072"/>
                  <a:pt x="10241" y="15063"/>
                </a:cubicBezTo>
                <a:cubicBezTo>
                  <a:pt x="10242" y="15054"/>
                  <a:pt x="10242" y="15054"/>
                  <a:pt x="10242" y="15054"/>
                </a:cubicBezTo>
                <a:cubicBezTo>
                  <a:pt x="10246" y="15054"/>
                  <a:pt x="10248" y="15054"/>
                  <a:pt x="10249" y="15054"/>
                </a:cubicBezTo>
                <a:cubicBezTo>
                  <a:pt x="10250" y="15054"/>
                  <a:pt x="10250" y="15054"/>
                  <a:pt x="10250" y="15054"/>
                </a:cubicBezTo>
                <a:cubicBezTo>
                  <a:pt x="10254" y="15040"/>
                  <a:pt x="10257" y="15032"/>
                  <a:pt x="10258" y="15029"/>
                </a:cubicBezTo>
                <a:cubicBezTo>
                  <a:pt x="10259" y="15025"/>
                  <a:pt x="10259" y="15025"/>
                  <a:pt x="10259" y="15025"/>
                </a:cubicBezTo>
                <a:cubicBezTo>
                  <a:pt x="10259" y="15018"/>
                  <a:pt x="10259" y="15013"/>
                  <a:pt x="10259" y="15011"/>
                </a:cubicBezTo>
                <a:cubicBezTo>
                  <a:pt x="10259" y="15009"/>
                  <a:pt x="10259" y="15010"/>
                  <a:pt x="10259" y="15010"/>
                </a:cubicBezTo>
                <a:cubicBezTo>
                  <a:pt x="10259" y="15010"/>
                  <a:pt x="10261" y="15006"/>
                  <a:pt x="10264" y="15003"/>
                </a:cubicBezTo>
                <a:cubicBezTo>
                  <a:pt x="10267" y="14999"/>
                  <a:pt x="10271" y="14995"/>
                  <a:pt x="10275" y="14995"/>
                </a:cubicBezTo>
                <a:lnTo>
                  <a:pt x="10284" y="14995"/>
                </a:lnTo>
                <a:cubicBezTo>
                  <a:pt x="10289" y="14995"/>
                  <a:pt x="10291" y="14984"/>
                  <a:pt x="10292" y="14973"/>
                </a:cubicBezTo>
                <a:cubicBezTo>
                  <a:pt x="10293" y="14962"/>
                  <a:pt x="10293" y="14951"/>
                  <a:pt x="10293" y="14951"/>
                </a:cubicBezTo>
                <a:cubicBezTo>
                  <a:pt x="10301" y="14951"/>
                  <a:pt x="10306" y="14951"/>
                  <a:pt x="10308" y="14951"/>
                </a:cubicBezTo>
                <a:cubicBezTo>
                  <a:pt x="10310" y="14951"/>
                  <a:pt x="10310" y="14951"/>
                  <a:pt x="10310" y="14951"/>
                </a:cubicBezTo>
                <a:lnTo>
                  <a:pt x="10319" y="14937"/>
                </a:lnTo>
                <a:cubicBezTo>
                  <a:pt x="10319" y="14929"/>
                  <a:pt x="10319" y="14922"/>
                  <a:pt x="10319" y="14916"/>
                </a:cubicBezTo>
                <a:cubicBezTo>
                  <a:pt x="10319" y="14911"/>
                  <a:pt x="10319" y="14907"/>
                  <a:pt x="10319" y="14907"/>
                </a:cubicBezTo>
                <a:cubicBezTo>
                  <a:pt x="10319" y="14907"/>
                  <a:pt x="10327" y="14877"/>
                  <a:pt x="10328" y="14863"/>
                </a:cubicBezTo>
                <a:cubicBezTo>
                  <a:pt x="10328" y="14861"/>
                  <a:pt x="10327" y="14861"/>
                  <a:pt x="10327" y="14860"/>
                </a:cubicBezTo>
                <a:close/>
                <a:moveTo>
                  <a:pt x="12047" y="14966"/>
                </a:moveTo>
                <a:cubicBezTo>
                  <a:pt x="12051" y="14994"/>
                  <a:pt x="12054" y="15008"/>
                  <a:pt x="12055" y="15016"/>
                </a:cubicBezTo>
                <a:cubicBezTo>
                  <a:pt x="12056" y="15023"/>
                  <a:pt x="12056" y="15024"/>
                  <a:pt x="12056" y="15024"/>
                </a:cubicBezTo>
                <a:cubicBezTo>
                  <a:pt x="12060" y="15046"/>
                  <a:pt x="12063" y="15056"/>
                  <a:pt x="12064" y="15062"/>
                </a:cubicBezTo>
                <a:cubicBezTo>
                  <a:pt x="12065" y="15067"/>
                  <a:pt x="12065" y="15067"/>
                  <a:pt x="12065" y="15067"/>
                </a:cubicBezTo>
                <a:cubicBezTo>
                  <a:pt x="12065" y="15066"/>
                  <a:pt x="12065" y="15066"/>
                  <a:pt x="12066" y="15065"/>
                </a:cubicBezTo>
                <a:lnTo>
                  <a:pt x="12066" y="15065"/>
                </a:lnTo>
                <a:lnTo>
                  <a:pt x="12066" y="15064"/>
                </a:lnTo>
                <a:cubicBezTo>
                  <a:pt x="12066" y="15064"/>
                  <a:pt x="12066" y="15063"/>
                  <a:pt x="12066" y="15062"/>
                </a:cubicBezTo>
                <a:cubicBezTo>
                  <a:pt x="12063" y="15048"/>
                  <a:pt x="12061" y="15039"/>
                  <a:pt x="12060" y="15033"/>
                </a:cubicBezTo>
                <a:cubicBezTo>
                  <a:pt x="12059" y="15027"/>
                  <a:pt x="12059" y="15025"/>
                  <a:pt x="12059" y="15025"/>
                </a:cubicBezTo>
                <a:cubicBezTo>
                  <a:pt x="12055" y="14996"/>
                  <a:pt x="12052" y="14981"/>
                  <a:pt x="12051" y="14973"/>
                </a:cubicBezTo>
                <a:cubicBezTo>
                  <a:pt x="12050" y="14966"/>
                  <a:pt x="12050" y="14966"/>
                  <a:pt x="12050" y="14966"/>
                </a:cubicBezTo>
                <a:cubicBezTo>
                  <a:pt x="12049" y="14966"/>
                  <a:pt x="12049" y="14966"/>
                  <a:pt x="12049" y="14966"/>
                </a:cubicBezTo>
                <a:cubicBezTo>
                  <a:pt x="12049" y="14966"/>
                  <a:pt x="12049" y="14966"/>
                  <a:pt x="12047" y="14966"/>
                </a:cubicBezTo>
                <a:close/>
                <a:moveTo>
                  <a:pt x="19388" y="16299"/>
                </a:moveTo>
                <a:cubicBezTo>
                  <a:pt x="19400" y="16327"/>
                  <a:pt x="19420" y="16339"/>
                  <a:pt x="19439" y="16328"/>
                </a:cubicBezTo>
                <a:cubicBezTo>
                  <a:pt x="19448" y="16335"/>
                  <a:pt x="19465" y="16332"/>
                  <a:pt x="19482" y="16324"/>
                </a:cubicBezTo>
                <a:cubicBezTo>
                  <a:pt x="19499" y="16317"/>
                  <a:pt x="19517" y="16306"/>
                  <a:pt x="19525" y="16299"/>
                </a:cubicBezTo>
                <a:cubicBezTo>
                  <a:pt x="19544" y="16291"/>
                  <a:pt x="19558" y="16265"/>
                  <a:pt x="19561" y="16232"/>
                </a:cubicBezTo>
                <a:cubicBezTo>
                  <a:pt x="19584" y="16027"/>
                  <a:pt x="19317" y="16131"/>
                  <a:pt x="19388" y="16299"/>
                </a:cubicBezTo>
                <a:close/>
                <a:moveTo>
                  <a:pt x="9837" y="15036"/>
                </a:moveTo>
                <a:cubicBezTo>
                  <a:pt x="9837" y="15043"/>
                  <a:pt x="9836" y="15048"/>
                  <a:pt x="9836" y="15052"/>
                </a:cubicBezTo>
                <a:cubicBezTo>
                  <a:pt x="9835" y="15057"/>
                  <a:pt x="9834" y="15059"/>
                  <a:pt x="9833" y="15061"/>
                </a:cubicBezTo>
                <a:cubicBezTo>
                  <a:pt x="9834" y="15060"/>
                  <a:pt x="9835" y="15057"/>
                  <a:pt x="9836" y="15053"/>
                </a:cubicBezTo>
                <a:cubicBezTo>
                  <a:pt x="9837" y="15049"/>
                  <a:pt x="9837" y="15044"/>
                  <a:pt x="9837" y="15036"/>
                </a:cubicBezTo>
                <a:lnTo>
                  <a:pt x="9837" y="15036"/>
                </a:lnTo>
                <a:lnTo>
                  <a:pt x="9837" y="15036"/>
                </a:lnTo>
                <a:close/>
                <a:moveTo>
                  <a:pt x="9828" y="15065"/>
                </a:moveTo>
                <a:cubicBezTo>
                  <a:pt x="9821" y="15084"/>
                  <a:pt x="9818" y="15093"/>
                  <a:pt x="9816" y="15098"/>
                </a:cubicBezTo>
                <a:cubicBezTo>
                  <a:pt x="9814" y="15102"/>
                  <a:pt x="9814" y="15102"/>
                  <a:pt x="9814" y="15103"/>
                </a:cubicBezTo>
                <a:cubicBezTo>
                  <a:pt x="9815" y="15100"/>
                  <a:pt x="9817" y="15096"/>
                  <a:pt x="9819" y="15090"/>
                </a:cubicBezTo>
                <a:cubicBezTo>
                  <a:pt x="9822" y="15084"/>
                  <a:pt x="9825" y="15076"/>
                  <a:pt x="9829" y="15065"/>
                </a:cubicBezTo>
                <a:lnTo>
                  <a:pt x="9828" y="15065"/>
                </a:lnTo>
                <a:close/>
                <a:moveTo>
                  <a:pt x="9812" y="15108"/>
                </a:moveTo>
                <a:lnTo>
                  <a:pt x="9812" y="15110"/>
                </a:lnTo>
                <a:cubicBezTo>
                  <a:pt x="9812" y="15132"/>
                  <a:pt x="9812" y="15142"/>
                  <a:pt x="9812" y="15148"/>
                </a:cubicBezTo>
                <a:cubicBezTo>
                  <a:pt x="9812" y="15153"/>
                  <a:pt x="9812" y="15153"/>
                  <a:pt x="9812" y="15153"/>
                </a:cubicBezTo>
                <a:cubicBezTo>
                  <a:pt x="9812" y="15153"/>
                  <a:pt x="9812" y="15154"/>
                  <a:pt x="9812" y="15155"/>
                </a:cubicBezTo>
                <a:cubicBezTo>
                  <a:pt x="9812" y="15157"/>
                  <a:pt x="9812" y="15158"/>
                  <a:pt x="9812" y="15160"/>
                </a:cubicBezTo>
                <a:cubicBezTo>
                  <a:pt x="9813" y="15158"/>
                  <a:pt x="9813" y="15156"/>
                  <a:pt x="9813" y="15155"/>
                </a:cubicBezTo>
                <a:cubicBezTo>
                  <a:pt x="9813" y="15154"/>
                  <a:pt x="9812" y="15153"/>
                  <a:pt x="9812" y="15153"/>
                </a:cubicBezTo>
                <a:cubicBezTo>
                  <a:pt x="9812" y="15153"/>
                  <a:pt x="9812" y="15153"/>
                  <a:pt x="9812" y="15147"/>
                </a:cubicBezTo>
                <a:cubicBezTo>
                  <a:pt x="9812" y="15141"/>
                  <a:pt x="9812" y="15131"/>
                  <a:pt x="9812" y="15108"/>
                </a:cubicBezTo>
                <a:close/>
                <a:moveTo>
                  <a:pt x="9760" y="15168"/>
                </a:moveTo>
                <a:cubicBezTo>
                  <a:pt x="9760" y="15168"/>
                  <a:pt x="9760" y="15170"/>
                  <a:pt x="9761" y="15171"/>
                </a:cubicBezTo>
                <a:cubicBezTo>
                  <a:pt x="9762" y="15173"/>
                  <a:pt x="9763" y="15175"/>
                  <a:pt x="9764" y="15177"/>
                </a:cubicBezTo>
                <a:cubicBezTo>
                  <a:pt x="9763" y="15175"/>
                  <a:pt x="9763" y="15173"/>
                  <a:pt x="9762" y="15171"/>
                </a:cubicBezTo>
                <a:cubicBezTo>
                  <a:pt x="9762" y="15170"/>
                  <a:pt x="9761" y="15169"/>
                  <a:pt x="9761" y="15168"/>
                </a:cubicBezTo>
                <a:lnTo>
                  <a:pt x="9760" y="15168"/>
                </a:lnTo>
                <a:close/>
                <a:moveTo>
                  <a:pt x="19817" y="16240"/>
                </a:moveTo>
                <a:cubicBezTo>
                  <a:pt x="19817" y="16240"/>
                  <a:pt x="19817" y="16240"/>
                  <a:pt x="19810" y="16258"/>
                </a:cubicBezTo>
                <a:cubicBezTo>
                  <a:pt x="19804" y="16277"/>
                  <a:pt x="19791" y="16314"/>
                  <a:pt x="19765" y="16387"/>
                </a:cubicBezTo>
                <a:cubicBezTo>
                  <a:pt x="19765" y="16387"/>
                  <a:pt x="19720" y="16413"/>
                  <a:pt x="19673" y="16441"/>
                </a:cubicBezTo>
                <a:cubicBezTo>
                  <a:pt x="19626" y="16468"/>
                  <a:pt x="19576" y="16497"/>
                  <a:pt x="19568" y="16505"/>
                </a:cubicBezTo>
                <a:cubicBezTo>
                  <a:pt x="19555" y="16505"/>
                  <a:pt x="19546" y="16512"/>
                  <a:pt x="19541" y="16520"/>
                </a:cubicBezTo>
                <a:cubicBezTo>
                  <a:pt x="19536" y="16527"/>
                  <a:pt x="19534" y="16534"/>
                  <a:pt x="19534" y="16534"/>
                </a:cubicBezTo>
                <a:cubicBezTo>
                  <a:pt x="19534" y="16534"/>
                  <a:pt x="19533" y="16534"/>
                  <a:pt x="19535" y="16553"/>
                </a:cubicBezTo>
                <a:cubicBezTo>
                  <a:pt x="19536" y="16571"/>
                  <a:pt x="19538" y="16608"/>
                  <a:pt x="19542" y="16682"/>
                </a:cubicBezTo>
                <a:cubicBezTo>
                  <a:pt x="19542" y="16682"/>
                  <a:pt x="19542" y="16681"/>
                  <a:pt x="19529" y="16688"/>
                </a:cubicBezTo>
                <a:cubicBezTo>
                  <a:pt x="19516" y="16696"/>
                  <a:pt x="19491" y="16711"/>
                  <a:pt x="19439" y="16740"/>
                </a:cubicBezTo>
                <a:cubicBezTo>
                  <a:pt x="19439" y="16740"/>
                  <a:pt x="19439" y="16740"/>
                  <a:pt x="19434" y="16747"/>
                </a:cubicBezTo>
                <a:cubicBezTo>
                  <a:pt x="19428" y="16755"/>
                  <a:pt x="19417" y="16770"/>
                  <a:pt x="19396" y="16799"/>
                </a:cubicBezTo>
                <a:cubicBezTo>
                  <a:pt x="19396" y="16799"/>
                  <a:pt x="19387" y="16825"/>
                  <a:pt x="19375" y="16854"/>
                </a:cubicBezTo>
                <a:cubicBezTo>
                  <a:pt x="19362" y="16883"/>
                  <a:pt x="19345" y="16916"/>
                  <a:pt x="19328" y="16930"/>
                </a:cubicBezTo>
                <a:cubicBezTo>
                  <a:pt x="19310" y="16938"/>
                  <a:pt x="19293" y="16945"/>
                  <a:pt x="19277" y="16953"/>
                </a:cubicBezTo>
                <a:cubicBezTo>
                  <a:pt x="19261" y="16960"/>
                  <a:pt x="19246" y="16968"/>
                  <a:pt x="19233" y="16975"/>
                </a:cubicBezTo>
                <a:cubicBezTo>
                  <a:pt x="19220" y="16990"/>
                  <a:pt x="19216" y="17019"/>
                  <a:pt x="19215" y="17045"/>
                </a:cubicBezTo>
                <a:cubicBezTo>
                  <a:pt x="19214" y="17071"/>
                  <a:pt x="19216" y="17093"/>
                  <a:pt x="19216" y="17093"/>
                </a:cubicBezTo>
                <a:cubicBezTo>
                  <a:pt x="19216" y="17093"/>
                  <a:pt x="19209" y="17104"/>
                  <a:pt x="19200" y="17117"/>
                </a:cubicBezTo>
                <a:cubicBezTo>
                  <a:pt x="19190" y="17130"/>
                  <a:pt x="19178" y="17145"/>
                  <a:pt x="19165" y="17152"/>
                </a:cubicBezTo>
                <a:cubicBezTo>
                  <a:pt x="19156" y="17167"/>
                  <a:pt x="19150" y="17196"/>
                  <a:pt x="19145" y="17222"/>
                </a:cubicBezTo>
                <a:cubicBezTo>
                  <a:pt x="19141" y="17247"/>
                  <a:pt x="19139" y="17270"/>
                  <a:pt x="19139" y="17270"/>
                </a:cubicBezTo>
                <a:cubicBezTo>
                  <a:pt x="19139" y="17270"/>
                  <a:pt x="19130" y="17273"/>
                  <a:pt x="19115" y="17277"/>
                </a:cubicBezTo>
                <a:cubicBezTo>
                  <a:pt x="19100" y="17281"/>
                  <a:pt x="19079" y="17285"/>
                  <a:pt x="19053" y="17285"/>
                </a:cubicBezTo>
                <a:cubicBezTo>
                  <a:pt x="19031" y="17292"/>
                  <a:pt x="19029" y="17281"/>
                  <a:pt x="19033" y="17268"/>
                </a:cubicBezTo>
                <a:cubicBezTo>
                  <a:pt x="19036" y="17255"/>
                  <a:pt x="19044" y="17240"/>
                  <a:pt x="19044" y="17240"/>
                </a:cubicBezTo>
                <a:cubicBezTo>
                  <a:pt x="19044" y="17240"/>
                  <a:pt x="19036" y="17218"/>
                  <a:pt x="19025" y="17190"/>
                </a:cubicBezTo>
                <a:cubicBezTo>
                  <a:pt x="19015" y="17162"/>
                  <a:pt x="19002" y="17129"/>
                  <a:pt x="18993" y="17107"/>
                </a:cubicBezTo>
                <a:cubicBezTo>
                  <a:pt x="18989" y="17092"/>
                  <a:pt x="18983" y="17074"/>
                  <a:pt x="18974" y="17046"/>
                </a:cubicBezTo>
                <a:cubicBezTo>
                  <a:pt x="18966" y="17019"/>
                  <a:pt x="18955" y="16982"/>
                  <a:pt x="18942" y="16930"/>
                </a:cubicBezTo>
                <a:cubicBezTo>
                  <a:pt x="18933" y="16886"/>
                  <a:pt x="18923" y="16861"/>
                  <a:pt x="18914" y="16846"/>
                </a:cubicBezTo>
                <a:cubicBezTo>
                  <a:pt x="18905" y="16832"/>
                  <a:pt x="18899" y="16828"/>
                  <a:pt x="18899" y="16828"/>
                </a:cubicBezTo>
                <a:cubicBezTo>
                  <a:pt x="18899" y="16828"/>
                  <a:pt x="18899" y="16828"/>
                  <a:pt x="18881" y="16826"/>
                </a:cubicBezTo>
                <a:cubicBezTo>
                  <a:pt x="18862" y="16824"/>
                  <a:pt x="18826" y="16820"/>
                  <a:pt x="18753" y="16813"/>
                </a:cubicBezTo>
                <a:cubicBezTo>
                  <a:pt x="18753" y="16813"/>
                  <a:pt x="18624" y="16843"/>
                  <a:pt x="18607" y="16828"/>
                </a:cubicBezTo>
                <a:cubicBezTo>
                  <a:pt x="18590" y="16814"/>
                  <a:pt x="18624" y="16711"/>
                  <a:pt x="18624" y="16711"/>
                </a:cubicBezTo>
                <a:cubicBezTo>
                  <a:pt x="18624" y="16711"/>
                  <a:pt x="18624" y="16711"/>
                  <a:pt x="18639" y="16687"/>
                </a:cubicBezTo>
                <a:cubicBezTo>
                  <a:pt x="18655" y="16662"/>
                  <a:pt x="18685" y="16615"/>
                  <a:pt x="18745" y="16519"/>
                </a:cubicBezTo>
                <a:cubicBezTo>
                  <a:pt x="18745" y="16519"/>
                  <a:pt x="18744" y="16519"/>
                  <a:pt x="18754" y="16503"/>
                </a:cubicBezTo>
                <a:cubicBezTo>
                  <a:pt x="18764" y="16487"/>
                  <a:pt x="18783" y="16453"/>
                  <a:pt x="18822" y="16387"/>
                </a:cubicBezTo>
                <a:cubicBezTo>
                  <a:pt x="18822" y="16387"/>
                  <a:pt x="18822" y="16387"/>
                  <a:pt x="18829" y="16370"/>
                </a:cubicBezTo>
                <a:cubicBezTo>
                  <a:pt x="18836" y="16354"/>
                  <a:pt x="18851" y="16320"/>
                  <a:pt x="18881" y="16254"/>
                </a:cubicBezTo>
                <a:cubicBezTo>
                  <a:pt x="18881" y="16248"/>
                  <a:pt x="18880" y="16243"/>
                  <a:pt x="18879" y="16237"/>
                </a:cubicBezTo>
                <a:cubicBezTo>
                  <a:pt x="18838" y="15961"/>
                  <a:pt x="18621" y="15942"/>
                  <a:pt x="18565" y="16209"/>
                </a:cubicBezTo>
                <a:cubicBezTo>
                  <a:pt x="18556" y="16209"/>
                  <a:pt x="18526" y="16228"/>
                  <a:pt x="18493" y="16250"/>
                </a:cubicBezTo>
                <a:cubicBezTo>
                  <a:pt x="18459" y="16273"/>
                  <a:pt x="18423" y="16298"/>
                  <a:pt x="18401" y="16313"/>
                </a:cubicBezTo>
                <a:cubicBezTo>
                  <a:pt x="18376" y="16328"/>
                  <a:pt x="18363" y="16302"/>
                  <a:pt x="18356" y="16272"/>
                </a:cubicBezTo>
                <a:cubicBezTo>
                  <a:pt x="18350" y="16243"/>
                  <a:pt x="18350" y="16209"/>
                  <a:pt x="18350" y="16209"/>
                </a:cubicBezTo>
                <a:cubicBezTo>
                  <a:pt x="18345" y="16207"/>
                  <a:pt x="18341" y="16206"/>
                  <a:pt x="18337" y="16204"/>
                </a:cubicBezTo>
                <a:cubicBezTo>
                  <a:pt x="18192" y="16155"/>
                  <a:pt x="18046" y="16284"/>
                  <a:pt x="17981" y="16519"/>
                </a:cubicBezTo>
                <a:cubicBezTo>
                  <a:pt x="17981" y="16519"/>
                  <a:pt x="17981" y="16519"/>
                  <a:pt x="17973" y="16547"/>
                </a:cubicBezTo>
                <a:cubicBezTo>
                  <a:pt x="17964" y="16574"/>
                  <a:pt x="17947" y="16630"/>
                  <a:pt x="17912" y="16740"/>
                </a:cubicBezTo>
                <a:cubicBezTo>
                  <a:pt x="17912" y="16740"/>
                  <a:pt x="17891" y="16751"/>
                  <a:pt x="17867" y="16769"/>
                </a:cubicBezTo>
                <a:cubicBezTo>
                  <a:pt x="17844" y="16788"/>
                  <a:pt x="17818" y="16813"/>
                  <a:pt x="17809" y="16843"/>
                </a:cubicBezTo>
                <a:cubicBezTo>
                  <a:pt x="17797" y="16872"/>
                  <a:pt x="17779" y="16912"/>
                  <a:pt x="17763" y="16951"/>
                </a:cubicBezTo>
                <a:cubicBezTo>
                  <a:pt x="17747" y="16990"/>
                  <a:pt x="17732" y="17026"/>
                  <a:pt x="17724" y="17048"/>
                </a:cubicBezTo>
                <a:cubicBezTo>
                  <a:pt x="17715" y="17063"/>
                  <a:pt x="17735" y="17108"/>
                  <a:pt x="17757" y="17159"/>
                </a:cubicBezTo>
                <a:cubicBezTo>
                  <a:pt x="17780" y="17211"/>
                  <a:pt x="17805" y="17270"/>
                  <a:pt x="17809" y="17314"/>
                </a:cubicBezTo>
                <a:cubicBezTo>
                  <a:pt x="17807" y="17314"/>
                  <a:pt x="17796" y="17310"/>
                  <a:pt x="17782" y="17304"/>
                </a:cubicBezTo>
                <a:cubicBezTo>
                  <a:pt x="17769" y="17299"/>
                  <a:pt x="17752" y="17291"/>
                  <a:pt x="17736" y="17285"/>
                </a:cubicBezTo>
                <a:cubicBezTo>
                  <a:pt x="17738" y="17286"/>
                  <a:pt x="17738" y="17286"/>
                  <a:pt x="17738" y="17286"/>
                </a:cubicBezTo>
                <a:cubicBezTo>
                  <a:pt x="17738" y="17287"/>
                  <a:pt x="17739" y="17287"/>
                  <a:pt x="17742" y="17289"/>
                </a:cubicBezTo>
                <a:cubicBezTo>
                  <a:pt x="17742" y="17289"/>
                  <a:pt x="17741" y="17289"/>
                  <a:pt x="17743" y="17291"/>
                </a:cubicBezTo>
                <a:cubicBezTo>
                  <a:pt x="17745" y="17292"/>
                  <a:pt x="17750" y="17296"/>
                  <a:pt x="17758" y="17304"/>
                </a:cubicBezTo>
                <a:cubicBezTo>
                  <a:pt x="17758" y="17304"/>
                  <a:pt x="17758" y="17304"/>
                  <a:pt x="17761" y="17304"/>
                </a:cubicBezTo>
                <a:cubicBezTo>
                  <a:pt x="17763" y="17304"/>
                  <a:pt x="17767" y="17304"/>
                  <a:pt x="17776" y="17304"/>
                </a:cubicBezTo>
                <a:cubicBezTo>
                  <a:pt x="17776" y="17304"/>
                  <a:pt x="17776" y="17304"/>
                  <a:pt x="17778" y="17306"/>
                </a:cubicBezTo>
                <a:cubicBezTo>
                  <a:pt x="17780" y="17308"/>
                  <a:pt x="17784" y="17311"/>
                  <a:pt x="17793" y="17319"/>
                </a:cubicBezTo>
                <a:cubicBezTo>
                  <a:pt x="17793" y="17319"/>
                  <a:pt x="17793" y="17319"/>
                  <a:pt x="17801" y="17319"/>
                </a:cubicBezTo>
                <a:cubicBezTo>
                  <a:pt x="17801" y="17319"/>
                  <a:pt x="17802" y="17319"/>
                  <a:pt x="17810" y="17319"/>
                </a:cubicBezTo>
                <a:cubicBezTo>
                  <a:pt x="17810" y="17319"/>
                  <a:pt x="17810" y="17319"/>
                  <a:pt x="17816" y="17370"/>
                </a:cubicBezTo>
                <a:cubicBezTo>
                  <a:pt x="17823" y="17422"/>
                  <a:pt x="17835" y="17525"/>
                  <a:pt x="17861" y="17731"/>
                </a:cubicBezTo>
                <a:cubicBezTo>
                  <a:pt x="17853" y="17767"/>
                  <a:pt x="17819" y="17771"/>
                  <a:pt x="17781" y="17780"/>
                </a:cubicBezTo>
                <a:cubicBezTo>
                  <a:pt x="17743" y="17789"/>
                  <a:pt x="17703" y="17804"/>
                  <a:pt x="17681" y="17863"/>
                </a:cubicBezTo>
                <a:cubicBezTo>
                  <a:pt x="17630" y="17980"/>
                  <a:pt x="17647" y="18010"/>
                  <a:pt x="17647" y="18025"/>
                </a:cubicBezTo>
                <a:cubicBezTo>
                  <a:pt x="17647" y="18128"/>
                  <a:pt x="17613" y="18246"/>
                  <a:pt x="17621" y="18363"/>
                </a:cubicBezTo>
                <a:cubicBezTo>
                  <a:pt x="17626" y="18415"/>
                  <a:pt x="17639" y="18473"/>
                  <a:pt x="17649" y="18528"/>
                </a:cubicBezTo>
                <a:cubicBezTo>
                  <a:pt x="17660" y="18583"/>
                  <a:pt x="17668" y="18635"/>
                  <a:pt x="17664" y="18672"/>
                </a:cubicBezTo>
                <a:cubicBezTo>
                  <a:pt x="17662" y="18691"/>
                  <a:pt x="17658" y="18708"/>
                  <a:pt x="17651" y="18721"/>
                </a:cubicBezTo>
                <a:cubicBezTo>
                  <a:pt x="17645" y="18734"/>
                  <a:pt x="17636" y="18744"/>
                  <a:pt x="17626" y="18752"/>
                </a:cubicBezTo>
                <a:cubicBezTo>
                  <a:pt x="17628" y="18750"/>
                  <a:pt x="17631" y="18750"/>
                  <a:pt x="17634" y="18749"/>
                </a:cubicBezTo>
                <a:cubicBezTo>
                  <a:pt x="17636" y="18749"/>
                  <a:pt x="17639" y="18748"/>
                  <a:pt x="17641" y="18746"/>
                </a:cubicBezTo>
                <a:cubicBezTo>
                  <a:pt x="17645" y="18746"/>
                  <a:pt x="17647" y="18753"/>
                  <a:pt x="17649" y="18762"/>
                </a:cubicBezTo>
                <a:cubicBezTo>
                  <a:pt x="17651" y="18771"/>
                  <a:pt x="17653" y="18782"/>
                  <a:pt x="17657" y="18789"/>
                </a:cubicBezTo>
                <a:cubicBezTo>
                  <a:pt x="17662" y="18804"/>
                  <a:pt x="17666" y="18826"/>
                  <a:pt x="17669" y="18845"/>
                </a:cubicBezTo>
                <a:cubicBezTo>
                  <a:pt x="17672" y="18863"/>
                  <a:pt x="17674" y="18877"/>
                  <a:pt x="17674" y="18877"/>
                </a:cubicBezTo>
                <a:cubicBezTo>
                  <a:pt x="17670" y="18914"/>
                  <a:pt x="17668" y="18933"/>
                  <a:pt x="17667" y="18942"/>
                </a:cubicBezTo>
                <a:cubicBezTo>
                  <a:pt x="17666" y="18952"/>
                  <a:pt x="17666" y="18952"/>
                  <a:pt x="17666" y="18952"/>
                </a:cubicBezTo>
                <a:cubicBezTo>
                  <a:pt x="17662" y="18959"/>
                  <a:pt x="17659" y="18963"/>
                  <a:pt x="17658" y="18965"/>
                </a:cubicBezTo>
                <a:cubicBezTo>
                  <a:pt x="17657" y="18966"/>
                  <a:pt x="17657" y="18966"/>
                  <a:pt x="17657" y="18966"/>
                </a:cubicBezTo>
                <a:cubicBezTo>
                  <a:pt x="17636" y="18988"/>
                  <a:pt x="17625" y="18999"/>
                  <a:pt x="17620" y="19005"/>
                </a:cubicBezTo>
                <a:cubicBezTo>
                  <a:pt x="17615" y="19011"/>
                  <a:pt x="17615" y="19011"/>
                  <a:pt x="17615" y="19011"/>
                </a:cubicBezTo>
                <a:cubicBezTo>
                  <a:pt x="17615" y="19011"/>
                  <a:pt x="17610" y="19010"/>
                  <a:pt x="17605" y="19012"/>
                </a:cubicBezTo>
                <a:cubicBezTo>
                  <a:pt x="17599" y="19014"/>
                  <a:pt x="17593" y="19018"/>
                  <a:pt x="17589" y="19025"/>
                </a:cubicBezTo>
                <a:cubicBezTo>
                  <a:pt x="17584" y="19025"/>
                  <a:pt x="17578" y="19029"/>
                  <a:pt x="17573" y="19032"/>
                </a:cubicBezTo>
                <a:cubicBezTo>
                  <a:pt x="17568" y="19036"/>
                  <a:pt x="17563" y="19040"/>
                  <a:pt x="17563" y="19040"/>
                </a:cubicBezTo>
                <a:cubicBezTo>
                  <a:pt x="17563" y="19040"/>
                  <a:pt x="17559" y="19047"/>
                  <a:pt x="17555" y="19056"/>
                </a:cubicBezTo>
                <a:cubicBezTo>
                  <a:pt x="17551" y="19065"/>
                  <a:pt x="17546" y="19076"/>
                  <a:pt x="17546" y="19083"/>
                </a:cubicBezTo>
                <a:cubicBezTo>
                  <a:pt x="17542" y="19098"/>
                  <a:pt x="17538" y="19117"/>
                  <a:pt x="17535" y="19131"/>
                </a:cubicBezTo>
                <a:cubicBezTo>
                  <a:pt x="17531" y="19146"/>
                  <a:pt x="17529" y="19158"/>
                  <a:pt x="17529" y="19158"/>
                </a:cubicBezTo>
                <a:cubicBezTo>
                  <a:pt x="17520" y="19194"/>
                  <a:pt x="17516" y="19213"/>
                  <a:pt x="17514" y="19222"/>
                </a:cubicBezTo>
                <a:cubicBezTo>
                  <a:pt x="17512" y="19231"/>
                  <a:pt x="17512" y="19230"/>
                  <a:pt x="17512" y="19230"/>
                </a:cubicBezTo>
                <a:cubicBezTo>
                  <a:pt x="17512" y="19282"/>
                  <a:pt x="17512" y="19308"/>
                  <a:pt x="17512" y="19321"/>
                </a:cubicBezTo>
                <a:cubicBezTo>
                  <a:pt x="17512" y="19333"/>
                  <a:pt x="17512" y="19333"/>
                  <a:pt x="17512" y="19333"/>
                </a:cubicBezTo>
                <a:cubicBezTo>
                  <a:pt x="17520" y="19392"/>
                  <a:pt x="17525" y="19421"/>
                  <a:pt x="17527" y="19436"/>
                </a:cubicBezTo>
                <a:cubicBezTo>
                  <a:pt x="17529" y="19450"/>
                  <a:pt x="17529" y="19451"/>
                  <a:pt x="17529" y="19451"/>
                </a:cubicBezTo>
                <a:cubicBezTo>
                  <a:pt x="17537" y="19517"/>
                  <a:pt x="17542" y="19549"/>
                  <a:pt x="17544" y="19566"/>
                </a:cubicBezTo>
                <a:cubicBezTo>
                  <a:pt x="17546" y="19582"/>
                  <a:pt x="17546" y="19583"/>
                  <a:pt x="17546" y="19583"/>
                </a:cubicBezTo>
                <a:cubicBezTo>
                  <a:pt x="17546" y="19583"/>
                  <a:pt x="17540" y="19594"/>
                  <a:pt x="17532" y="19605"/>
                </a:cubicBezTo>
                <a:cubicBezTo>
                  <a:pt x="17525" y="19616"/>
                  <a:pt x="17516" y="19627"/>
                  <a:pt x="17512" y="19627"/>
                </a:cubicBezTo>
                <a:lnTo>
                  <a:pt x="17503" y="19641"/>
                </a:lnTo>
                <a:cubicBezTo>
                  <a:pt x="17503" y="19656"/>
                  <a:pt x="17503" y="19663"/>
                  <a:pt x="17503" y="19667"/>
                </a:cubicBezTo>
                <a:cubicBezTo>
                  <a:pt x="17503" y="19671"/>
                  <a:pt x="17503" y="19671"/>
                  <a:pt x="17503" y="19671"/>
                </a:cubicBezTo>
                <a:cubicBezTo>
                  <a:pt x="17499" y="19693"/>
                  <a:pt x="17497" y="19704"/>
                  <a:pt x="17496" y="19709"/>
                </a:cubicBezTo>
                <a:cubicBezTo>
                  <a:pt x="17494" y="19715"/>
                  <a:pt x="17494" y="19715"/>
                  <a:pt x="17494" y="19715"/>
                </a:cubicBezTo>
                <a:cubicBezTo>
                  <a:pt x="17490" y="19730"/>
                  <a:pt x="17488" y="19737"/>
                  <a:pt x="17487" y="19741"/>
                </a:cubicBezTo>
                <a:cubicBezTo>
                  <a:pt x="17486" y="19745"/>
                  <a:pt x="17486" y="19745"/>
                  <a:pt x="17486" y="19745"/>
                </a:cubicBezTo>
                <a:cubicBezTo>
                  <a:pt x="17486" y="19745"/>
                  <a:pt x="17484" y="19752"/>
                  <a:pt x="17481" y="19759"/>
                </a:cubicBezTo>
                <a:cubicBezTo>
                  <a:pt x="17478" y="19767"/>
                  <a:pt x="17473" y="19774"/>
                  <a:pt x="17469" y="19774"/>
                </a:cubicBezTo>
                <a:cubicBezTo>
                  <a:pt x="17463" y="19780"/>
                  <a:pt x="17457" y="19790"/>
                  <a:pt x="17453" y="19802"/>
                </a:cubicBezTo>
                <a:cubicBezTo>
                  <a:pt x="17448" y="19819"/>
                  <a:pt x="17448" y="19834"/>
                  <a:pt x="17451" y="19843"/>
                </a:cubicBezTo>
                <a:cubicBezTo>
                  <a:pt x="17452" y="19847"/>
                  <a:pt x="17452" y="19847"/>
                  <a:pt x="17452" y="19847"/>
                </a:cubicBezTo>
                <a:cubicBezTo>
                  <a:pt x="17499" y="19862"/>
                  <a:pt x="17523" y="19869"/>
                  <a:pt x="17535" y="19872"/>
                </a:cubicBezTo>
                <a:cubicBezTo>
                  <a:pt x="17546" y="19876"/>
                  <a:pt x="17546" y="19876"/>
                  <a:pt x="17546" y="19876"/>
                </a:cubicBezTo>
                <a:cubicBezTo>
                  <a:pt x="17546" y="19891"/>
                  <a:pt x="17546" y="19899"/>
                  <a:pt x="17546" y="19902"/>
                </a:cubicBezTo>
                <a:cubicBezTo>
                  <a:pt x="17546" y="19906"/>
                  <a:pt x="17546" y="19906"/>
                  <a:pt x="17546" y="19906"/>
                </a:cubicBezTo>
                <a:cubicBezTo>
                  <a:pt x="17568" y="19943"/>
                  <a:pt x="17578" y="19960"/>
                  <a:pt x="17583" y="19970"/>
                </a:cubicBezTo>
                <a:cubicBezTo>
                  <a:pt x="17589" y="19979"/>
                  <a:pt x="17589" y="19979"/>
                  <a:pt x="17589" y="19979"/>
                </a:cubicBezTo>
                <a:cubicBezTo>
                  <a:pt x="17602" y="20016"/>
                  <a:pt x="17608" y="20034"/>
                  <a:pt x="17612" y="20044"/>
                </a:cubicBezTo>
                <a:cubicBezTo>
                  <a:pt x="17615" y="20053"/>
                  <a:pt x="17615" y="20053"/>
                  <a:pt x="17615" y="20053"/>
                </a:cubicBezTo>
                <a:cubicBezTo>
                  <a:pt x="17636" y="20068"/>
                  <a:pt x="17647" y="20075"/>
                  <a:pt x="17652" y="20078"/>
                </a:cubicBezTo>
                <a:cubicBezTo>
                  <a:pt x="17657" y="20082"/>
                  <a:pt x="17657" y="20082"/>
                  <a:pt x="17657" y="20082"/>
                </a:cubicBezTo>
                <a:cubicBezTo>
                  <a:pt x="17657" y="20082"/>
                  <a:pt x="17665" y="20093"/>
                  <a:pt x="17674" y="20104"/>
                </a:cubicBezTo>
                <a:cubicBezTo>
                  <a:pt x="17682" y="20115"/>
                  <a:pt x="17691" y="20125"/>
                  <a:pt x="17691" y="20126"/>
                </a:cubicBezTo>
                <a:cubicBezTo>
                  <a:pt x="17699" y="20262"/>
                  <a:pt x="17693" y="20295"/>
                  <a:pt x="17695" y="20306"/>
                </a:cubicBezTo>
                <a:cubicBezTo>
                  <a:pt x="17697" y="20318"/>
                  <a:pt x="17709" y="20308"/>
                  <a:pt x="17751" y="20359"/>
                </a:cubicBezTo>
                <a:cubicBezTo>
                  <a:pt x="17755" y="20366"/>
                  <a:pt x="17755" y="20373"/>
                  <a:pt x="17755" y="20381"/>
                </a:cubicBezTo>
                <a:cubicBezTo>
                  <a:pt x="17755" y="20388"/>
                  <a:pt x="17755" y="20396"/>
                  <a:pt x="17760" y="20403"/>
                </a:cubicBezTo>
                <a:cubicBezTo>
                  <a:pt x="17760" y="20418"/>
                  <a:pt x="17774" y="20437"/>
                  <a:pt x="17789" y="20451"/>
                </a:cubicBezTo>
                <a:cubicBezTo>
                  <a:pt x="17804" y="20466"/>
                  <a:pt x="17819" y="20477"/>
                  <a:pt x="17819" y="20477"/>
                </a:cubicBezTo>
                <a:cubicBezTo>
                  <a:pt x="17819" y="20477"/>
                  <a:pt x="17832" y="20477"/>
                  <a:pt x="17845" y="20479"/>
                </a:cubicBezTo>
                <a:cubicBezTo>
                  <a:pt x="17858" y="20481"/>
                  <a:pt x="17871" y="20484"/>
                  <a:pt x="17871" y="20492"/>
                </a:cubicBezTo>
                <a:cubicBezTo>
                  <a:pt x="17876" y="20499"/>
                  <a:pt x="17890" y="20514"/>
                  <a:pt x="17904" y="20526"/>
                </a:cubicBezTo>
                <a:cubicBezTo>
                  <a:pt x="17918" y="20539"/>
                  <a:pt x="17931" y="20551"/>
                  <a:pt x="17931" y="20551"/>
                </a:cubicBezTo>
                <a:cubicBezTo>
                  <a:pt x="17987" y="20529"/>
                  <a:pt x="18015" y="20517"/>
                  <a:pt x="18029" y="20512"/>
                </a:cubicBezTo>
                <a:cubicBezTo>
                  <a:pt x="18043" y="20506"/>
                  <a:pt x="18043" y="20506"/>
                  <a:pt x="18043" y="20506"/>
                </a:cubicBezTo>
                <a:cubicBezTo>
                  <a:pt x="18069" y="20550"/>
                  <a:pt x="18081" y="20572"/>
                  <a:pt x="18088" y="20583"/>
                </a:cubicBezTo>
                <a:cubicBezTo>
                  <a:pt x="18094" y="20594"/>
                  <a:pt x="18094" y="20594"/>
                  <a:pt x="18094" y="20594"/>
                </a:cubicBezTo>
                <a:cubicBezTo>
                  <a:pt x="18124" y="20580"/>
                  <a:pt x="18139" y="20572"/>
                  <a:pt x="18147" y="20568"/>
                </a:cubicBezTo>
                <a:cubicBezTo>
                  <a:pt x="18154" y="20564"/>
                  <a:pt x="18154" y="20564"/>
                  <a:pt x="18154" y="20564"/>
                </a:cubicBezTo>
                <a:cubicBezTo>
                  <a:pt x="18154" y="20564"/>
                  <a:pt x="18180" y="20580"/>
                  <a:pt x="18197" y="20594"/>
                </a:cubicBezTo>
                <a:cubicBezTo>
                  <a:pt x="18214" y="20609"/>
                  <a:pt x="18266" y="20595"/>
                  <a:pt x="18283" y="20580"/>
                </a:cubicBezTo>
                <a:cubicBezTo>
                  <a:pt x="18291" y="20580"/>
                  <a:pt x="18306" y="20569"/>
                  <a:pt x="18321" y="20559"/>
                </a:cubicBezTo>
                <a:cubicBezTo>
                  <a:pt x="18336" y="20550"/>
                  <a:pt x="18351" y="20543"/>
                  <a:pt x="18360" y="20551"/>
                </a:cubicBezTo>
                <a:cubicBezTo>
                  <a:pt x="18368" y="20551"/>
                  <a:pt x="18392" y="20543"/>
                  <a:pt x="18413" y="20536"/>
                </a:cubicBezTo>
                <a:cubicBezTo>
                  <a:pt x="18435" y="20528"/>
                  <a:pt x="18454" y="20521"/>
                  <a:pt x="18454" y="20521"/>
                </a:cubicBezTo>
                <a:cubicBezTo>
                  <a:pt x="18476" y="20491"/>
                  <a:pt x="18486" y="20477"/>
                  <a:pt x="18491" y="20470"/>
                </a:cubicBezTo>
                <a:cubicBezTo>
                  <a:pt x="18497" y="20463"/>
                  <a:pt x="18497" y="20462"/>
                  <a:pt x="18497" y="20462"/>
                </a:cubicBezTo>
                <a:cubicBezTo>
                  <a:pt x="18540" y="20426"/>
                  <a:pt x="18561" y="20407"/>
                  <a:pt x="18572" y="20398"/>
                </a:cubicBezTo>
                <a:cubicBezTo>
                  <a:pt x="18582" y="20388"/>
                  <a:pt x="18583" y="20388"/>
                  <a:pt x="18583" y="20388"/>
                </a:cubicBezTo>
                <a:cubicBezTo>
                  <a:pt x="18630" y="20477"/>
                  <a:pt x="18653" y="20521"/>
                  <a:pt x="18665" y="20543"/>
                </a:cubicBezTo>
                <a:cubicBezTo>
                  <a:pt x="18677" y="20565"/>
                  <a:pt x="18677" y="20564"/>
                  <a:pt x="18677" y="20564"/>
                </a:cubicBezTo>
                <a:cubicBezTo>
                  <a:pt x="18677" y="20564"/>
                  <a:pt x="18771" y="20535"/>
                  <a:pt x="18780" y="20535"/>
                </a:cubicBezTo>
                <a:cubicBezTo>
                  <a:pt x="18797" y="20535"/>
                  <a:pt x="18866" y="20492"/>
                  <a:pt x="18866" y="20492"/>
                </a:cubicBezTo>
                <a:cubicBezTo>
                  <a:pt x="18866" y="20492"/>
                  <a:pt x="18870" y="20481"/>
                  <a:pt x="18873" y="20464"/>
                </a:cubicBezTo>
                <a:cubicBezTo>
                  <a:pt x="18876" y="20448"/>
                  <a:pt x="18879" y="20425"/>
                  <a:pt x="18874" y="20403"/>
                </a:cubicBezTo>
                <a:cubicBezTo>
                  <a:pt x="18874" y="20389"/>
                  <a:pt x="18872" y="20374"/>
                  <a:pt x="18870" y="20363"/>
                </a:cubicBezTo>
                <a:cubicBezTo>
                  <a:pt x="18868" y="20352"/>
                  <a:pt x="18866" y="20345"/>
                  <a:pt x="18866" y="20345"/>
                </a:cubicBezTo>
                <a:cubicBezTo>
                  <a:pt x="18866" y="20345"/>
                  <a:pt x="18849" y="20315"/>
                  <a:pt x="18874" y="20300"/>
                </a:cubicBezTo>
                <a:cubicBezTo>
                  <a:pt x="18900" y="20285"/>
                  <a:pt x="18908" y="20256"/>
                  <a:pt x="18925" y="20241"/>
                </a:cubicBezTo>
                <a:cubicBezTo>
                  <a:pt x="18938" y="20226"/>
                  <a:pt x="18949" y="20208"/>
                  <a:pt x="18958" y="20192"/>
                </a:cubicBezTo>
                <a:cubicBezTo>
                  <a:pt x="18966" y="20175"/>
                  <a:pt x="18973" y="20160"/>
                  <a:pt x="18977" y="20153"/>
                </a:cubicBezTo>
                <a:cubicBezTo>
                  <a:pt x="18982" y="20153"/>
                  <a:pt x="18988" y="20138"/>
                  <a:pt x="18994" y="20123"/>
                </a:cubicBezTo>
                <a:cubicBezTo>
                  <a:pt x="19001" y="20109"/>
                  <a:pt x="19007" y="20094"/>
                  <a:pt x="19011" y="20094"/>
                </a:cubicBezTo>
                <a:cubicBezTo>
                  <a:pt x="19011" y="20087"/>
                  <a:pt x="19016" y="20072"/>
                  <a:pt x="19020" y="20057"/>
                </a:cubicBezTo>
                <a:cubicBezTo>
                  <a:pt x="19024" y="20042"/>
                  <a:pt x="19028" y="20027"/>
                  <a:pt x="19028" y="20020"/>
                </a:cubicBezTo>
                <a:cubicBezTo>
                  <a:pt x="19033" y="20020"/>
                  <a:pt x="19046" y="20001"/>
                  <a:pt x="19058" y="19983"/>
                </a:cubicBezTo>
                <a:cubicBezTo>
                  <a:pt x="19069" y="19965"/>
                  <a:pt x="19080" y="19947"/>
                  <a:pt x="19080" y="19947"/>
                </a:cubicBezTo>
                <a:cubicBezTo>
                  <a:pt x="19089" y="19925"/>
                  <a:pt x="19093" y="19914"/>
                  <a:pt x="19095" y="19908"/>
                </a:cubicBezTo>
                <a:cubicBezTo>
                  <a:pt x="19097" y="19902"/>
                  <a:pt x="19097" y="19902"/>
                  <a:pt x="19097" y="19902"/>
                </a:cubicBezTo>
                <a:cubicBezTo>
                  <a:pt x="19097" y="19902"/>
                  <a:pt x="19105" y="19873"/>
                  <a:pt x="19116" y="19842"/>
                </a:cubicBezTo>
                <a:cubicBezTo>
                  <a:pt x="19127" y="19811"/>
                  <a:pt x="19140" y="19778"/>
                  <a:pt x="19149" y="19770"/>
                </a:cubicBezTo>
                <a:cubicBezTo>
                  <a:pt x="19157" y="19770"/>
                  <a:pt x="19185" y="19738"/>
                  <a:pt x="19213" y="19706"/>
                </a:cubicBezTo>
                <a:cubicBezTo>
                  <a:pt x="19241" y="19675"/>
                  <a:pt x="19268" y="19645"/>
                  <a:pt x="19277" y="19653"/>
                </a:cubicBezTo>
                <a:cubicBezTo>
                  <a:pt x="19285" y="19653"/>
                  <a:pt x="19305" y="19631"/>
                  <a:pt x="19324" y="19605"/>
                </a:cubicBezTo>
                <a:cubicBezTo>
                  <a:pt x="19344" y="19579"/>
                  <a:pt x="19363" y="19550"/>
                  <a:pt x="19371" y="19535"/>
                </a:cubicBezTo>
                <a:cubicBezTo>
                  <a:pt x="19380" y="19528"/>
                  <a:pt x="19384" y="19517"/>
                  <a:pt x="19391" y="19506"/>
                </a:cubicBezTo>
                <a:cubicBezTo>
                  <a:pt x="19399" y="19495"/>
                  <a:pt x="19410" y="19484"/>
                  <a:pt x="19431" y="19477"/>
                </a:cubicBezTo>
                <a:cubicBezTo>
                  <a:pt x="19448" y="19477"/>
                  <a:pt x="19517" y="19462"/>
                  <a:pt x="19581" y="19447"/>
                </a:cubicBezTo>
                <a:cubicBezTo>
                  <a:pt x="19646" y="19432"/>
                  <a:pt x="19706" y="19418"/>
                  <a:pt x="19706" y="19418"/>
                </a:cubicBezTo>
                <a:cubicBezTo>
                  <a:pt x="19774" y="19381"/>
                  <a:pt x="19809" y="19362"/>
                  <a:pt x="19826" y="19353"/>
                </a:cubicBezTo>
                <a:cubicBezTo>
                  <a:pt x="19843" y="19344"/>
                  <a:pt x="19843" y="19344"/>
                  <a:pt x="19843" y="19344"/>
                </a:cubicBezTo>
                <a:cubicBezTo>
                  <a:pt x="19878" y="19299"/>
                  <a:pt x="19895" y="19277"/>
                  <a:pt x="19903" y="19266"/>
                </a:cubicBezTo>
                <a:cubicBezTo>
                  <a:pt x="19912" y="19255"/>
                  <a:pt x="19912" y="19255"/>
                  <a:pt x="19912" y="19255"/>
                </a:cubicBezTo>
                <a:cubicBezTo>
                  <a:pt x="19916" y="19233"/>
                  <a:pt x="19918" y="19222"/>
                  <a:pt x="19919" y="19217"/>
                </a:cubicBezTo>
                <a:cubicBezTo>
                  <a:pt x="19920" y="19211"/>
                  <a:pt x="19920" y="19210"/>
                  <a:pt x="19920" y="19210"/>
                </a:cubicBezTo>
                <a:cubicBezTo>
                  <a:pt x="19959" y="19210"/>
                  <a:pt x="19978" y="19210"/>
                  <a:pt x="19988" y="19210"/>
                </a:cubicBezTo>
                <a:cubicBezTo>
                  <a:pt x="19997" y="19210"/>
                  <a:pt x="19998" y="19210"/>
                  <a:pt x="19998" y="19210"/>
                </a:cubicBezTo>
                <a:lnTo>
                  <a:pt x="19989" y="19271"/>
                </a:lnTo>
                <a:cubicBezTo>
                  <a:pt x="19989" y="19278"/>
                  <a:pt x="19987" y="19285"/>
                  <a:pt x="19988" y="19293"/>
                </a:cubicBezTo>
                <a:cubicBezTo>
                  <a:pt x="19989" y="19300"/>
                  <a:pt x="19993" y="19307"/>
                  <a:pt x="20006" y="19314"/>
                </a:cubicBezTo>
                <a:cubicBezTo>
                  <a:pt x="20032" y="19344"/>
                  <a:pt x="20057" y="19373"/>
                  <a:pt x="20066" y="19373"/>
                </a:cubicBezTo>
                <a:cubicBezTo>
                  <a:pt x="20074" y="19373"/>
                  <a:pt x="20092" y="19388"/>
                  <a:pt x="20101" y="19388"/>
                </a:cubicBezTo>
                <a:cubicBezTo>
                  <a:pt x="20105" y="19396"/>
                  <a:pt x="20118" y="19403"/>
                  <a:pt x="20129" y="19408"/>
                </a:cubicBezTo>
                <a:cubicBezTo>
                  <a:pt x="20141" y="19414"/>
                  <a:pt x="20152" y="19418"/>
                  <a:pt x="20152" y="19418"/>
                </a:cubicBezTo>
                <a:lnTo>
                  <a:pt x="20203" y="19388"/>
                </a:lnTo>
                <a:cubicBezTo>
                  <a:pt x="20203" y="19374"/>
                  <a:pt x="20229" y="19358"/>
                  <a:pt x="20246" y="19344"/>
                </a:cubicBezTo>
                <a:cubicBezTo>
                  <a:pt x="20263" y="19329"/>
                  <a:pt x="20332" y="19300"/>
                  <a:pt x="20332" y="19300"/>
                </a:cubicBezTo>
                <a:cubicBezTo>
                  <a:pt x="20332" y="19300"/>
                  <a:pt x="20336" y="19311"/>
                  <a:pt x="20341" y="19322"/>
                </a:cubicBezTo>
                <a:cubicBezTo>
                  <a:pt x="20347" y="19333"/>
                  <a:pt x="20353" y="19344"/>
                  <a:pt x="20358" y="19344"/>
                </a:cubicBezTo>
                <a:cubicBezTo>
                  <a:pt x="20358" y="19351"/>
                  <a:pt x="20366" y="19362"/>
                  <a:pt x="20373" y="19375"/>
                </a:cubicBezTo>
                <a:cubicBezTo>
                  <a:pt x="20381" y="19388"/>
                  <a:pt x="20387" y="19403"/>
                  <a:pt x="20383" y="19418"/>
                </a:cubicBezTo>
                <a:cubicBezTo>
                  <a:pt x="20383" y="19425"/>
                  <a:pt x="20383" y="19440"/>
                  <a:pt x="20383" y="19452"/>
                </a:cubicBezTo>
                <a:cubicBezTo>
                  <a:pt x="20383" y="19465"/>
                  <a:pt x="20383" y="19477"/>
                  <a:pt x="20383" y="19477"/>
                </a:cubicBezTo>
                <a:cubicBezTo>
                  <a:pt x="20409" y="19499"/>
                  <a:pt x="20422" y="19509"/>
                  <a:pt x="20428" y="19515"/>
                </a:cubicBezTo>
                <a:cubicBezTo>
                  <a:pt x="20435" y="19520"/>
                  <a:pt x="20435" y="19520"/>
                  <a:pt x="20435" y="19520"/>
                </a:cubicBezTo>
                <a:cubicBezTo>
                  <a:pt x="20435" y="19520"/>
                  <a:pt x="20443" y="19528"/>
                  <a:pt x="20453" y="19537"/>
                </a:cubicBezTo>
                <a:cubicBezTo>
                  <a:pt x="20462" y="19546"/>
                  <a:pt x="20473" y="19557"/>
                  <a:pt x="20477" y="19564"/>
                </a:cubicBezTo>
                <a:cubicBezTo>
                  <a:pt x="20482" y="19564"/>
                  <a:pt x="20497" y="19568"/>
                  <a:pt x="20511" y="19572"/>
                </a:cubicBezTo>
                <a:cubicBezTo>
                  <a:pt x="20524" y="19575"/>
                  <a:pt x="20537" y="19579"/>
                  <a:pt x="20537" y="19579"/>
                </a:cubicBezTo>
                <a:cubicBezTo>
                  <a:pt x="20542" y="19527"/>
                  <a:pt x="20544" y="19502"/>
                  <a:pt x="20545" y="19489"/>
                </a:cubicBezTo>
                <a:cubicBezTo>
                  <a:pt x="20546" y="19476"/>
                  <a:pt x="20546" y="19477"/>
                  <a:pt x="20546" y="19477"/>
                </a:cubicBezTo>
                <a:cubicBezTo>
                  <a:pt x="20546" y="19477"/>
                  <a:pt x="20563" y="19447"/>
                  <a:pt x="20589" y="19447"/>
                </a:cubicBezTo>
                <a:cubicBezTo>
                  <a:pt x="20615" y="19447"/>
                  <a:pt x="20657" y="19447"/>
                  <a:pt x="20657" y="19447"/>
                </a:cubicBezTo>
                <a:cubicBezTo>
                  <a:pt x="20657" y="19447"/>
                  <a:pt x="20692" y="19462"/>
                  <a:pt x="20692" y="19477"/>
                </a:cubicBezTo>
                <a:cubicBezTo>
                  <a:pt x="20692" y="19491"/>
                  <a:pt x="20734" y="19535"/>
                  <a:pt x="20734" y="19535"/>
                </a:cubicBezTo>
                <a:cubicBezTo>
                  <a:pt x="20764" y="19521"/>
                  <a:pt x="20779" y="19513"/>
                  <a:pt x="20787" y="19510"/>
                </a:cubicBezTo>
                <a:cubicBezTo>
                  <a:pt x="20794" y="19506"/>
                  <a:pt x="20795" y="19506"/>
                  <a:pt x="20795" y="19506"/>
                </a:cubicBezTo>
                <a:cubicBezTo>
                  <a:pt x="20807" y="19513"/>
                  <a:pt x="20814" y="19517"/>
                  <a:pt x="20817" y="19518"/>
                </a:cubicBezTo>
                <a:cubicBezTo>
                  <a:pt x="20820" y="19520"/>
                  <a:pt x="20820" y="19520"/>
                  <a:pt x="20820" y="19520"/>
                </a:cubicBezTo>
                <a:cubicBezTo>
                  <a:pt x="20859" y="19528"/>
                  <a:pt x="20878" y="19531"/>
                  <a:pt x="20888" y="19533"/>
                </a:cubicBezTo>
                <a:cubicBezTo>
                  <a:pt x="20897" y="19535"/>
                  <a:pt x="20898" y="19535"/>
                  <a:pt x="20898" y="19535"/>
                </a:cubicBezTo>
                <a:cubicBezTo>
                  <a:pt x="20898" y="19535"/>
                  <a:pt x="20902" y="19535"/>
                  <a:pt x="20906" y="19533"/>
                </a:cubicBezTo>
                <a:cubicBezTo>
                  <a:pt x="20910" y="19531"/>
                  <a:pt x="20915" y="19528"/>
                  <a:pt x="20915" y="19520"/>
                </a:cubicBezTo>
                <a:cubicBezTo>
                  <a:pt x="20919" y="19513"/>
                  <a:pt x="20921" y="19498"/>
                  <a:pt x="20922" y="19485"/>
                </a:cubicBezTo>
                <a:cubicBezTo>
                  <a:pt x="20923" y="19472"/>
                  <a:pt x="20923" y="19461"/>
                  <a:pt x="20923" y="19461"/>
                </a:cubicBezTo>
                <a:cubicBezTo>
                  <a:pt x="20923" y="19461"/>
                  <a:pt x="20921" y="19462"/>
                  <a:pt x="20922" y="19460"/>
                </a:cubicBezTo>
                <a:cubicBezTo>
                  <a:pt x="20923" y="19458"/>
                  <a:pt x="20928" y="19454"/>
                  <a:pt x="20940" y="19447"/>
                </a:cubicBezTo>
                <a:cubicBezTo>
                  <a:pt x="20966" y="19447"/>
                  <a:pt x="20957" y="19432"/>
                  <a:pt x="20966" y="19447"/>
                </a:cubicBezTo>
                <a:cubicBezTo>
                  <a:pt x="20974" y="19462"/>
                  <a:pt x="21009" y="19462"/>
                  <a:pt x="21026" y="19477"/>
                </a:cubicBezTo>
                <a:cubicBezTo>
                  <a:pt x="21035" y="19477"/>
                  <a:pt x="21069" y="19490"/>
                  <a:pt x="21078" y="19490"/>
                </a:cubicBezTo>
                <a:cubicBezTo>
                  <a:pt x="21086" y="19490"/>
                  <a:pt x="21172" y="19477"/>
                  <a:pt x="21172" y="19477"/>
                </a:cubicBezTo>
                <a:cubicBezTo>
                  <a:pt x="21172" y="19477"/>
                  <a:pt x="21155" y="19491"/>
                  <a:pt x="21189" y="19461"/>
                </a:cubicBezTo>
                <a:cubicBezTo>
                  <a:pt x="21224" y="19432"/>
                  <a:pt x="21266" y="19388"/>
                  <a:pt x="21266" y="19388"/>
                </a:cubicBezTo>
                <a:cubicBezTo>
                  <a:pt x="21266" y="19388"/>
                  <a:pt x="21267" y="19388"/>
                  <a:pt x="21292" y="19373"/>
                </a:cubicBezTo>
                <a:cubicBezTo>
                  <a:pt x="21318" y="19358"/>
                  <a:pt x="21317" y="19300"/>
                  <a:pt x="21317" y="19300"/>
                </a:cubicBezTo>
                <a:cubicBezTo>
                  <a:pt x="21317" y="19300"/>
                  <a:pt x="21318" y="19300"/>
                  <a:pt x="21320" y="19300"/>
                </a:cubicBezTo>
                <a:cubicBezTo>
                  <a:pt x="21322" y="19300"/>
                  <a:pt x="21326" y="19300"/>
                  <a:pt x="21335" y="19300"/>
                </a:cubicBezTo>
                <a:cubicBezTo>
                  <a:pt x="21339" y="19293"/>
                  <a:pt x="21354" y="19285"/>
                  <a:pt x="21368" y="19279"/>
                </a:cubicBezTo>
                <a:cubicBezTo>
                  <a:pt x="21382" y="19274"/>
                  <a:pt x="21395" y="19271"/>
                  <a:pt x="21395" y="19271"/>
                </a:cubicBezTo>
                <a:cubicBezTo>
                  <a:pt x="21395" y="19271"/>
                  <a:pt x="21397" y="19263"/>
                  <a:pt x="21400" y="19254"/>
                </a:cubicBezTo>
                <a:cubicBezTo>
                  <a:pt x="21403" y="19245"/>
                  <a:pt x="21408" y="19233"/>
                  <a:pt x="21412" y="19226"/>
                </a:cubicBezTo>
                <a:cubicBezTo>
                  <a:pt x="21416" y="19226"/>
                  <a:pt x="21423" y="19218"/>
                  <a:pt x="21428" y="19211"/>
                </a:cubicBezTo>
                <a:cubicBezTo>
                  <a:pt x="21433" y="19204"/>
                  <a:pt x="21438" y="19197"/>
                  <a:pt x="21438" y="19197"/>
                </a:cubicBezTo>
                <a:cubicBezTo>
                  <a:pt x="21442" y="19197"/>
                  <a:pt x="21444" y="19197"/>
                  <a:pt x="21445" y="19197"/>
                </a:cubicBezTo>
                <a:cubicBezTo>
                  <a:pt x="21446" y="19197"/>
                  <a:pt x="21446" y="19197"/>
                  <a:pt x="21446" y="19197"/>
                </a:cubicBezTo>
                <a:cubicBezTo>
                  <a:pt x="21464" y="19189"/>
                  <a:pt x="21472" y="19185"/>
                  <a:pt x="21476" y="19183"/>
                </a:cubicBezTo>
                <a:cubicBezTo>
                  <a:pt x="21480" y="19181"/>
                  <a:pt x="21480" y="19181"/>
                  <a:pt x="21480" y="19181"/>
                </a:cubicBezTo>
                <a:cubicBezTo>
                  <a:pt x="21485" y="19166"/>
                  <a:pt x="21487" y="19159"/>
                  <a:pt x="21488" y="19156"/>
                </a:cubicBezTo>
                <a:cubicBezTo>
                  <a:pt x="21489" y="19152"/>
                  <a:pt x="21489" y="19152"/>
                  <a:pt x="21489" y="19152"/>
                </a:cubicBezTo>
                <a:cubicBezTo>
                  <a:pt x="21523" y="19167"/>
                  <a:pt x="21540" y="19174"/>
                  <a:pt x="21549" y="19177"/>
                </a:cubicBezTo>
                <a:cubicBezTo>
                  <a:pt x="21558" y="19181"/>
                  <a:pt x="21557" y="19181"/>
                  <a:pt x="21557" y="19181"/>
                </a:cubicBezTo>
                <a:cubicBezTo>
                  <a:pt x="21557" y="19181"/>
                  <a:pt x="21573" y="19185"/>
                  <a:pt x="21589" y="19187"/>
                </a:cubicBezTo>
                <a:cubicBezTo>
                  <a:pt x="21593" y="19187"/>
                  <a:pt x="21596" y="19187"/>
                  <a:pt x="21600" y="19187"/>
                </a:cubicBezTo>
                <a:lnTo>
                  <a:pt x="21600" y="17350"/>
                </a:lnTo>
                <a:cubicBezTo>
                  <a:pt x="21597" y="17351"/>
                  <a:pt x="21595" y="17351"/>
                  <a:pt x="21593" y="17353"/>
                </a:cubicBezTo>
                <a:cubicBezTo>
                  <a:pt x="21587" y="17356"/>
                  <a:pt x="21583" y="17360"/>
                  <a:pt x="21583" y="17360"/>
                </a:cubicBezTo>
                <a:cubicBezTo>
                  <a:pt x="21575" y="17360"/>
                  <a:pt x="21568" y="17353"/>
                  <a:pt x="21564" y="17345"/>
                </a:cubicBezTo>
                <a:cubicBezTo>
                  <a:pt x="21560" y="17338"/>
                  <a:pt x="21557" y="17331"/>
                  <a:pt x="21557" y="17331"/>
                </a:cubicBezTo>
                <a:cubicBezTo>
                  <a:pt x="21553" y="17338"/>
                  <a:pt x="21553" y="17346"/>
                  <a:pt x="21553" y="17351"/>
                </a:cubicBezTo>
                <a:cubicBezTo>
                  <a:pt x="21553" y="17357"/>
                  <a:pt x="21553" y="17360"/>
                  <a:pt x="21549" y="17360"/>
                </a:cubicBezTo>
                <a:cubicBezTo>
                  <a:pt x="21544" y="17367"/>
                  <a:pt x="21536" y="17360"/>
                  <a:pt x="21529" y="17351"/>
                </a:cubicBezTo>
                <a:cubicBezTo>
                  <a:pt x="21521" y="17342"/>
                  <a:pt x="21515" y="17331"/>
                  <a:pt x="21515" y="17331"/>
                </a:cubicBezTo>
                <a:cubicBezTo>
                  <a:pt x="21515" y="17331"/>
                  <a:pt x="21515" y="17330"/>
                  <a:pt x="21514" y="17323"/>
                </a:cubicBezTo>
                <a:cubicBezTo>
                  <a:pt x="21513" y="17316"/>
                  <a:pt x="21510" y="17301"/>
                  <a:pt x="21506" y="17272"/>
                </a:cubicBezTo>
                <a:cubicBezTo>
                  <a:pt x="21506" y="17272"/>
                  <a:pt x="21506" y="17272"/>
                  <a:pt x="21501" y="17268"/>
                </a:cubicBezTo>
                <a:cubicBezTo>
                  <a:pt x="21495" y="17265"/>
                  <a:pt x="21484" y="17257"/>
                  <a:pt x="21463" y="17242"/>
                </a:cubicBezTo>
                <a:cubicBezTo>
                  <a:pt x="21463" y="17242"/>
                  <a:pt x="21463" y="17243"/>
                  <a:pt x="21457" y="17241"/>
                </a:cubicBezTo>
                <a:cubicBezTo>
                  <a:pt x="21450" y="17239"/>
                  <a:pt x="21438" y="17236"/>
                  <a:pt x="21412" y="17228"/>
                </a:cubicBezTo>
                <a:cubicBezTo>
                  <a:pt x="21412" y="17228"/>
                  <a:pt x="21414" y="17214"/>
                  <a:pt x="21416" y="17196"/>
                </a:cubicBezTo>
                <a:cubicBezTo>
                  <a:pt x="21418" y="17177"/>
                  <a:pt x="21420" y="17155"/>
                  <a:pt x="21420" y="17140"/>
                </a:cubicBezTo>
                <a:cubicBezTo>
                  <a:pt x="21420" y="17140"/>
                  <a:pt x="21420" y="17140"/>
                  <a:pt x="21420" y="17140"/>
                </a:cubicBezTo>
                <a:cubicBezTo>
                  <a:pt x="21420" y="17139"/>
                  <a:pt x="21420" y="17139"/>
                  <a:pt x="21420" y="17139"/>
                </a:cubicBezTo>
                <a:lnTo>
                  <a:pt x="21420" y="17139"/>
                </a:lnTo>
                <a:lnTo>
                  <a:pt x="21420" y="17140"/>
                </a:lnTo>
                <a:lnTo>
                  <a:pt x="21420" y="17140"/>
                </a:lnTo>
                <a:lnTo>
                  <a:pt x="21419" y="17140"/>
                </a:lnTo>
                <a:cubicBezTo>
                  <a:pt x="21291" y="17118"/>
                  <a:pt x="21151" y="17063"/>
                  <a:pt x="21012" y="16999"/>
                </a:cubicBezTo>
                <a:cubicBezTo>
                  <a:pt x="20872" y="16935"/>
                  <a:pt x="20733" y="16861"/>
                  <a:pt x="20604" y="16802"/>
                </a:cubicBezTo>
                <a:cubicBezTo>
                  <a:pt x="20598" y="16803"/>
                  <a:pt x="20393" y="16716"/>
                  <a:pt x="20356" y="16714"/>
                </a:cubicBezTo>
                <a:cubicBezTo>
                  <a:pt x="20319" y="16712"/>
                  <a:pt x="20253" y="16560"/>
                  <a:pt x="20253" y="16509"/>
                </a:cubicBezTo>
                <a:cubicBezTo>
                  <a:pt x="20252" y="16437"/>
                  <a:pt x="20272" y="16373"/>
                  <a:pt x="20278" y="16303"/>
                </a:cubicBezTo>
                <a:cubicBezTo>
                  <a:pt x="20327" y="15763"/>
                  <a:pt x="19815" y="15694"/>
                  <a:pt x="19817" y="16240"/>
                </a:cubicBezTo>
                <a:close/>
                <a:moveTo>
                  <a:pt x="17504" y="15977"/>
                </a:moveTo>
                <a:cubicBezTo>
                  <a:pt x="17504" y="15977"/>
                  <a:pt x="17504" y="15977"/>
                  <a:pt x="17504" y="15977"/>
                </a:cubicBezTo>
                <a:lnTo>
                  <a:pt x="17504" y="15977"/>
                </a:lnTo>
                <a:lnTo>
                  <a:pt x="17504" y="15977"/>
                </a:lnTo>
                <a:cubicBezTo>
                  <a:pt x="17503" y="15978"/>
                  <a:pt x="17503" y="15978"/>
                  <a:pt x="17503" y="15978"/>
                </a:cubicBezTo>
                <a:cubicBezTo>
                  <a:pt x="17503" y="15978"/>
                  <a:pt x="17504" y="15978"/>
                  <a:pt x="17506" y="15980"/>
                </a:cubicBezTo>
                <a:cubicBezTo>
                  <a:pt x="17509" y="15982"/>
                  <a:pt x="17513" y="15985"/>
                  <a:pt x="17518" y="15990"/>
                </a:cubicBezTo>
                <a:cubicBezTo>
                  <a:pt x="17518" y="15990"/>
                  <a:pt x="17517" y="15988"/>
                  <a:pt x="17515" y="15986"/>
                </a:cubicBezTo>
                <a:cubicBezTo>
                  <a:pt x="17513" y="15984"/>
                  <a:pt x="17509" y="15980"/>
                  <a:pt x="17504" y="15977"/>
                </a:cubicBezTo>
                <a:close/>
                <a:moveTo>
                  <a:pt x="17518" y="15990"/>
                </a:moveTo>
                <a:cubicBezTo>
                  <a:pt x="17519" y="15990"/>
                  <a:pt x="17519" y="15990"/>
                  <a:pt x="17519" y="15991"/>
                </a:cubicBezTo>
                <a:cubicBezTo>
                  <a:pt x="17519" y="15991"/>
                  <a:pt x="17519" y="15991"/>
                  <a:pt x="17520" y="15992"/>
                </a:cubicBezTo>
                <a:cubicBezTo>
                  <a:pt x="17520" y="15992"/>
                  <a:pt x="17524" y="15992"/>
                  <a:pt x="17529" y="15992"/>
                </a:cubicBezTo>
                <a:cubicBezTo>
                  <a:pt x="17534" y="15992"/>
                  <a:pt x="17540" y="15992"/>
                  <a:pt x="17544" y="15992"/>
                </a:cubicBezTo>
                <a:cubicBezTo>
                  <a:pt x="17544" y="15992"/>
                  <a:pt x="17544" y="15990"/>
                  <a:pt x="17544" y="15990"/>
                </a:cubicBezTo>
                <a:cubicBezTo>
                  <a:pt x="17535" y="15990"/>
                  <a:pt x="17518" y="15990"/>
                  <a:pt x="17518" y="15990"/>
                </a:cubicBezTo>
                <a:close/>
                <a:moveTo>
                  <a:pt x="10847" y="16053"/>
                </a:moveTo>
                <a:cubicBezTo>
                  <a:pt x="10847" y="16053"/>
                  <a:pt x="10847" y="16053"/>
                  <a:pt x="10840" y="16067"/>
                </a:cubicBezTo>
                <a:cubicBezTo>
                  <a:pt x="10833" y="16082"/>
                  <a:pt x="10818" y="16111"/>
                  <a:pt x="10789" y="16168"/>
                </a:cubicBezTo>
                <a:cubicBezTo>
                  <a:pt x="10789" y="16168"/>
                  <a:pt x="10774" y="16201"/>
                  <a:pt x="10754" y="16240"/>
                </a:cubicBezTo>
                <a:cubicBezTo>
                  <a:pt x="10735" y="16279"/>
                  <a:pt x="10711" y="16324"/>
                  <a:pt x="10694" y="16346"/>
                </a:cubicBezTo>
                <a:cubicBezTo>
                  <a:pt x="10684" y="16355"/>
                  <a:pt x="10680" y="16363"/>
                  <a:pt x="10678" y="16372"/>
                </a:cubicBezTo>
                <a:cubicBezTo>
                  <a:pt x="10676" y="16380"/>
                  <a:pt x="10677" y="16389"/>
                  <a:pt x="10679" y="16397"/>
                </a:cubicBezTo>
                <a:cubicBezTo>
                  <a:pt x="10678" y="16389"/>
                  <a:pt x="10678" y="16381"/>
                  <a:pt x="10680" y="16372"/>
                </a:cubicBezTo>
                <a:cubicBezTo>
                  <a:pt x="10682" y="16364"/>
                  <a:pt x="10687" y="16356"/>
                  <a:pt x="10696" y="16349"/>
                </a:cubicBezTo>
                <a:cubicBezTo>
                  <a:pt x="10713" y="16327"/>
                  <a:pt x="10736" y="16282"/>
                  <a:pt x="10756" y="16243"/>
                </a:cubicBezTo>
                <a:cubicBezTo>
                  <a:pt x="10775" y="16205"/>
                  <a:pt x="10790" y="16172"/>
                  <a:pt x="10790" y="16172"/>
                </a:cubicBezTo>
                <a:cubicBezTo>
                  <a:pt x="10820" y="16113"/>
                  <a:pt x="10835" y="16083"/>
                  <a:pt x="10843" y="16069"/>
                </a:cubicBezTo>
                <a:cubicBezTo>
                  <a:pt x="10850" y="16054"/>
                  <a:pt x="10850" y="16054"/>
                  <a:pt x="10850" y="16054"/>
                </a:cubicBezTo>
                <a:cubicBezTo>
                  <a:pt x="10849" y="16054"/>
                  <a:pt x="10849" y="16054"/>
                  <a:pt x="10849" y="16054"/>
                </a:cubicBezTo>
                <a:lnTo>
                  <a:pt x="10849" y="16054"/>
                </a:lnTo>
                <a:lnTo>
                  <a:pt x="10848" y="16054"/>
                </a:lnTo>
                <a:cubicBezTo>
                  <a:pt x="10848" y="16053"/>
                  <a:pt x="10848" y="16053"/>
                  <a:pt x="10847" y="16053"/>
                </a:cubicBezTo>
                <a:close/>
                <a:moveTo>
                  <a:pt x="17545" y="16093"/>
                </a:moveTo>
                <a:cubicBezTo>
                  <a:pt x="17545" y="16093"/>
                  <a:pt x="17545" y="16094"/>
                  <a:pt x="17545" y="16094"/>
                </a:cubicBezTo>
                <a:cubicBezTo>
                  <a:pt x="17545" y="16095"/>
                  <a:pt x="17545" y="16095"/>
                  <a:pt x="17545" y="16095"/>
                </a:cubicBezTo>
                <a:cubicBezTo>
                  <a:pt x="17554" y="16095"/>
                  <a:pt x="17572" y="16111"/>
                  <a:pt x="17580" y="16111"/>
                </a:cubicBezTo>
                <a:cubicBezTo>
                  <a:pt x="17597" y="16111"/>
                  <a:pt x="17597" y="16111"/>
                  <a:pt x="17597" y="16111"/>
                </a:cubicBezTo>
                <a:cubicBezTo>
                  <a:pt x="17597" y="16111"/>
                  <a:pt x="17597" y="16111"/>
                  <a:pt x="17600" y="16111"/>
                </a:cubicBezTo>
                <a:cubicBezTo>
                  <a:pt x="17602" y="16111"/>
                  <a:pt x="17606" y="16111"/>
                  <a:pt x="17615" y="16111"/>
                </a:cubicBezTo>
                <a:cubicBezTo>
                  <a:pt x="17615" y="16111"/>
                  <a:pt x="17617" y="16114"/>
                  <a:pt x="17620" y="16118"/>
                </a:cubicBezTo>
                <a:cubicBezTo>
                  <a:pt x="17623" y="16121"/>
                  <a:pt x="17628" y="16125"/>
                  <a:pt x="17632" y="16125"/>
                </a:cubicBezTo>
                <a:cubicBezTo>
                  <a:pt x="17632" y="16117"/>
                  <a:pt x="17636" y="16114"/>
                  <a:pt x="17640" y="16112"/>
                </a:cubicBezTo>
                <a:cubicBezTo>
                  <a:pt x="17645" y="16110"/>
                  <a:pt x="17648" y="16111"/>
                  <a:pt x="17648" y="16111"/>
                </a:cubicBezTo>
                <a:cubicBezTo>
                  <a:pt x="17648" y="16110"/>
                  <a:pt x="17648" y="16110"/>
                  <a:pt x="17648" y="16110"/>
                </a:cubicBezTo>
                <a:lnTo>
                  <a:pt x="17648" y="16109"/>
                </a:lnTo>
                <a:lnTo>
                  <a:pt x="17648" y="16109"/>
                </a:lnTo>
                <a:cubicBezTo>
                  <a:pt x="17647" y="16108"/>
                  <a:pt x="17647" y="16108"/>
                  <a:pt x="17647" y="16107"/>
                </a:cubicBezTo>
                <a:cubicBezTo>
                  <a:pt x="17647" y="16107"/>
                  <a:pt x="17642" y="16107"/>
                  <a:pt x="17638" y="16108"/>
                </a:cubicBezTo>
                <a:cubicBezTo>
                  <a:pt x="17634" y="16110"/>
                  <a:pt x="17629" y="16114"/>
                  <a:pt x="17629" y="16121"/>
                </a:cubicBezTo>
                <a:cubicBezTo>
                  <a:pt x="17625" y="16121"/>
                  <a:pt x="17621" y="16118"/>
                  <a:pt x="17618" y="16114"/>
                </a:cubicBezTo>
                <a:cubicBezTo>
                  <a:pt x="17615" y="16111"/>
                  <a:pt x="17613" y="16107"/>
                  <a:pt x="17613" y="16107"/>
                </a:cubicBezTo>
                <a:cubicBezTo>
                  <a:pt x="17613" y="16107"/>
                  <a:pt x="17613" y="16107"/>
                  <a:pt x="17610" y="16107"/>
                </a:cubicBezTo>
                <a:cubicBezTo>
                  <a:pt x="17608" y="16107"/>
                  <a:pt x="17604" y="16107"/>
                  <a:pt x="17595" y="16107"/>
                </a:cubicBezTo>
                <a:cubicBezTo>
                  <a:pt x="17595" y="16107"/>
                  <a:pt x="17595" y="16107"/>
                  <a:pt x="17578" y="16107"/>
                </a:cubicBezTo>
                <a:cubicBezTo>
                  <a:pt x="17570" y="16107"/>
                  <a:pt x="17554" y="16094"/>
                  <a:pt x="17545" y="16093"/>
                </a:cubicBezTo>
                <a:close/>
                <a:moveTo>
                  <a:pt x="17707" y="16358"/>
                </a:moveTo>
                <a:cubicBezTo>
                  <a:pt x="17707" y="16358"/>
                  <a:pt x="17708" y="16359"/>
                  <a:pt x="17708" y="16360"/>
                </a:cubicBezTo>
                <a:cubicBezTo>
                  <a:pt x="17709" y="16361"/>
                  <a:pt x="17709" y="16361"/>
                  <a:pt x="17709" y="16361"/>
                </a:cubicBezTo>
                <a:cubicBezTo>
                  <a:pt x="17709" y="16361"/>
                  <a:pt x="17710" y="16361"/>
                  <a:pt x="17712" y="16361"/>
                </a:cubicBezTo>
                <a:cubicBezTo>
                  <a:pt x="17714" y="16361"/>
                  <a:pt x="17718" y="16361"/>
                  <a:pt x="17725" y="16361"/>
                </a:cubicBezTo>
                <a:cubicBezTo>
                  <a:pt x="17725" y="16361"/>
                  <a:pt x="17725" y="16360"/>
                  <a:pt x="17724" y="16359"/>
                </a:cubicBezTo>
                <a:cubicBezTo>
                  <a:pt x="17724" y="16358"/>
                  <a:pt x="17724" y="16358"/>
                  <a:pt x="17724" y="16358"/>
                </a:cubicBezTo>
                <a:cubicBezTo>
                  <a:pt x="17724" y="16358"/>
                  <a:pt x="17724" y="16358"/>
                  <a:pt x="17722" y="16358"/>
                </a:cubicBezTo>
                <a:cubicBezTo>
                  <a:pt x="17720" y="16358"/>
                  <a:pt x="17716" y="16358"/>
                  <a:pt x="17707" y="16358"/>
                </a:cubicBezTo>
                <a:close/>
                <a:moveTo>
                  <a:pt x="17792" y="16398"/>
                </a:moveTo>
                <a:cubicBezTo>
                  <a:pt x="17790" y="16396"/>
                  <a:pt x="17788" y="16399"/>
                  <a:pt x="17786" y="16399"/>
                </a:cubicBezTo>
                <a:cubicBezTo>
                  <a:pt x="17787" y="16399"/>
                  <a:pt x="17788" y="16399"/>
                  <a:pt x="17790" y="16399"/>
                </a:cubicBezTo>
                <a:cubicBezTo>
                  <a:pt x="17791" y="16400"/>
                  <a:pt x="17792" y="16401"/>
                  <a:pt x="17794" y="16402"/>
                </a:cubicBezTo>
                <a:cubicBezTo>
                  <a:pt x="17793" y="16401"/>
                  <a:pt x="17793" y="16398"/>
                  <a:pt x="17792" y="16398"/>
                </a:cubicBezTo>
                <a:close/>
                <a:moveTo>
                  <a:pt x="17785" y="16400"/>
                </a:moveTo>
                <a:cubicBezTo>
                  <a:pt x="17783" y="16400"/>
                  <a:pt x="17782" y="16399"/>
                  <a:pt x="17780" y="16399"/>
                </a:cubicBezTo>
                <a:cubicBezTo>
                  <a:pt x="17778" y="16399"/>
                  <a:pt x="17777" y="16399"/>
                  <a:pt x="17776" y="16402"/>
                </a:cubicBezTo>
                <a:cubicBezTo>
                  <a:pt x="17772" y="16402"/>
                  <a:pt x="17765" y="16404"/>
                  <a:pt x="17759" y="16406"/>
                </a:cubicBezTo>
                <a:cubicBezTo>
                  <a:pt x="17753" y="16407"/>
                  <a:pt x="17747" y="16408"/>
                  <a:pt x="17742" y="16402"/>
                </a:cubicBezTo>
                <a:cubicBezTo>
                  <a:pt x="17742" y="16402"/>
                  <a:pt x="17743" y="16403"/>
                  <a:pt x="17743" y="16403"/>
                </a:cubicBezTo>
                <a:cubicBezTo>
                  <a:pt x="17743" y="16404"/>
                  <a:pt x="17744" y="16404"/>
                  <a:pt x="17744" y="16405"/>
                </a:cubicBezTo>
                <a:cubicBezTo>
                  <a:pt x="17748" y="16412"/>
                  <a:pt x="17754" y="16412"/>
                  <a:pt x="17761" y="16410"/>
                </a:cubicBezTo>
                <a:cubicBezTo>
                  <a:pt x="17767" y="16408"/>
                  <a:pt x="17773" y="16405"/>
                  <a:pt x="17777" y="16405"/>
                </a:cubicBezTo>
                <a:cubicBezTo>
                  <a:pt x="17778" y="16403"/>
                  <a:pt x="17780" y="16402"/>
                  <a:pt x="17781" y="16401"/>
                </a:cubicBezTo>
                <a:cubicBezTo>
                  <a:pt x="17782" y="16400"/>
                  <a:pt x="17784" y="16400"/>
                  <a:pt x="17785" y="16400"/>
                </a:cubicBezTo>
                <a:close/>
                <a:moveTo>
                  <a:pt x="10686" y="16419"/>
                </a:moveTo>
                <a:cubicBezTo>
                  <a:pt x="10686" y="16419"/>
                  <a:pt x="10686" y="16419"/>
                  <a:pt x="10686" y="16437"/>
                </a:cubicBezTo>
                <a:cubicBezTo>
                  <a:pt x="10686" y="16455"/>
                  <a:pt x="10686" y="16492"/>
                  <a:pt x="10686" y="16566"/>
                </a:cubicBezTo>
                <a:cubicBezTo>
                  <a:pt x="10686" y="16566"/>
                  <a:pt x="10679" y="16585"/>
                  <a:pt x="10670" y="16611"/>
                </a:cubicBezTo>
                <a:cubicBezTo>
                  <a:pt x="10660" y="16636"/>
                  <a:pt x="10647" y="16670"/>
                  <a:pt x="10634" y="16699"/>
                </a:cubicBezTo>
                <a:cubicBezTo>
                  <a:pt x="10628" y="16710"/>
                  <a:pt x="10625" y="16719"/>
                  <a:pt x="10625" y="16727"/>
                </a:cubicBezTo>
                <a:cubicBezTo>
                  <a:pt x="10625" y="16735"/>
                  <a:pt x="10626" y="16740"/>
                  <a:pt x="10629" y="16745"/>
                </a:cubicBezTo>
                <a:cubicBezTo>
                  <a:pt x="10627" y="16740"/>
                  <a:pt x="10626" y="16735"/>
                  <a:pt x="10627" y="16728"/>
                </a:cubicBezTo>
                <a:cubicBezTo>
                  <a:pt x="10627" y="16721"/>
                  <a:pt x="10630" y="16713"/>
                  <a:pt x="10636" y="16703"/>
                </a:cubicBezTo>
                <a:cubicBezTo>
                  <a:pt x="10649" y="16673"/>
                  <a:pt x="10661" y="16640"/>
                  <a:pt x="10671" y="16614"/>
                </a:cubicBezTo>
                <a:cubicBezTo>
                  <a:pt x="10681" y="16588"/>
                  <a:pt x="10687" y="16570"/>
                  <a:pt x="10687" y="16570"/>
                </a:cubicBezTo>
                <a:cubicBezTo>
                  <a:pt x="10687" y="16496"/>
                  <a:pt x="10687" y="16459"/>
                  <a:pt x="10687" y="16441"/>
                </a:cubicBezTo>
                <a:cubicBezTo>
                  <a:pt x="10687" y="16422"/>
                  <a:pt x="10687" y="16423"/>
                  <a:pt x="10687" y="16423"/>
                </a:cubicBezTo>
                <a:cubicBezTo>
                  <a:pt x="10687" y="16423"/>
                  <a:pt x="10687" y="16422"/>
                  <a:pt x="10686" y="16421"/>
                </a:cubicBezTo>
                <a:cubicBezTo>
                  <a:pt x="10686" y="16420"/>
                  <a:pt x="10686" y="16419"/>
                  <a:pt x="10686" y="16419"/>
                </a:cubicBezTo>
                <a:close/>
                <a:moveTo>
                  <a:pt x="17494" y="16434"/>
                </a:moveTo>
                <a:lnTo>
                  <a:pt x="17494" y="16435"/>
                </a:lnTo>
                <a:cubicBezTo>
                  <a:pt x="17494" y="16435"/>
                  <a:pt x="17494" y="16436"/>
                  <a:pt x="17496" y="16444"/>
                </a:cubicBezTo>
                <a:cubicBezTo>
                  <a:pt x="17498" y="16453"/>
                  <a:pt x="17502" y="16470"/>
                  <a:pt x="17510" y="16505"/>
                </a:cubicBezTo>
                <a:cubicBezTo>
                  <a:pt x="17510" y="16505"/>
                  <a:pt x="17510" y="16505"/>
                  <a:pt x="17510" y="16512"/>
                </a:cubicBezTo>
                <a:cubicBezTo>
                  <a:pt x="17510" y="16520"/>
                  <a:pt x="17510" y="16534"/>
                  <a:pt x="17510" y="16563"/>
                </a:cubicBezTo>
                <a:cubicBezTo>
                  <a:pt x="17510" y="16563"/>
                  <a:pt x="17507" y="16571"/>
                  <a:pt x="17506" y="16578"/>
                </a:cubicBezTo>
                <a:cubicBezTo>
                  <a:pt x="17505" y="16586"/>
                  <a:pt x="17505" y="16593"/>
                  <a:pt x="17510" y="16593"/>
                </a:cubicBezTo>
                <a:lnTo>
                  <a:pt x="17510" y="16593"/>
                </a:lnTo>
                <a:lnTo>
                  <a:pt x="17510" y="16592"/>
                </a:lnTo>
                <a:cubicBezTo>
                  <a:pt x="17509" y="16588"/>
                  <a:pt x="17509" y="16582"/>
                  <a:pt x="17510" y="16577"/>
                </a:cubicBezTo>
                <a:cubicBezTo>
                  <a:pt x="17511" y="16572"/>
                  <a:pt x="17512" y="16567"/>
                  <a:pt x="17512" y="16567"/>
                </a:cubicBezTo>
                <a:cubicBezTo>
                  <a:pt x="17512" y="16567"/>
                  <a:pt x="17512" y="16567"/>
                  <a:pt x="17512" y="16560"/>
                </a:cubicBezTo>
                <a:cubicBezTo>
                  <a:pt x="17512" y="16552"/>
                  <a:pt x="17512" y="16538"/>
                  <a:pt x="17512" y="16509"/>
                </a:cubicBezTo>
                <a:cubicBezTo>
                  <a:pt x="17512" y="16509"/>
                  <a:pt x="17512" y="16509"/>
                  <a:pt x="17510" y="16499"/>
                </a:cubicBezTo>
                <a:cubicBezTo>
                  <a:pt x="17507" y="16490"/>
                  <a:pt x="17503" y="16471"/>
                  <a:pt x="17494" y="16434"/>
                </a:cubicBezTo>
                <a:close/>
                <a:moveTo>
                  <a:pt x="17698" y="16461"/>
                </a:moveTo>
                <a:cubicBezTo>
                  <a:pt x="17698" y="16461"/>
                  <a:pt x="17699" y="16461"/>
                  <a:pt x="17700" y="16467"/>
                </a:cubicBezTo>
                <a:cubicBezTo>
                  <a:pt x="17701" y="16472"/>
                  <a:pt x="17703" y="16483"/>
                  <a:pt x="17707" y="16505"/>
                </a:cubicBezTo>
                <a:lnTo>
                  <a:pt x="17709" y="16504"/>
                </a:lnTo>
                <a:cubicBezTo>
                  <a:pt x="17709" y="16503"/>
                  <a:pt x="17708" y="16504"/>
                  <a:pt x="17707" y="16499"/>
                </a:cubicBezTo>
                <a:cubicBezTo>
                  <a:pt x="17706" y="16494"/>
                  <a:pt x="17704" y="16484"/>
                  <a:pt x="17700" y="16464"/>
                </a:cubicBezTo>
                <a:lnTo>
                  <a:pt x="17698" y="16461"/>
                </a:lnTo>
                <a:close/>
                <a:moveTo>
                  <a:pt x="17589" y="16479"/>
                </a:moveTo>
                <a:lnTo>
                  <a:pt x="17587" y="16481"/>
                </a:lnTo>
                <a:cubicBezTo>
                  <a:pt x="17587" y="16483"/>
                  <a:pt x="17588" y="16485"/>
                  <a:pt x="17588" y="16487"/>
                </a:cubicBezTo>
                <a:cubicBezTo>
                  <a:pt x="17589" y="16489"/>
                  <a:pt x="17589" y="16490"/>
                  <a:pt x="17590" y="16493"/>
                </a:cubicBezTo>
                <a:cubicBezTo>
                  <a:pt x="17590" y="16490"/>
                  <a:pt x="17589" y="16486"/>
                  <a:pt x="17589" y="16484"/>
                </a:cubicBezTo>
                <a:cubicBezTo>
                  <a:pt x="17589" y="16481"/>
                  <a:pt x="17589" y="16479"/>
                  <a:pt x="17589" y="16479"/>
                </a:cubicBezTo>
                <a:close/>
                <a:moveTo>
                  <a:pt x="17536" y="16482"/>
                </a:moveTo>
                <a:cubicBezTo>
                  <a:pt x="17536" y="16483"/>
                  <a:pt x="17535" y="16484"/>
                  <a:pt x="17535" y="16485"/>
                </a:cubicBezTo>
                <a:cubicBezTo>
                  <a:pt x="17535" y="16486"/>
                  <a:pt x="17535" y="16485"/>
                  <a:pt x="17535" y="16486"/>
                </a:cubicBezTo>
                <a:cubicBezTo>
                  <a:pt x="17535" y="16486"/>
                  <a:pt x="17536" y="16486"/>
                  <a:pt x="17536" y="16489"/>
                </a:cubicBezTo>
                <a:cubicBezTo>
                  <a:pt x="17536" y="16490"/>
                  <a:pt x="17536" y="16491"/>
                  <a:pt x="17536" y="16492"/>
                </a:cubicBezTo>
                <a:cubicBezTo>
                  <a:pt x="17537" y="16493"/>
                  <a:pt x="17537" y="16493"/>
                  <a:pt x="17537" y="16494"/>
                </a:cubicBezTo>
                <a:cubicBezTo>
                  <a:pt x="17537" y="16479"/>
                  <a:pt x="17537" y="16479"/>
                  <a:pt x="17536" y="16482"/>
                </a:cubicBezTo>
                <a:close/>
                <a:moveTo>
                  <a:pt x="17445" y="16704"/>
                </a:moveTo>
                <a:cubicBezTo>
                  <a:pt x="17431" y="16707"/>
                  <a:pt x="17458" y="16754"/>
                  <a:pt x="17460" y="16729"/>
                </a:cubicBezTo>
                <a:cubicBezTo>
                  <a:pt x="17460" y="16729"/>
                  <a:pt x="17464" y="16730"/>
                  <a:pt x="17469" y="16732"/>
                </a:cubicBezTo>
                <a:cubicBezTo>
                  <a:pt x="17474" y="16734"/>
                  <a:pt x="17480" y="16738"/>
                  <a:pt x="17484" y="16744"/>
                </a:cubicBezTo>
                <a:cubicBezTo>
                  <a:pt x="17484" y="16743"/>
                  <a:pt x="17484" y="16742"/>
                  <a:pt x="17484" y="16741"/>
                </a:cubicBezTo>
                <a:cubicBezTo>
                  <a:pt x="17484" y="16740"/>
                  <a:pt x="17484" y="16740"/>
                  <a:pt x="17484" y="16740"/>
                </a:cubicBezTo>
                <a:cubicBezTo>
                  <a:pt x="17480" y="16733"/>
                  <a:pt x="17473" y="16729"/>
                  <a:pt x="17468" y="16727"/>
                </a:cubicBezTo>
                <a:cubicBezTo>
                  <a:pt x="17462" y="16725"/>
                  <a:pt x="17458" y="16725"/>
                  <a:pt x="17458" y="16725"/>
                </a:cubicBezTo>
                <a:cubicBezTo>
                  <a:pt x="17458" y="16725"/>
                  <a:pt x="17457" y="16724"/>
                  <a:pt x="17455" y="16720"/>
                </a:cubicBezTo>
                <a:cubicBezTo>
                  <a:pt x="17452" y="16713"/>
                  <a:pt x="17450" y="16703"/>
                  <a:pt x="17445" y="16704"/>
                </a:cubicBezTo>
                <a:close/>
                <a:moveTo>
                  <a:pt x="10643" y="16760"/>
                </a:moveTo>
                <a:cubicBezTo>
                  <a:pt x="10643" y="16764"/>
                  <a:pt x="10643" y="16847"/>
                  <a:pt x="10643" y="16861"/>
                </a:cubicBezTo>
                <a:cubicBezTo>
                  <a:pt x="10643" y="16891"/>
                  <a:pt x="10634" y="16993"/>
                  <a:pt x="10634" y="16993"/>
                </a:cubicBezTo>
                <a:cubicBezTo>
                  <a:pt x="10634" y="16993"/>
                  <a:pt x="10634" y="16993"/>
                  <a:pt x="10632" y="17000"/>
                </a:cubicBezTo>
                <a:cubicBezTo>
                  <a:pt x="10630" y="17007"/>
                  <a:pt x="10626" y="17022"/>
                  <a:pt x="10617" y="17052"/>
                </a:cubicBezTo>
                <a:lnTo>
                  <a:pt x="10619" y="17056"/>
                </a:lnTo>
                <a:cubicBezTo>
                  <a:pt x="10627" y="17026"/>
                  <a:pt x="10632" y="17011"/>
                  <a:pt x="10634" y="17004"/>
                </a:cubicBezTo>
                <a:cubicBezTo>
                  <a:pt x="10636" y="16997"/>
                  <a:pt x="10636" y="16996"/>
                  <a:pt x="10636" y="16996"/>
                </a:cubicBezTo>
                <a:cubicBezTo>
                  <a:pt x="10636" y="16996"/>
                  <a:pt x="10644" y="16893"/>
                  <a:pt x="10644" y="16864"/>
                </a:cubicBezTo>
                <a:cubicBezTo>
                  <a:pt x="10644" y="16849"/>
                  <a:pt x="10644" y="16761"/>
                  <a:pt x="10644" y="16761"/>
                </a:cubicBezTo>
                <a:cubicBezTo>
                  <a:pt x="10644" y="16761"/>
                  <a:pt x="10644" y="16761"/>
                  <a:pt x="10644" y="16761"/>
                </a:cubicBezTo>
                <a:cubicBezTo>
                  <a:pt x="10644" y="16760"/>
                  <a:pt x="10643" y="16760"/>
                  <a:pt x="10643" y="16760"/>
                </a:cubicBezTo>
                <a:close/>
                <a:moveTo>
                  <a:pt x="17477" y="16832"/>
                </a:moveTo>
                <a:lnTo>
                  <a:pt x="17477" y="16832"/>
                </a:lnTo>
                <a:cubicBezTo>
                  <a:pt x="17477" y="16832"/>
                  <a:pt x="17477" y="16832"/>
                  <a:pt x="17477" y="16833"/>
                </a:cubicBezTo>
                <a:cubicBezTo>
                  <a:pt x="17477" y="16833"/>
                  <a:pt x="17479" y="16837"/>
                  <a:pt x="17482" y="16841"/>
                </a:cubicBezTo>
                <a:cubicBezTo>
                  <a:pt x="17485" y="16846"/>
                  <a:pt x="17489" y="16852"/>
                  <a:pt x="17492" y="16859"/>
                </a:cubicBezTo>
                <a:lnTo>
                  <a:pt x="17492" y="16858"/>
                </a:lnTo>
                <a:lnTo>
                  <a:pt x="17492" y="16858"/>
                </a:lnTo>
                <a:cubicBezTo>
                  <a:pt x="17489" y="16851"/>
                  <a:pt x="17485" y="16845"/>
                  <a:pt x="17482" y="16841"/>
                </a:cubicBezTo>
                <a:cubicBezTo>
                  <a:pt x="17480" y="16836"/>
                  <a:pt x="17478" y="16834"/>
                  <a:pt x="17477" y="16832"/>
                </a:cubicBezTo>
                <a:close/>
                <a:moveTo>
                  <a:pt x="10953" y="16981"/>
                </a:moveTo>
                <a:cubicBezTo>
                  <a:pt x="10953" y="16981"/>
                  <a:pt x="10953" y="16982"/>
                  <a:pt x="10953" y="16983"/>
                </a:cubicBezTo>
                <a:cubicBezTo>
                  <a:pt x="10953" y="16983"/>
                  <a:pt x="10953" y="16984"/>
                  <a:pt x="10954" y="16985"/>
                </a:cubicBezTo>
                <a:cubicBezTo>
                  <a:pt x="10954" y="16984"/>
                  <a:pt x="10954" y="16983"/>
                  <a:pt x="10954" y="16983"/>
                </a:cubicBezTo>
                <a:cubicBezTo>
                  <a:pt x="10954" y="16982"/>
                  <a:pt x="10954" y="16982"/>
                  <a:pt x="10954" y="16981"/>
                </a:cubicBezTo>
                <a:lnTo>
                  <a:pt x="10953" y="16981"/>
                </a:lnTo>
                <a:close/>
                <a:moveTo>
                  <a:pt x="10969" y="16981"/>
                </a:moveTo>
                <a:cubicBezTo>
                  <a:pt x="10969" y="16983"/>
                  <a:pt x="10969" y="16981"/>
                  <a:pt x="10969" y="16991"/>
                </a:cubicBezTo>
                <a:cubicBezTo>
                  <a:pt x="10969" y="16992"/>
                  <a:pt x="10970" y="16991"/>
                  <a:pt x="10970" y="16992"/>
                </a:cubicBezTo>
                <a:cubicBezTo>
                  <a:pt x="10970" y="16990"/>
                  <a:pt x="10970" y="16987"/>
                  <a:pt x="10970" y="16985"/>
                </a:cubicBezTo>
                <a:cubicBezTo>
                  <a:pt x="10970" y="16983"/>
                  <a:pt x="10970" y="16981"/>
                  <a:pt x="10970" y="16981"/>
                </a:cubicBezTo>
                <a:lnTo>
                  <a:pt x="10970" y="16981"/>
                </a:lnTo>
                <a:lnTo>
                  <a:pt x="10969" y="16981"/>
                </a:lnTo>
                <a:close/>
                <a:moveTo>
                  <a:pt x="10987" y="16995"/>
                </a:moveTo>
                <a:cubicBezTo>
                  <a:pt x="10987" y="16996"/>
                  <a:pt x="10987" y="16996"/>
                  <a:pt x="10987" y="16997"/>
                </a:cubicBezTo>
                <a:cubicBezTo>
                  <a:pt x="10987" y="16998"/>
                  <a:pt x="10987" y="17001"/>
                  <a:pt x="10987" y="17006"/>
                </a:cubicBezTo>
                <a:lnTo>
                  <a:pt x="10987" y="17006"/>
                </a:lnTo>
                <a:cubicBezTo>
                  <a:pt x="10987" y="17004"/>
                  <a:pt x="10987" y="17001"/>
                  <a:pt x="10987" y="17000"/>
                </a:cubicBezTo>
                <a:cubicBezTo>
                  <a:pt x="10987" y="16998"/>
                  <a:pt x="10987" y="16996"/>
                  <a:pt x="10987" y="16996"/>
                </a:cubicBezTo>
                <a:lnTo>
                  <a:pt x="10987" y="16995"/>
                </a:lnTo>
                <a:close/>
                <a:moveTo>
                  <a:pt x="21599" y="17008"/>
                </a:moveTo>
                <a:cubicBezTo>
                  <a:pt x="21590" y="17030"/>
                  <a:pt x="21586" y="17041"/>
                  <a:pt x="21584" y="17047"/>
                </a:cubicBezTo>
                <a:cubicBezTo>
                  <a:pt x="21582" y="17052"/>
                  <a:pt x="21582" y="17052"/>
                  <a:pt x="21582" y="17052"/>
                </a:cubicBezTo>
                <a:cubicBezTo>
                  <a:pt x="21583" y="17052"/>
                  <a:pt x="21583" y="17052"/>
                  <a:pt x="21583" y="17052"/>
                </a:cubicBezTo>
                <a:cubicBezTo>
                  <a:pt x="21583" y="17052"/>
                  <a:pt x="21583" y="17052"/>
                  <a:pt x="21583" y="17052"/>
                </a:cubicBezTo>
                <a:cubicBezTo>
                  <a:pt x="21583" y="17052"/>
                  <a:pt x="21584" y="17051"/>
                  <a:pt x="21586" y="17045"/>
                </a:cubicBezTo>
                <a:cubicBezTo>
                  <a:pt x="21588" y="17039"/>
                  <a:pt x="21592" y="17028"/>
                  <a:pt x="21600" y="17008"/>
                </a:cubicBezTo>
                <a:lnTo>
                  <a:pt x="21599" y="17008"/>
                </a:lnTo>
                <a:close/>
                <a:moveTo>
                  <a:pt x="11001" y="17011"/>
                </a:moveTo>
                <a:cubicBezTo>
                  <a:pt x="11001" y="17013"/>
                  <a:pt x="11001" y="17015"/>
                  <a:pt x="11000" y="17017"/>
                </a:cubicBezTo>
                <a:cubicBezTo>
                  <a:pt x="11000" y="17019"/>
                  <a:pt x="10998" y="17020"/>
                  <a:pt x="10995" y="17020"/>
                </a:cubicBezTo>
                <a:lnTo>
                  <a:pt x="10995" y="17036"/>
                </a:lnTo>
                <a:cubicBezTo>
                  <a:pt x="10995" y="17036"/>
                  <a:pt x="10995" y="17035"/>
                  <a:pt x="10995" y="17037"/>
                </a:cubicBezTo>
                <a:cubicBezTo>
                  <a:pt x="10995" y="17039"/>
                  <a:pt x="10995" y="17042"/>
                  <a:pt x="10995" y="17049"/>
                </a:cubicBezTo>
                <a:lnTo>
                  <a:pt x="10987" y="17049"/>
                </a:lnTo>
                <a:cubicBezTo>
                  <a:pt x="10987" y="17049"/>
                  <a:pt x="10987" y="17050"/>
                  <a:pt x="10986" y="17052"/>
                </a:cubicBezTo>
                <a:cubicBezTo>
                  <a:pt x="10985" y="17054"/>
                  <a:pt x="10983" y="17057"/>
                  <a:pt x="10978" y="17065"/>
                </a:cubicBezTo>
                <a:cubicBezTo>
                  <a:pt x="10978" y="17065"/>
                  <a:pt x="10979" y="17064"/>
                  <a:pt x="10981" y="17063"/>
                </a:cubicBezTo>
                <a:cubicBezTo>
                  <a:pt x="10982" y="17062"/>
                  <a:pt x="10983" y="17061"/>
                  <a:pt x="10984" y="17061"/>
                </a:cubicBezTo>
                <a:cubicBezTo>
                  <a:pt x="10984" y="17060"/>
                  <a:pt x="10985" y="17059"/>
                  <a:pt x="10986" y="17058"/>
                </a:cubicBezTo>
                <a:cubicBezTo>
                  <a:pt x="10987" y="17057"/>
                  <a:pt x="10987" y="17056"/>
                  <a:pt x="10987" y="17056"/>
                </a:cubicBezTo>
                <a:cubicBezTo>
                  <a:pt x="10987" y="17056"/>
                  <a:pt x="10988" y="17056"/>
                  <a:pt x="10990" y="17056"/>
                </a:cubicBezTo>
                <a:cubicBezTo>
                  <a:pt x="10991" y="17056"/>
                  <a:pt x="10993" y="17056"/>
                  <a:pt x="10994" y="17056"/>
                </a:cubicBezTo>
                <a:cubicBezTo>
                  <a:pt x="10994" y="17055"/>
                  <a:pt x="10995" y="17055"/>
                  <a:pt x="10995" y="17055"/>
                </a:cubicBezTo>
                <a:cubicBezTo>
                  <a:pt x="10995" y="17055"/>
                  <a:pt x="10996" y="17055"/>
                  <a:pt x="10996" y="17054"/>
                </a:cubicBezTo>
                <a:cubicBezTo>
                  <a:pt x="10996" y="17048"/>
                  <a:pt x="10996" y="17045"/>
                  <a:pt x="10996" y="17043"/>
                </a:cubicBezTo>
                <a:cubicBezTo>
                  <a:pt x="10996" y="17041"/>
                  <a:pt x="10996" y="17040"/>
                  <a:pt x="10996" y="17040"/>
                </a:cubicBezTo>
                <a:lnTo>
                  <a:pt x="10996" y="17026"/>
                </a:lnTo>
                <a:cubicBezTo>
                  <a:pt x="11005" y="17026"/>
                  <a:pt x="11013" y="17011"/>
                  <a:pt x="11005" y="17011"/>
                </a:cubicBezTo>
                <a:cubicBezTo>
                  <a:pt x="11003" y="17011"/>
                  <a:pt x="11003" y="17011"/>
                  <a:pt x="11001" y="17011"/>
                </a:cubicBezTo>
                <a:close/>
                <a:moveTo>
                  <a:pt x="21453" y="17037"/>
                </a:moveTo>
                <a:cubicBezTo>
                  <a:pt x="21449" y="17037"/>
                  <a:pt x="21440" y="17048"/>
                  <a:pt x="21432" y="17059"/>
                </a:cubicBezTo>
                <a:cubicBezTo>
                  <a:pt x="21423" y="17070"/>
                  <a:pt x="21415" y="17081"/>
                  <a:pt x="21411" y="17081"/>
                </a:cubicBezTo>
                <a:cubicBezTo>
                  <a:pt x="21410" y="17081"/>
                  <a:pt x="21411" y="17083"/>
                  <a:pt x="21411" y="17084"/>
                </a:cubicBezTo>
                <a:cubicBezTo>
                  <a:pt x="21411" y="17084"/>
                  <a:pt x="21411" y="17085"/>
                  <a:pt x="21411" y="17086"/>
                </a:cubicBezTo>
                <a:cubicBezTo>
                  <a:pt x="21411" y="17085"/>
                  <a:pt x="21411" y="17084"/>
                  <a:pt x="21411" y="17084"/>
                </a:cubicBezTo>
                <a:cubicBezTo>
                  <a:pt x="21411" y="17083"/>
                  <a:pt x="21411" y="17082"/>
                  <a:pt x="21412" y="17081"/>
                </a:cubicBezTo>
                <a:cubicBezTo>
                  <a:pt x="21416" y="17081"/>
                  <a:pt x="21424" y="17071"/>
                  <a:pt x="21432" y="17060"/>
                </a:cubicBezTo>
                <a:cubicBezTo>
                  <a:pt x="21440" y="17050"/>
                  <a:pt x="21448" y="17039"/>
                  <a:pt x="21453" y="17037"/>
                </a:cubicBezTo>
                <a:close/>
                <a:moveTo>
                  <a:pt x="11021" y="17049"/>
                </a:moveTo>
                <a:cubicBezTo>
                  <a:pt x="11021" y="17051"/>
                  <a:pt x="11021" y="17050"/>
                  <a:pt x="11021" y="17056"/>
                </a:cubicBezTo>
                <a:cubicBezTo>
                  <a:pt x="11021" y="17058"/>
                  <a:pt x="11023" y="17058"/>
                  <a:pt x="11023" y="17059"/>
                </a:cubicBezTo>
                <a:cubicBezTo>
                  <a:pt x="11023" y="17058"/>
                  <a:pt x="11022" y="17057"/>
                  <a:pt x="11022" y="17055"/>
                </a:cubicBezTo>
                <a:cubicBezTo>
                  <a:pt x="11021" y="17054"/>
                  <a:pt x="11021" y="17052"/>
                  <a:pt x="11021" y="17049"/>
                </a:cubicBezTo>
                <a:close/>
                <a:moveTo>
                  <a:pt x="10619" y="17058"/>
                </a:moveTo>
                <a:cubicBezTo>
                  <a:pt x="10620" y="17060"/>
                  <a:pt x="10625" y="17072"/>
                  <a:pt x="10632" y="17087"/>
                </a:cubicBezTo>
                <a:cubicBezTo>
                  <a:pt x="10639" y="17103"/>
                  <a:pt x="10647" y="17122"/>
                  <a:pt x="10654" y="17141"/>
                </a:cubicBezTo>
                <a:cubicBezTo>
                  <a:pt x="10656" y="17141"/>
                  <a:pt x="10656" y="17140"/>
                  <a:pt x="10656" y="17140"/>
                </a:cubicBezTo>
                <a:cubicBezTo>
                  <a:pt x="10657" y="17140"/>
                  <a:pt x="10657" y="17140"/>
                  <a:pt x="10659" y="17139"/>
                </a:cubicBezTo>
                <a:cubicBezTo>
                  <a:pt x="10651" y="17124"/>
                  <a:pt x="10641" y="17104"/>
                  <a:pt x="10633" y="17088"/>
                </a:cubicBezTo>
                <a:cubicBezTo>
                  <a:pt x="10626" y="17072"/>
                  <a:pt x="10620" y="17059"/>
                  <a:pt x="10619" y="17058"/>
                </a:cubicBezTo>
                <a:close/>
                <a:moveTo>
                  <a:pt x="10894" y="17067"/>
                </a:moveTo>
                <a:cubicBezTo>
                  <a:pt x="10894" y="17068"/>
                  <a:pt x="10894" y="17068"/>
                  <a:pt x="10894" y="17068"/>
                </a:cubicBezTo>
                <a:cubicBezTo>
                  <a:pt x="10893" y="17068"/>
                  <a:pt x="10893" y="17069"/>
                  <a:pt x="10893" y="17069"/>
                </a:cubicBezTo>
                <a:cubicBezTo>
                  <a:pt x="10897" y="17069"/>
                  <a:pt x="10897" y="17070"/>
                  <a:pt x="10898" y="17072"/>
                </a:cubicBezTo>
                <a:cubicBezTo>
                  <a:pt x="10900" y="17074"/>
                  <a:pt x="10902" y="17077"/>
                  <a:pt x="10910" y="17085"/>
                </a:cubicBezTo>
                <a:cubicBezTo>
                  <a:pt x="10915" y="17085"/>
                  <a:pt x="10917" y="17085"/>
                  <a:pt x="10919" y="17085"/>
                </a:cubicBezTo>
                <a:cubicBezTo>
                  <a:pt x="10921" y="17085"/>
                  <a:pt x="10923" y="17085"/>
                  <a:pt x="10928" y="17085"/>
                </a:cubicBezTo>
                <a:cubicBezTo>
                  <a:pt x="10932" y="17092"/>
                  <a:pt x="10936" y="17092"/>
                  <a:pt x="10939" y="17090"/>
                </a:cubicBezTo>
                <a:cubicBezTo>
                  <a:pt x="10942" y="17089"/>
                  <a:pt x="10944" y="17085"/>
                  <a:pt x="10944" y="17085"/>
                </a:cubicBezTo>
                <a:cubicBezTo>
                  <a:pt x="10944" y="17085"/>
                  <a:pt x="10944" y="17084"/>
                  <a:pt x="10945" y="17086"/>
                </a:cubicBezTo>
                <a:cubicBezTo>
                  <a:pt x="10946" y="17088"/>
                  <a:pt x="10949" y="17092"/>
                  <a:pt x="10953" y="17099"/>
                </a:cubicBezTo>
                <a:cubicBezTo>
                  <a:pt x="10953" y="17099"/>
                  <a:pt x="10955" y="17095"/>
                  <a:pt x="10957" y="17093"/>
                </a:cubicBezTo>
                <a:cubicBezTo>
                  <a:pt x="10959" y="17092"/>
                  <a:pt x="10961" y="17092"/>
                  <a:pt x="10961" y="17099"/>
                </a:cubicBezTo>
                <a:cubicBezTo>
                  <a:pt x="10961" y="17097"/>
                  <a:pt x="10961" y="17096"/>
                  <a:pt x="10961" y="17094"/>
                </a:cubicBezTo>
                <a:cubicBezTo>
                  <a:pt x="10961" y="17079"/>
                  <a:pt x="10952" y="17094"/>
                  <a:pt x="10952" y="17094"/>
                </a:cubicBezTo>
                <a:cubicBezTo>
                  <a:pt x="10948" y="17087"/>
                  <a:pt x="10946" y="17083"/>
                  <a:pt x="10945" y="17081"/>
                </a:cubicBezTo>
                <a:cubicBezTo>
                  <a:pt x="10944" y="17079"/>
                  <a:pt x="10944" y="17079"/>
                  <a:pt x="10944" y="17079"/>
                </a:cubicBezTo>
                <a:cubicBezTo>
                  <a:pt x="10944" y="17079"/>
                  <a:pt x="10942" y="17082"/>
                  <a:pt x="10939" y="17084"/>
                </a:cubicBezTo>
                <a:cubicBezTo>
                  <a:pt x="10936" y="17086"/>
                  <a:pt x="10931" y="17087"/>
                  <a:pt x="10927" y="17079"/>
                </a:cubicBezTo>
                <a:cubicBezTo>
                  <a:pt x="10923" y="17079"/>
                  <a:pt x="10920" y="17079"/>
                  <a:pt x="10918" y="17079"/>
                </a:cubicBezTo>
                <a:cubicBezTo>
                  <a:pt x="10916" y="17079"/>
                  <a:pt x="10914" y="17079"/>
                  <a:pt x="10910" y="17079"/>
                </a:cubicBezTo>
                <a:cubicBezTo>
                  <a:pt x="10902" y="17073"/>
                  <a:pt x="10899" y="17069"/>
                  <a:pt x="10898" y="17068"/>
                </a:cubicBezTo>
                <a:cubicBezTo>
                  <a:pt x="10897" y="17067"/>
                  <a:pt x="10896" y="17067"/>
                  <a:pt x="10894" y="17067"/>
                </a:cubicBezTo>
                <a:close/>
                <a:moveTo>
                  <a:pt x="11046" y="17069"/>
                </a:moveTo>
                <a:cubicBezTo>
                  <a:pt x="11046" y="17071"/>
                  <a:pt x="11046" y="17073"/>
                  <a:pt x="11046" y="17075"/>
                </a:cubicBezTo>
                <a:cubicBezTo>
                  <a:pt x="11046" y="17078"/>
                  <a:pt x="11046" y="17079"/>
                  <a:pt x="11046" y="17079"/>
                </a:cubicBezTo>
                <a:lnTo>
                  <a:pt x="11047" y="17080"/>
                </a:lnTo>
                <a:cubicBezTo>
                  <a:pt x="11047" y="17077"/>
                  <a:pt x="11047" y="17075"/>
                  <a:pt x="11047" y="17073"/>
                </a:cubicBezTo>
                <a:cubicBezTo>
                  <a:pt x="11047" y="17071"/>
                  <a:pt x="11047" y="17069"/>
                  <a:pt x="11047" y="17069"/>
                </a:cubicBezTo>
                <a:lnTo>
                  <a:pt x="11046" y="17069"/>
                </a:lnTo>
                <a:close/>
                <a:moveTo>
                  <a:pt x="10740" y="17132"/>
                </a:moveTo>
                <a:cubicBezTo>
                  <a:pt x="10739" y="17132"/>
                  <a:pt x="10738" y="17134"/>
                  <a:pt x="10738" y="17133"/>
                </a:cubicBezTo>
                <a:cubicBezTo>
                  <a:pt x="10738" y="17134"/>
                  <a:pt x="10738" y="17135"/>
                  <a:pt x="10738" y="17136"/>
                </a:cubicBezTo>
                <a:cubicBezTo>
                  <a:pt x="10738" y="17137"/>
                  <a:pt x="10738" y="17138"/>
                  <a:pt x="10738" y="17138"/>
                </a:cubicBezTo>
                <a:cubicBezTo>
                  <a:pt x="10738" y="17138"/>
                  <a:pt x="10738" y="17139"/>
                  <a:pt x="10738" y="17140"/>
                </a:cubicBezTo>
                <a:cubicBezTo>
                  <a:pt x="10739" y="17140"/>
                  <a:pt x="10739" y="17141"/>
                  <a:pt x="10739" y="17141"/>
                </a:cubicBezTo>
                <a:cubicBezTo>
                  <a:pt x="10739" y="17139"/>
                  <a:pt x="10740" y="17135"/>
                  <a:pt x="10740" y="17132"/>
                </a:cubicBezTo>
                <a:close/>
                <a:moveTo>
                  <a:pt x="10617" y="17155"/>
                </a:moveTo>
                <a:cubicBezTo>
                  <a:pt x="10617" y="17155"/>
                  <a:pt x="10617" y="17156"/>
                  <a:pt x="10617" y="17160"/>
                </a:cubicBezTo>
                <a:cubicBezTo>
                  <a:pt x="10617" y="17164"/>
                  <a:pt x="10617" y="17171"/>
                  <a:pt x="10617" y="17182"/>
                </a:cubicBezTo>
                <a:lnTo>
                  <a:pt x="10618" y="17182"/>
                </a:lnTo>
                <a:cubicBezTo>
                  <a:pt x="10618" y="17182"/>
                  <a:pt x="10618" y="17181"/>
                  <a:pt x="10618" y="17177"/>
                </a:cubicBezTo>
                <a:cubicBezTo>
                  <a:pt x="10618" y="17174"/>
                  <a:pt x="10618" y="17167"/>
                  <a:pt x="10618" y="17155"/>
                </a:cubicBezTo>
                <a:lnTo>
                  <a:pt x="10617" y="17155"/>
                </a:lnTo>
                <a:close/>
                <a:moveTo>
                  <a:pt x="10669" y="17155"/>
                </a:moveTo>
                <a:cubicBezTo>
                  <a:pt x="10669" y="17157"/>
                  <a:pt x="10669" y="17159"/>
                  <a:pt x="10670" y="17161"/>
                </a:cubicBezTo>
                <a:cubicBezTo>
                  <a:pt x="10670" y="17163"/>
                  <a:pt x="10670" y="17165"/>
                  <a:pt x="10671" y="17166"/>
                </a:cubicBezTo>
                <a:cubicBezTo>
                  <a:pt x="10671" y="17165"/>
                  <a:pt x="10671" y="17164"/>
                  <a:pt x="10671" y="17163"/>
                </a:cubicBezTo>
                <a:cubicBezTo>
                  <a:pt x="10670" y="17162"/>
                  <a:pt x="10670" y="17160"/>
                  <a:pt x="10670" y="17158"/>
                </a:cubicBezTo>
                <a:cubicBezTo>
                  <a:pt x="10670" y="17158"/>
                  <a:pt x="10670" y="17157"/>
                  <a:pt x="10670" y="17156"/>
                </a:cubicBezTo>
                <a:cubicBezTo>
                  <a:pt x="10670" y="17156"/>
                  <a:pt x="10669" y="17155"/>
                  <a:pt x="10669" y="17155"/>
                </a:cubicBezTo>
                <a:close/>
                <a:moveTo>
                  <a:pt x="10665" y="17164"/>
                </a:moveTo>
                <a:cubicBezTo>
                  <a:pt x="10664" y="17165"/>
                  <a:pt x="10664" y="17166"/>
                  <a:pt x="10663" y="17166"/>
                </a:cubicBezTo>
                <a:cubicBezTo>
                  <a:pt x="10663" y="17166"/>
                  <a:pt x="10662" y="17167"/>
                  <a:pt x="10661" y="17167"/>
                </a:cubicBezTo>
                <a:lnTo>
                  <a:pt x="10662" y="17168"/>
                </a:lnTo>
                <a:cubicBezTo>
                  <a:pt x="10663" y="17168"/>
                  <a:pt x="10663" y="17167"/>
                  <a:pt x="10663" y="17167"/>
                </a:cubicBezTo>
                <a:cubicBezTo>
                  <a:pt x="10664" y="17166"/>
                  <a:pt x="10664" y="17165"/>
                  <a:pt x="10665" y="17164"/>
                </a:cubicBezTo>
                <a:close/>
                <a:moveTo>
                  <a:pt x="10673" y="17171"/>
                </a:moveTo>
                <a:cubicBezTo>
                  <a:pt x="10673" y="17172"/>
                  <a:pt x="10674" y="17173"/>
                  <a:pt x="10674" y="17174"/>
                </a:cubicBezTo>
                <a:cubicBezTo>
                  <a:pt x="10675" y="17175"/>
                  <a:pt x="10675" y="17176"/>
                  <a:pt x="10676" y="17177"/>
                </a:cubicBezTo>
                <a:cubicBezTo>
                  <a:pt x="10676" y="17177"/>
                  <a:pt x="10677" y="17177"/>
                  <a:pt x="10677" y="17176"/>
                </a:cubicBezTo>
                <a:cubicBezTo>
                  <a:pt x="10678" y="17176"/>
                  <a:pt x="10678" y="17175"/>
                  <a:pt x="10679" y="17174"/>
                </a:cubicBezTo>
                <a:lnTo>
                  <a:pt x="10679" y="17173"/>
                </a:lnTo>
                <a:cubicBezTo>
                  <a:pt x="10677" y="17173"/>
                  <a:pt x="10676" y="17173"/>
                  <a:pt x="10675" y="17173"/>
                </a:cubicBezTo>
                <a:cubicBezTo>
                  <a:pt x="10674" y="17172"/>
                  <a:pt x="10673" y="17172"/>
                  <a:pt x="10673" y="17171"/>
                </a:cubicBezTo>
                <a:close/>
                <a:moveTo>
                  <a:pt x="10608" y="17185"/>
                </a:moveTo>
                <a:lnTo>
                  <a:pt x="10608" y="17199"/>
                </a:lnTo>
                <a:cubicBezTo>
                  <a:pt x="10608" y="17199"/>
                  <a:pt x="10608" y="17201"/>
                  <a:pt x="10608" y="17204"/>
                </a:cubicBezTo>
                <a:cubicBezTo>
                  <a:pt x="10608" y="17207"/>
                  <a:pt x="10608" y="17210"/>
                  <a:pt x="10608" y="17212"/>
                </a:cubicBezTo>
                <a:lnTo>
                  <a:pt x="10609" y="17212"/>
                </a:lnTo>
                <a:lnTo>
                  <a:pt x="10609" y="17197"/>
                </a:lnTo>
                <a:cubicBezTo>
                  <a:pt x="10609" y="17197"/>
                  <a:pt x="10609" y="17194"/>
                  <a:pt x="10609" y="17192"/>
                </a:cubicBezTo>
                <a:cubicBezTo>
                  <a:pt x="10609" y="17189"/>
                  <a:pt x="10609" y="17187"/>
                  <a:pt x="10609" y="17185"/>
                </a:cubicBezTo>
                <a:lnTo>
                  <a:pt x="10608" y="17185"/>
                </a:lnTo>
                <a:close/>
                <a:moveTo>
                  <a:pt x="11523" y="17210"/>
                </a:moveTo>
                <a:cubicBezTo>
                  <a:pt x="11523" y="17211"/>
                  <a:pt x="11524" y="17213"/>
                  <a:pt x="11525" y="17216"/>
                </a:cubicBezTo>
                <a:cubicBezTo>
                  <a:pt x="11526" y="17219"/>
                  <a:pt x="11527" y="17224"/>
                  <a:pt x="11527" y="17232"/>
                </a:cubicBezTo>
                <a:cubicBezTo>
                  <a:pt x="11531" y="17239"/>
                  <a:pt x="11534" y="17247"/>
                  <a:pt x="11535" y="17252"/>
                </a:cubicBezTo>
                <a:cubicBezTo>
                  <a:pt x="11536" y="17258"/>
                  <a:pt x="11536" y="17261"/>
                  <a:pt x="11536" y="17261"/>
                </a:cubicBezTo>
                <a:cubicBezTo>
                  <a:pt x="11538" y="17265"/>
                  <a:pt x="11538" y="17266"/>
                  <a:pt x="11539" y="17267"/>
                </a:cubicBezTo>
                <a:cubicBezTo>
                  <a:pt x="11539" y="17268"/>
                  <a:pt x="11539" y="17269"/>
                  <a:pt x="11538" y="17270"/>
                </a:cubicBezTo>
                <a:cubicBezTo>
                  <a:pt x="11539" y="17268"/>
                  <a:pt x="11540" y="17267"/>
                  <a:pt x="11540" y="17265"/>
                </a:cubicBezTo>
                <a:cubicBezTo>
                  <a:pt x="11539" y="17263"/>
                  <a:pt x="11538" y="17261"/>
                  <a:pt x="11536" y="17256"/>
                </a:cubicBezTo>
                <a:cubicBezTo>
                  <a:pt x="11536" y="17256"/>
                  <a:pt x="11536" y="17253"/>
                  <a:pt x="11535" y="17247"/>
                </a:cubicBezTo>
                <a:cubicBezTo>
                  <a:pt x="11534" y="17242"/>
                  <a:pt x="11531" y="17235"/>
                  <a:pt x="11527" y="17227"/>
                </a:cubicBezTo>
                <a:cubicBezTo>
                  <a:pt x="11527" y="17221"/>
                  <a:pt x="11526" y="17218"/>
                  <a:pt x="11526" y="17215"/>
                </a:cubicBezTo>
                <a:cubicBezTo>
                  <a:pt x="11525" y="17213"/>
                  <a:pt x="11524" y="17212"/>
                  <a:pt x="11523" y="17210"/>
                </a:cubicBezTo>
                <a:close/>
                <a:moveTo>
                  <a:pt x="11698" y="17230"/>
                </a:moveTo>
                <a:cubicBezTo>
                  <a:pt x="11698" y="17241"/>
                  <a:pt x="11698" y="17251"/>
                  <a:pt x="11699" y="17259"/>
                </a:cubicBezTo>
                <a:cubicBezTo>
                  <a:pt x="11699" y="17267"/>
                  <a:pt x="11699" y="17274"/>
                  <a:pt x="11700" y="17279"/>
                </a:cubicBezTo>
                <a:cubicBezTo>
                  <a:pt x="11700" y="17273"/>
                  <a:pt x="11699" y="17266"/>
                  <a:pt x="11699" y="17258"/>
                </a:cubicBezTo>
                <a:cubicBezTo>
                  <a:pt x="11699" y="17251"/>
                  <a:pt x="11699" y="17242"/>
                  <a:pt x="11699" y="17232"/>
                </a:cubicBezTo>
                <a:lnTo>
                  <a:pt x="11698" y="17231"/>
                </a:lnTo>
                <a:lnTo>
                  <a:pt x="11698" y="17230"/>
                </a:lnTo>
                <a:close/>
                <a:moveTo>
                  <a:pt x="10446" y="17241"/>
                </a:moveTo>
                <a:cubicBezTo>
                  <a:pt x="10446" y="17242"/>
                  <a:pt x="10446" y="17242"/>
                  <a:pt x="10446" y="17242"/>
                </a:cubicBezTo>
                <a:cubicBezTo>
                  <a:pt x="10446" y="17242"/>
                  <a:pt x="10446" y="17242"/>
                  <a:pt x="10446" y="17243"/>
                </a:cubicBezTo>
                <a:cubicBezTo>
                  <a:pt x="10446" y="17243"/>
                  <a:pt x="10447" y="17246"/>
                  <a:pt x="10449" y="17248"/>
                </a:cubicBezTo>
                <a:cubicBezTo>
                  <a:pt x="10450" y="17251"/>
                  <a:pt x="10452" y="17254"/>
                  <a:pt x="10453" y="17255"/>
                </a:cubicBezTo>
                <a:cubicBezTo>
                  <a:pt x="10453" y="17255"/>
                  <a:pt x="10454" y="17255"/>
                  <a:pt x="10454" y="17255"/>
                </a:cubicBezTo>
                <a:cubicBezTo>
                  <a:pt x="10455" y="17255"/>
                  <a:pt x="10455" y="17255"/>
                  <a:pt x="10455" y="17255"/>
                </a:cubicBezTo>
                <a:lnTo>
                  <a:pt x="10446" y="17241"/>
                </a:lnTo>
                <a:close/>
                <a:moveTo>
                  <a:pt x="10584" y="17241"/>
                </a:moveTo>
                <a:cubicBezTo>
                  <a:pt x="10584" y="17241"/>
                  <a:pt x="10584" y="17242"/>
                  <a:pt x="10583" y="17243"/>
                </a:cubicBezTo>
                <a:cubicBezTo>
                  <a:pt x="10583" y="17243"/>
                  <a:pt x="10583" y="17243"/>
                  <a:pt x="10583" y="17243"/>
                </a:cubicBezTo>
                <a:lnTo>
                  <a:pt x="10583" y="17258"/>
                </a:lnTo>
                <a:cubicBezTo>
                  <a:pt x="10583" y="17258"/>
                  <a:pt x="10583" y="17259"/>
                  <a:pt x="10583" y="17261"/>
                </a:cubicBezTo>
                <a:cubicBezTo>
                  <a:pt x="10583" y="17263"/>
                  <a:pt x="10583" y="17266"/>
                  <a:pt x="10583" y="17271"/>
                </a:cubicBezTo>
                <a:lnTo>
                  <a:pt x="10584" y="17271"/>
                </a:lnTo>
                <a:lnTo>
                  <a:pt x="10584" y="17271"/>
                </a:lnTo>
                <a:cubicBezTo>
                  <a:pt x="10584" y="17263"/>
                  <a:pt x="10584" y="17260"/>
                  <a:pt x="10584" y="17258"/>
                </a:cubicBezTo>
                <a:cubicBezTo>
                  <a:pt x="10584" y="17256"/>
                  <a:pt x="10584" y="17255"/>
                  <a:pt x="10584" y="17255"/>
                </a:cubicBezTo>
                <a:lnTo>
                  <a:pt x="10584" y="17241"/>
                </a:lnTo>
                <a:close/>
                <a:moveTo>
                  <a:pt x="17698" y="17270"/>
                </a:moveTo>
                <a:cubicBezTo>
                  <a:pt x="17668" y="17262"/>
                  <a:pt x="17634" y="17318"/>
                  <a:pt x="17607" y="17375"/>
                </a:cubicBezTo>
                <a:cubicBezTo>
                  <a:pt x="17580" y="17432"/>
                  <a:pt x="17561" y="17490"/>
                  <a:pt x="17561" y="17490"/>
                </a:cubicBezTo>
                <a:cubicBezTo>
                  <a:pt x="17561" y="17490"/>
                  <a:pt x="17561" y="17490"/>
                  <a:pt x="17557" y="17503"/>
                </a:cubicBezTo>
                <a:cubicBezTo>
                  <a:pt x="17552" y="17516"/>
                  <a:pt x="17544" y="17542"/>
                  <a:pt x="17527" y="17593"/>
                </a:cubicBezTo>
                <a:cubicBezTo>
                  <a:pt x="17525" y="17593"/>
                  <a:pt x="17522" y="17595"/>
                  <a:pt x="17509" y="17586"/>
                </a:cubicBezTo>
                <a:cubicBezTo>
                  <a:pt x="17488" y="17572"/>
                  <a:pt x="17467" y="17545"/>
                  <a:pt x="17452" y="17571"/>
                </a:cubicBezTo>
                <a:cubicBezTo>
                  <a:pt x="17416" y="17635"/>
                  <a:pt x="17546" y="17681"/>
                  <a:pt x="17527" y="17597"/>
                </a:cubicBezTo>
                <a:cubicBezTo>
                  <a:pt x="17527" y="17597"/>
                  <a:pt x="17527" y="17598"/>
                  <a:pt x="17531" y="17585"/>
                </a:cubicBezTo>
                <a:cubicBezTo>
                  <a:pt x="17536" y="17572"/>
                  <a:pt x="17544" y="17547"/>
                  <a:pt x="17562" y="17495"/>
                </a:cubicBezTo>
                <a:cubicBezTo>
                  <a:pt x="17562" y="17495"/>
                  <a:pt x="17581" y="17436"/>
                  <a:pt x="17608" y="17379"/>
                </a:cubicBezTo>
                <a:cubicBezTo>
                  <a:pt x="17634" y="17322"/>
                  <a:pt x="17668" y="17267"/>
                  <a:pt x="17698" y="17274"/>
                </a:cubicBezTo>
                <a:cubicBezTo>
                  <a:pt x="17698" y="17274"/>
                  <a:pt x="17698" y="17274"/>
                  <a:pt x="17700" y="17274"/>
                </a:cubicBezTo>
                <a:cubicBezTo>
                  <a:pt x="17701" y="17274"/>
                  <a:pt x="17703" y="17274"/>
                  <a:pt x="17707" y="17274"/>
                </a:cubicBezTo>
                <a:cubicBezTo>
                  <a:pt x="17707" y="17274"/>
                  <a:pt x="17708" y="17274"/>
                  <a:pt x="17709" y="17274"/>
                </a:cubicBezTo>
                <a:cubicBezTo>
                  <a:pt x="17709" y="17274"/>
                  <a:pt x="17710" y="17274"/>
                  <a:pt x="17710" y="17274"/>
                </a:cubicBezTo>
                <a:cubicBezTo>
                  <a:pt x="17708" y="17273"/>
                  <a:pt x="17706" y="17272"/>
                  <a:pt x="17704" y="17271"/>
                </a:cubicBezTo>
                <a:cubicBezTo>
                  <a:pt x="17703" y="17271"/>
                  <a:pt x="17701" y="17270"/>
                  <a:pt x="17698" y="17270"/>
                </a:cubicBezTo>
                <a:close/>
                <a:moveTo>
                  <a:pt x="11428" y="17296"/>
                </a:moveTo>
                <a:cubicBezTo>
                  <a:pt x="11428" y="17296"/>
                  <a:pt x="11428" y="17296"/>
                  <a:pt x="11428" y="17296"/>
                </a:cubicBezTo>
                <a:cubicBezTo>
                  <a:pt x="11426" y="17303"/>
                  <a:pt x="11427" y="17309"/>
                  <a:pt x="11427" y="17314"/>
                </a:cubicBezTo>
                <a:cubicBezTo>
                  <a:pt x="11427" y="17312"/>
                  <a:pt x="11427" y="17309"/>
                  <a:pt x="11427" y="17305"/>
                </a:cubicBezTo>
                <a:cubicBezTo>
                  <a:pt x="11427" y="17302"/>
                  <a:pt x="11428" y="17299"/>
                  <a:pt x="11428" y="17296"/>
                </a:cubicBezTo>
                <a:close/>
                <a:moveTo>
                  <a:pt x="11304" y="17300"/>
                </a:moveTo>
                <a:lnTo>
                  <a:pt x="11296" y="17314"/>
                </a:lnTo>
                <a:cubicBezTo>
                  <a:pt x="11296" y="17314"/>
                  <a:pt x="11296" y="17314"/>
                  <a:pt x="11294" y="17316"/>
                </a:cubicBezTo>
                <a:cubicBezTo>
                  <a:pt x="11291" y="17318"/>
                  <a:pt x="11287" y="17322"/>
                  <a:pt x="11278" y="17329"/>
                </a:cubicBezTo>
                <a:lnTo>
                  <a:pt x="11278" y="17331"/>
                </a:lnTo>
                <a:cubicBezTo>
                  <a:pt x="11287" y="17323"/>
                  <a:pt x="11291" y="17319"/>
                  <a:pt x="11294" y="17317"/>
                </a:cubicBezTo>
                <a:cubicBezTo>
                  <a:pt x="11296" y="17315"/>
                  <a:pt x="11296" y="17316"/>
                  <a:pt x="11296" y="17316"/>
                </a:cubicBezTo>
                <a:lnTo>
                  <a:pt x="11304" y="17301"/>
                </a:lnTo>
                <a:lnTo>
                  <a:pt x="11304" y="17301"/>
                </a:lnTo>
                <a:lnTo>
                  <a:pt x="11304" y="17300"/>
                </a:lnTo>
                <a:close/>
                <a:moveTo>
                  <a:pt x="10464" y="17314"/>
                </a:moveTo>
                <a:lnTo>
                  <a:pt x="10446" y="17329"/>
                </a:lnTo>
                <a:cubicBezTo>
                  <a:pt x="10446" y="17329"/>
                  <a:pt x="10444" y="17329"/>
                  <a:pt x="10441" y="17329"/>
                </a:cubicBezTo>
                <a:cubicBezTo>
                  <a:pt x="10438" y="17329"/>
                  <a:pt x="10433" y="17329"/>
                  <a:pt x="10429" y="17329"/>
                </a:cubicBezTo>
                <a:cubicBezTo>
                  <a:pt x="10429" y="17329"/>
                  <a:pt x="10427" y="17329"/>
                  <a:pt x="10424" y="17329"/>
                </a:cubicBezTo>
                <a:cubicBezTo>
                  <a:pt x="10421" y="17329"/>
                  <a:pt x="10417" y="17329"/>
                  <a:pt x="10413" y="17329"/>
                </a:cubicBezTo>
                <a:cubicBezTo>
                  <a:pt x="10411" y="17326"/>
                  <a:pt x="10410" y="17324"/>
                  <a:pt x="10410" y="17322"/>
                </a:cubicBezTo>
                <a:cubicBezTo>
                  <a:pt x="10409" y="17321"/>
                  <a:pt x="10410" y="17320"/>
                  <a:pt x="10410" y="17319"/>
                </a:cubicBezTo>
                <a:cubicBezTo>
                  <a:pt x="10409" y="17319"/>
                  <a:pt x="10408" y="17320"/>
                  <a:pt x="10408" y="17322"/>
                </a:cubicBezTo>
                <a:cubicBezTo>
                  <a:pt x="10408" y="17324"/>
                  <a:pt x="10409" y="17327"/>
                  <a:pt x="10412" y="17332"/>
                </a:cubicBezTo>
                <a:cubicBezTo>
                  <a:pt x="10416" y="17332"/>
                  <a:pt x="10420" y="17332"/>
                  <a:pt x="10423" y="17332"/>
                </a:cubicBezTo>
                <a:cubicBezTo>
                  <a:pt x="10427" y="17332"/>
                  <a:pt x="10429" y="17332"/>
                  <a:pt x="10429" y="17332"/>
                </a:cubicBezTo>
                <a:cubicBezTo>
                  <a:pt x="10433" y="17332"/>
                  <a:pt x="10438" y="17332"/>
                  <a:pt x="10441" y="17332"/>
                </a:cubicBezTo>
                <a:cubicBezTo>
                  <a:pt x="10444" y="17332"/>
                  <a:pt x="10446" y="17332"/>
                  <a:pt x="10446" y="17332"/>
                </a:cubicBezTo>
                <a:lnTo>
                  <a:pt x="10463" y="17317"/>
                </a:lnTo>
                <a:cubicBezTo>
                  <a:pt x="10463" y="17317"/>
                  <a:pt x="10463" y="17318"/>
                  <a:pt x="10463" y="17319"/>
                </a:cubicBezTo>
                <a:cubicBezTo>
                  <a:pt x="10463" y="17321"/>
                  <a:pt x="10463" y="17324"/>
                  <a:pt x="10463" y="17332"/>
                </a:cubicBezTo>
                <a:cubicBezTo>
                  <a:pt x="10463" y="17332"/>
                  <a:pt x="10463" y="17333"/>
                  <a:pt x="10463" y="17337"/>
                </a:cubicBezTo>
                <a:cubicBezTo>
                  <a:pt x="10463" y="17341"/>
                  <a:pt x="10463" y="17348"/>
                  <a:pt x="10463" y="17359"/>
                </a:cubicBezTo>
                <a:cubicBezTo>
                  <a:pt x="10463" y="17359"/>
                  <a:pt x="10463" y="17359"/>
                  <a:pt x="10463" y="17359"/>
                </a:cubicBezTo>
                <a:cubicBezTo>
                  <a:pt x="10463" y="17359"/>
                  <a:pt x="10463" y="17359"/>
                  <a:pt x="10464" y="17359"/>
                </a:cubicBezTo>
                <a:cubicBezTo>
                  <a:pt x="10464" y="17359"/>
                  <a:pt x="10464" y="17359"/>
                  <a:pt x="10464" y="17329"/>
                </a:cubicBezTo>
                <a:cubicBezTo>
                  <a:pt x="10464" y="17329"/>
                  <a:pt x="10464" y="17329"/>
                  <a:pt x="10464" y="17314"/>
                </a:cubicBezTo>
                <a:close/>
                <a:moveTo>
                  <a:pt x="11461" y="17328"/>
                </a:moveTo>
                <a:cubicBezTo>
                  <a:pt x="11462" y="17329"/>
                  <a:pt x="11462" y="17331"/>
                  <a:pt x="11461" y="17333"/>
                </a:cubicBezTo>
                <a:cubicBezTo>
                  <a:pt x="11461" y="17335"/>
                  <a:pt x="11460" y="17339"/>
                  <a:pt x="11458" y="17345"/>
                </a:cubicBezTo>
                <a:cubicBezTo>
                  <a:pt x="11458" y="17346"/>
                  <a:pt x="11458" y="17346"/>
                  <a:pt x="11458" y="17347"/>
                </a:cubicBezTo>
                <a:cubicBezTo>
                  <a:pt x="11458" y="17348"/>
                  <a:pt x="11458" y="17349"/>
                  <a:pt x="11458" y="17349"/>
                </a:cubicBezTo>
                <a:cubicBezTo>
                  <a:pt x="11461" y="17341"/>
                  <a:pt x="11462" y="17336"/>
                  <a:pt x="11462" y="17333"/>
                </a:cubicBezTo>
                <a:cubicBezTo>
                  <a:pt x="11463" y="17330"/>
                  <a:pt x="11462" y="17329"/>
                  <a:pt x="11461" y="17328"/>
                </a:cubicBezTo>
                <a:close/>
                <a:moveTo>
                  <a:pt x="10454" y="17361"/>
                </a:moveTo>
                <a:cubicBezTo>
                  <a:pt x="10454" y="17361"/>
                  <a:pt x="10454" y="17364"/>
                  <a:pt x="10454" y="17367"/>
                </a:cubicBezTo>
                <a:cubicBezTo>
                  <a:pt x="10454" y="17369"/>
                  <a:pt x="10454" y="17372"/>
                  <a:pt x="10454" y="17374"/>
                </a:cubicBezTo>
                <a:lnTo>
                  <a:pt x="10455" y="17373"/>
                </a:lnTo>
                <a:lnTo>
                  <a:pt x="10455" y="17373"/>
                </a:lnTo>
                <a:cubicBezTo>
                  <a:pt x="10455" y="17373"/>
                  <a:pt x="10455" y="17371"/>
                  <a:pt x="10455" y="17369"/>
                </a:cubicBezTo>
                <a:cubicBezTo>
                  <a:pt x="10455" y="17366"/>
                  <a:pt x="10455" y="17363"/>
                  <a:pt x="10455" y="17361"/>
                </a:cubicBezTo>
                <a:cubicBezTo>
                  <a:pt x="10455" y="17361"/>
                  <a:pt x="10455" y="17361"/>
                  <a:pt x="10455" y="17361"/>
                </a:cubicBezTo>
                <a:cubicBezTo>
                  <a:pt x="10455" y="17361"/>
                  <a:pt x="10455" y="17361"/>
                  <a:pt x="10454" y="17361"/>
                </a:cubicBezTo>
                <a:close/>
                <a:moveTo>
                  <a:pt x="11252" y="17418"/>
                </a:moveTo>
                <a:cubicBezTo>
                  <a:pt x="11252" y="17418"/>
                  <a:pt x="11252" y="17417"/>
                  <a:pt x="11251" y="17423"/>
                </a:cubicBezTo>
                <a:cubicBezTo>
                  <a:pt x="11250" y="17428"/>
                  <a:pt x="11248" y="17439"/>
                  <a:pt x="11244" y="17461"/>
                </a:cubicBezTo>
                <a:cubicBezTo>
                  <a:pt x="11244" y="17461"/>
                  <a:pt x="11244" y="17461"/>
                  <a:pt x="11244" y="17463"/>
                </a:cubicBezTo>
                <a:cubicBezTo>
                  <a:pt x="11244" y="17466"/>
                  <a:pt x="11244" y="17469"/>
                  <a:pt x="11244" y="17477"/>
                </a:cubicBezTo>
                <a:lnTo>
                  <a:pt x="11244" y="17490"/>
                </a:lnTo>
                <a:lnTo>
                  <a:pt x="11244" y="17506"/>
                </a:lnTo>
                <a:lnTo>
                  <a:pt x="11252" y="17520"/>
                </a:lnTo>
                <a:cubicBezTo>
                  <a:pt x="11252" y="17520"/>
                  <a:pt x="11252" y="17520"/>
                  <a:pt x="11252" y="17522"/>
                </a:cubicBezTo>
                <a:cubicBezTo>
                  <a:pt x="11252" y="17524"/>
                  <a:pt x="11252" y="17528"/>
                  <a:pt x="11252" y="17535"/>
                </a:cubicBezTo>
                <a:cubicBezTo>
                  <a:pt x="11252" y="17542"/>
                  <a:pt x="11250" y="17546"/>
                  <a:pt x="11248" y="17548"/>
                </a:cubicBezTo>
                <a:cubicBezTo>
                  <a:pt x="11246" y="17550"/>
                  <a:pt x="11245" y="17551"/>
                  <a:pt x="11245" y="17551"/>
                </a:cubicBezTo>
                <a:lnTo>
                  <a:pt x="11245" y="17565"/>
                </a:lnTo>
                <a:cubicBezTo>
                  <a:pt x="11245" y="17565"/>
                  <a:pt x="11247" y="17565"/>
                  <a:pt x="11249" y="17565"/>
                </a:cubicBezTo>
                <a:cubicBezTo>
                  <a:pt x="11251" y="17565"/>
                  <a:pt x="11252" y="17565"/>
                  <a:pt x="11252" y="17565"/>
                </a:cubicBezTo>
                <a:lnTo>
                  <a:pt x="11253" y="17565"/>
                </a:lnTo>
                <a:lnTo>
                  <a:pt x="11253" y="17551"/>
                </a:lnTo>
                <a:lnTo>
                  <a:pt x="11261" y="17565"/>
                </a:lnTo>
                <a:lnTo>
                  <a:pt x="11270" y="17551"/>
                </a:lnTo>
                <a:cubicBezTo>
                  <a:pt x="11270" y="17551"/>
                  <a:pt x="11270" y="17551"/>
                  <a:pt x="11271" y="17551"/>
                </a:cubicBezTo>
                <a:cubicBezTo>
                  <a:pt x="11272" y="17551"/>
                  <a:pt x="11274" y="17551"/>
                  <a:pt x="11278" y="17551"/>
                </a:cubicBezTo>
                <a:cubicBezTo>
                  <a:pt x="11278" y="17551"/>
                  <a:pt x="11278" y="17550"/>
                  <a:pt x="11278" y="17548"/>
                </a:cubicBezTo>
                <a:cubicBezTo>
                  <a:pt x="11278" y="17546"/>
                  <a:pt x="11278" y="17543"/>
                  <a:pt x="11278" y="17535"/>
                </a:cubicBezTo>
                <a:cubicBezTo>
                  <a:pt x="11278" y="17535"/>
                  <a:pt x="11279" y="17535"/>
                  <a:pt x="11277" y="17535"/>
                </a:cubicBezTo>
                <a:cubicBezTo>
                  <a:pt x="11276" y="17535"/>
                  <a:pt x="11274" y="17535"/>
                  <a:pt x="11270" y="17535"/>
                </a:cubicBezTo>
                <a:cubicBezTo>
                  <a:pt x="11270" y="17535"/>
                  <a:pt x="11270" y="17536"/>
                  <a:pt x="11270" y="17521"/>
                </a:cubicBezTo>
                <a:cubicBezTo>
                  <a:pt x="11270" y="17521"/>
                  <a:pt x="11270" y="17517"/>
                  <a:pt x="11270" y="17515"/>
                </a:cubicBezTo>
                <a:cubicBezTo>
                  <a:pt x="11270" y="17512"/>
                  <a:pt x="11270" y="17506"/>
                  <a:pt x="11270" y="17506"/>
                </a:cubicBezTo>
                <a:cubicBezTo>
                  <a:pt x="11266" y="17506"/>
                  <a:pt x="11263" y="17506"/>
                  <a:pt x="11262" y="17506"/>
                </a:cubicBezTo>
                <a:cubicBezTo>
                  <a:pt x="11261" y="17506"/>
                  <a:pt x="11261" y="17506"/>
                  <a:pt x="11261" y="17506"/>
                </a:cubicBezTo>
                <a:cubicBezTo>
                  <a:pt x="11261" y="17499"/>
                  <a:pt x="11261" y="17495"/>
                  <a:pt x="11261" y="17494"/>
                </a:cubicBezTo>
                <a:cubicBezTo>
                  <a:pt x="11261" y="17492"/>
                  <a:pt x="11261" y="17492"/>
                  <a:pt x="11261" y="17492"/>
                </a:cubicBezTo>
                <a:lnTo>
                  <a:pt x="11261" y="17477"/>
                </a:lnTo>
                <a:cubicBezTo>
                  <a:pt x="11261" y="17469"/>
                  <a:pt x="11261" y="17469"/>
                  <a:pt x="11261" y="17469"/>
                </a:cubicBezTo>
                <a:cubicBezTo>
                  <a:pt x="11261" y="17469"/>
                  <a:pt x="11261" y="17470"/>
                  <a:pt x="11261" y="17462"/>
                </a:cubicBezTo>
                <a:cubicBezTo>
                  <a:pt x="11261" y="17462"/>
                  <a:pt x="11259" y="17462"/>
                  <a:pt x="11257" y="17460"/>
                </a:cubicBezTo>
                <a:cubicBezTo>
                  <a:pt x="11255" y="17458"/>
                  <a:pt x="11253" y="17454"/>
                  <a:pt x="11253" y="17447"/>
                </a:cubicBezTo>
                <a:cubicBezTo>
                  <a:pt x="11253" y="17454"/>
                  <a:pt x="11253" y="17458"/>
                  <a:pt x="11253" y="17460"/>
                </a:cubicBezTo>
                <a:cubicBezTo>
                  <a:pt x="11253" y="17462"/>
                  <a:pt x="11253" y="17462"/>
                  <a:pt x="11253" y="17462"/>
                </a:cubicBezTo>
                <a:cubicBezTo>
                  <a:pt x="11253" y="17470"/>
                  <a:pt x="11253" y="17473"/>
                  <a:pt x="11253" y="17475"/>
                </a:cubicBezTo>
                <a:cubicBezTo>
                  <a:pt x="11253" y="17477"/>
                  <a:pt x="11253" y="17477"/>
                  <a:pt x="11253" y="17477"/>
                </a:cubicBezTo>
                <a:cubicBezTo>
                  <a:pt x="11249" y="17477"/>
                  <a:pt x="11247" y="17477"/>
                  <a:pt x="11246" y="17477"/>
                </a:cubicBezTo>
                <a:cubicBezTo>
                  <a:pt x="11245" y="17477"/>
                  <a:pt x="11245" y="17477"/>
                  <a:pt x="11245" y="17477"/>
                </a:cubicBezTo>
                <a:cubicBezTo>
                  <a:pt x="11245" y="17469"/>
                  <a:pt x="11245" y="17465"/>
                  <a:pt x="11245" y="17464"/>
                </a:cubicBezTo>
                <a:cubicBezTo>
                  <a:pt x="11245" y="17462"/>
                  <a:pt x="11245" y="17462"/>
                  <a:pt x="11245" y="17462"/>
                </a:cubicBezTo>
                <a:cubicBezTo>
                  <a:pt x="11249" y="17440"/>
                  <a:pt x="11251" y="17429"/>
                  <a:pt x="11252" y="17423"/>
                </a:cubicBezTo>
                <a:cubicBezTo>
                  <a:pt x="11253" y="17418"/>
                  <a:pt x="11253" y="17418"/>
                  <a:pt x="11253" y="17418"/>
                </a:cubicBezTo>
                <a:cubicBezTo>
                  <a:pt x="11253" y="17418"/>
                  <a:pt x="11253" y="17418"/>
                  <a:pt x="11253" y="17418"/>
                </a:cubicBezTo>
                <a:cubicBezTo>
                  <a:pt x="11253" y="17418"/>
                  <a:pt x="11253" y="17417"/>
                  <a:pt x="11252" y="17418"/>
                </a:cubicBezTo>
                <a:close/>
                <a:moveTo>
                  <a:pt x="11904" y="17580"/>
                </a:moveTo>
                <a:cubicBezTo>
                  <a:pt x="11903" y="17571"/>
                  <a:pt x="11896" y="17571"/>
                  <a:pt x="11895" y="17580"/>
                </a:cubicBezTo>
                <a:cubicBezTo>
                  <a:pt x="11861" y="17587"/>
                  <a:pt x="11844" y="17591"/>
                  <a:pt x="11835" y="17593"/>
                </a:cubicBezTo>
                <a:cubicBezTo>
                  <a:pt x="11827" y="17594"/>
                  <a:pt x="11827" y="17594"/>
                  <a:pt x="11827" y="17594"/>
                </a:cubicBezTo>
                <a:cubicBezTo>
                  <a:pt x="11814" y="17609"/>
                  <a:pt x="11808" y="17616"/>
                  <a:pt x="11804" y="17620"/>
                </a:cubicBezTo>
                <a:cubicBezTo>
                  <a:pt x="11801" y="17624"/>
                  <a:pt x="11801" y="17624"/>
                  <a:pt x="11801" y="17624"/>
                </a:cubicBezTo>
                <a:cubicBezTo>
                  <a:pt x="11775" y="17646"/>
                  <a:pt x="11762" y="17657"/>
                  <a:pt x="11756" y="17662"/>
                </a:cubicBezTo>
                <a:cubicBezTo>
                  <a:pt x="11750" y="17668"/>
                  <a:pt x="11750" y="17668"/>
                  <a:pt x="11750" y="17668"/>
                </a:cubicBezTo>
                <a:cubicBezTo>
                  <a:pt x="11750" y="17669"/>
                  <a:pt x="11750" y="17669"/>
                  <a:pt x="11750" y="17669"/>
                </a:cubicBezTo>
                <a:cubicBezTo>
                  <a:pt x="11750" y="17669"/>
                  <a:pt x="11750" y="17669"/>
                  <a:pt x="11750" y="17670"/>
                </a:cubicBezTo>
                <a:cubicBezTo>
                  <a:pt x="11750" y="17670"/>
                  <a:pt x="11750" y="17669"/>
                  <a:pt x="11756" y="17663"/>
                </a:cubicBezTo>
                <a:cubicBezTo>
                  <a:pt x="11762" y="17658"/>
                  <a:pt x="11775" y="17647"/>
                  <a:pt x="11801" y="17625"/>
                </a:cubicBezTo>
                <a:cubicBezTo>
                  <a:pt x="11801" y="17625"/>
                  <a:pt x="11801" y="17625"/>
                  <a:pt x="11804" y="17621"/>
                </a:cubicBezTo>
                <a:cubicBezTo>
                  <a:pt x="11808" y="17617"/>
                  <a:pt x="11814" y="17610"/>
                  <a:pt x="11827" y="17596"/>
                </a:cubicBezTo>
                <a:cubicBezTo>
                  <a:pt x="11827" y="17596"/>
                  <a:pt x="11827" y="17595"/>
                  <a:pt x="11835" y="17594"/>
                </a:cubicBezTo>
                <a:cubicBezTo>
                  <a:pt x="11844" y="17592"/>
                  <a:pt x="11861" y="17589"/>
                  <a:pt x="11895" y="17581"/>
                </a:cubicBezTo>
                <a:cubicBezTo>
                  <a:pt x="11896" y="17590"/>
                  <a:pt x="11903" y="17590"/>
                  <a:pt x="11904" y="17581"/>
                </a:cubicBezTo>
                <a:cubicBezTo>
                  <a:pt x="11904" y="17581"/>
                  <a:pt x="11904" y="17580"/>
                  <a:pt x="11904" y="17580"/>
                </a:cubicBezTo>
                <a:close/>
                <a:moveTo>
                  <a:pt x="11244" y="17535"/>
                </a:moveTo>
                <a:cubicBezTo>
                  <a:pt x="11244" y="17535"/>
                  <a:pt x="11244" y="17535"/>
                  <a:pt x="11243" y="17539"/>
                </a:cubicBezTo>
                <a:cubicBezTo>
                  <a:pt x="11242" y="17543"/>
                  <a:pt x="11240" y="17550"/>
                  <a:pt x="11235" y="17565"/>
                </a:cubicBezTo>
                <a:lnTo>
                  <a:pt x="11236" y="17565"/>
                </a:lnTo>
                <a:cubicBezTo>
                  <a:pt x="11236" y="17565"/>
                  <a:pt x="11236" y="17564"/>
                  <a:pt x="11237" y="17561"/>
                </a:cubicBezTo>
                <a:cubicBezTo>
                  <a:pt x="11238" y="17557"/>
                  <a:pt x="11240" y="17550"/>
                  <a:pt x="11245" y="17535"/>
                </a:cubicBezTo>
                <a:cubicBezTo>
                  <a:pt x="11244" y="17535"/>
                  <a:pt x="11244" y="17535"/>
                  <a:pt x="11244" y="17535"/>
                </a:cubicBezTo>
                <a:cubicBezTo>
                  <a:pt x="11244" y="17535"/>
                  <a:pt x="11244" y="17535"/>
                  <a:pt x="11244" y="17535"/>
                </a:cubicBezTo>
                <a:close/>
                <a:moveTo>
                  <a:pt x="10266" y="17682"/>
                </a:moveTo>
                <a:lnTo>
                  <a:pt x="10266" y="17685"/>
                </a:lnTo>
                <a:cubicBezTo>
                  <a:pt x="10266" y="17692"/>
                  <a:pt x="10268" y="17700"/>
                  <a:pt x="10271" y="17705"/>
                </a:cubicBezTo>
                <a:cubicBezTo>
                  <a:pt x="10273" y="17710"/>
                  <a:pt x="10275" y="17713"/>
                  <a:pt x="10275" y="17713"/>
                </a:cubicBezTo>
                <a:lnTo>
                  <a:pt x="10275" y="17713"/>
                </a:lnTo>
                <a:cubicBezTo>
                  <a:pt x="10275" y="17713"/>
                  <a:pt x="10275" y="17713"/>
                  <a:pt x="10275" y="17712"/>
                </a:cubicBezTo>
                <a:cubicBezTo>
                  <a:pt x="10275" y="17712"/>
                  <a:pt x="10273" y="17708"/>
                  <a:pt x="10271" y="17703"/>
                </a:cubicBezTo>
                <a:cubicBezTo>
                  <a:pt x="10268" y="17697"/>
                  <a:pt x="10266" y="17689"/>
                  <a:pt x="10266" y="17682"/>
                </a:cubicBezTo>
                <a:close/>
                <a:moveTo>
                  <a:pt x="11638" y="17726"/>
                </a:moveTo>
                <a:cubicBezTo>
                  <a:pt x="11630" y="17740"/>
                  <a:pt x="11625" y="17748"/>
                  <a:pt x="11623" y="17752"/>
                </a:cubicBezTo>
                <a:cubicBezTo>
                  <a:pt x="11621" y="17756"/>
                  <a:pt x="11622" y="17756"/>
                  <a:pt x="11622" y="17756"/>
                </a:cubicBezTo>
                <a:cubicBezTo>
                  <a:pt x="11614" y="17753"/>
                  <a:pt x="11609" y="17752"/>
                  <a:pt x="11605" y="17751"/>
                </a:cubicBezTo>
                <a:cubicBezTo>
                  <a:pt x="11601" y="17750"/>
                  <a:pt x="11599" y="17749"/>
                  <a:pt x="11597" y="17749"/>
                </a:cubicBezTo>
                <a:cubicBezTo>
                  <a:pt x="11599" y="17749"/>
                  <a:pt x="11601" y="17750"/>
                  <a:pt x="11605" y="17752"/>
                </a:cubicBezTo>
                <a:cubicBezTo>
                  <a:pt x="11609" y="17753"/>
                  <a:pt x="11614" y="17755"/>
                  <a:pt x="11621" y="17757"/>
                </a:cubicBezTo>
                <a:cubicBezTo>
                  <a:pt x="11621" y="17757"/>
                  <a:pt x="11621" y="17758"/>
                  <a:pt x="11623" y="17754"/>
                </a:cubicBezTo>
                <a:cubicBezTo>
                  <a:pt x="11625" y="17751"/>
                  <a:pt x="11630" y="17743"/>
                  <a:pt x="11638" y="17728"/>
                </a:cubicBezTo>
                <a:cubicBezTo>
                  <a:pt x="11638" y="17728"/>
                  <a:pt x="11638" y="17728"/>
                  <a:pt x="11644" y="17736"/>
                </a:cubicBezTo>
                <a:cubicBezTo>
                  <a:pt x="11649" y="17743"/>
                  <a:pt x="11660" y="17758"/>
                  <a:pt x="11681" y="17787"/>
                </a:cubicBezTo>
                <a:cubicBezTo>
                  <a:pt x="11681" y="17787"/>
                  <a:pt x="11681" y="17787"/>
                  <a:pt x="11687" y="17787"/>
                </a:cubicBezTo>
                <a:cubicBezTo>
                  <a:pt x="11692" y="17787"/>
                  <a:pt x="11702" y="17787"/>
                  <a:pt x="11724" y="17787"/>
                </a:cubicBezTo>
                <a:cubicBezTo>
                  <a:pt x="11724" y="17787"/>
                  <a:pt x="11724" y="17787"/>
                  <a:pt x="11727" y="17780"/>
                </a:cubicBezTo>
                <a:cubicBezTo>
                  <a:pt x="11730" y="17772"/>
                  <a:pt x="11737" y="17758"/>
                  <a:pt x="11750" y="17728"/>
                </a:cubicBezTo>
                <a:lnTo>
                  <a:pt x="11750" y="17726"/>
                </a:lnTo>
                <a:cubicBezTo>
                  <a:pt x="11737" y="17755"/>
                  <a:pt x="11730" y="17770"/>
                  <a:pt x="11727" y="17777"/>
                </a:cubicBezTo>
                <a:cubicBezTo>
                  <a:pt x="11724" y="17785"/>
                  <a:pt x="11724" y="17785"/>
                  <a:pt x="11724" y="17785"/>
                </a:cubicBezTo>
                <a:cubicBezTo>
                  <a:pt x="11702" y="17785"/>
                  <a:pt x="11692" y="17785"/>
                  <a:pt x="11687" y="17785"/>
                </a:cubicBezTo>
                <a:cubicBezTo>
                  <a:pt x="11681" y="17785"/>
                  <a:pt x="11681" y="17785"/>
                  <a:pt x="11681" y="17785"/>
                </a:cubicBezTo>
                <a:cubicBezTo>
                  <a:pt x="11660" y="17755"/>
                  <a:pt x="11649" y="17741"/>
                  <a:pt x="11644" y="17733"/>
                </a:cubicBezTo>
                <a:cubicBezTo>
                  <a:pt x="11638" y="17726"/>
                  <a:pt x="11638" y="17726"/>
                  <a:pt x="11638" y="17726"/>
                </a:cubicBezTo>
                <a:close/>
                <a:moveTo>
                  <a:pt x="11570" y="17741"/>
                </a:moveTo>
                <a:lnTo>
                  <a:pt x="11569" y="17742"/>
                </a:lnTo>
                <a:lnTo>
                  <a:pt x="11570" y="17742"/>
                </a:lnTo>
                <a:lnTo>
                  <a:pt x="11570" y="17742"/>
                </a:lnTo>
                <a:lnTo>
                  <a:pt x="11570" y="17742"/>
                </a:lnTo>
                <a:cubicBezTo>
                  <a:pt x="11570" y="17742"/>
                  <a:pt x="11570" y="17742"/>
                  <a:pt x="11571" y="17742"/>
                </a:cubicBezTo>
                <a:cubicBezTo>
                  <a:pt x="11572" y="17742"/>
                  <a:pt x="11573" y="17742"/>
                  <a:pt x="11574" y="17742"/>
                </a:cubicBezTo>
                <a:lnTo>
                  <a:pt x="11570" y="17741"/>
                </a:lnTo>
                <a:close/>
                <a:moveTo>
                  <a:pt x="11561" y="17831"/>
                </a:moveTo>
                <a:cubicBezTo>
                  <a:pt x="11561" y="17831"/>
                  <a:pt x="11559" y="17834"/>
                  <a:pt x="11556" y="17840"/>
                </a:cubicBezTo>
                <a:cubicBezTo>
                  <a:pt x="11552" y="17845"/>
                  <a:pt x="11548" y="17852"/>
                  <a:pt x="11544" y="17859"/>
                </a:cubicBezTo>
                <a:cubicBezTo>
                  <a:pt x="11544" y="17859"/>
                  <a:pt x="11544" y="17859"/>
                  <a:pt x="11544" y="17859"/>
                </a:cubicBezTo>
                <a:cubicBezTo>
                  <a:pt x="11544" y="17860"/>
                  <a:pt x="11544" y="17860"/>
                  <a:pt x="11544" y="17860"/>
                </a:cubicBezTo>
                <a:cubicBezTo>
                  <a:pt x="11548" y="17853"/>
                  <a:pt x="11553" y="17846"/>
                  <a:pt x="11556" y="17841"/>
                </a:cubicBezTo>
                <a:cubicBezTo>
                  <a:pt x="11559" y="17836"/>
                  <a:pt x="11561" y="17832"/>
                  <a:pt x="11561" y="17832"/>
                </a:cubicBezTo>
                <a:lnTo>
                  <a:pt x="11561" y="17831"/>
                </a:lnTo>
                <a:close/>
                <a:moveTo>
                  <a:pt x="11493" y="17902"/>
                </a:moveTo>
                <a:cubicBezTo>
                  <a:pt x="11488" y="17902"/>
                  <a:pt x="11486" y="17906"/>
                  <a:pt x="11485" y="17910"/>
                </a:cubicBezTo>
                <a:cubicBezTo>
                  <a:pt x="11484" y="17914"/>
                  <a:pt x="11484" y="17918"/>
                  <a:pt x="11484" y="17918"/>
                </a:cubicBezTo>
                <a:cubicBezTo>
                  <a:pt x="11485" y="17917"/>
                  <a:pt x="11485" y="17913"/>
                  <a:pt x="11486" y="17910"/>
                </a:cubicBezTo>
                <a:cubicBezTo>
                  <a:pt x="11487" y="17907"/>
                  <a:pt x="11489" y="17905"/>
                  <a:pt x="11493" y="17905"/>
                </a:cubicBezTo>
                <a:lnTo>
                  <a:pt x="11501" y="17920"/>
                </a:lnTo>
                <a:lnTo>
                  <a:pt x="11501" y="17918"/>
                </a:lnTo>
                <a:lnTo>
                  <a:pt x="11493" y="17902"/>
                </a:lnTo>
                <a:close/>
                <a:moveTo>
                  <a:pt x="11484" y="17918"/>
                </a:moveTo>
                <a:cubicBezTo>
                  <a:pt x="11480" y="17918"/>
                  <a:pt x="11476" y="17918"/>
                  <a:pt x="11471" y="17918"/>
                </a:cubicBezTo>
                <a:cubicBezTo>
                  <a:pt x="11467" y="17918"/>
                  <a:pt x="11463" y="17918"/>
                  <a:pt x="11458" y="17918"/>
                </a:cubicBezTo>
                <a:cubicBezTo>
                  <a:pt x="11458" y="17918"/>
                  <a:pt x="11458" y="17918"/>
                  <a:pt x="11458" y="17919"/>
                </a:cubicBezTo>
                <a:cubicBezTo>
                  <a:pt x="11458" y="17919"/>
                  <a:pt x="11458" y="17919"/>
                  <a:pt x="11458" y="17920"/>
                </a:cubicBezTo>
                <a:cubicBezTo>
                  <a:pt x="11462" y="17920"/>
                  <a:pt x="11466" y="17920"/>
                  <a:pt x="11471" y="17920"/>
                </a:cubicBezTo>
                <a:cubicBezTo>
                  <a:pt x="11475" y="17920"/>
                  <a:pt x="11479" y="17920"/>
                  <a:pt x="11484" y="17920"/>
                </a:cubicBezTo>
                <a:cubicBezTo>
                  <a:pt x="11484" y="17920"/>
                  <a:pt x="11484" y="17919"/>
                  <a:pt x="11484" y="17919"/>
                </a:cubicBezTo>
                <a:cubicBezTo>
                  <a:pt x="11484" y="17919"/>
                  <a:pt x="11484" y="17918"/>
                  <a:pt x="11484" y="17918"/>
                </a:cubicBezTo>
                <a:close/>
                <a:moveTo>
                  <a:pt x="11581" y="17915"/>
                </a:moveTo>
                <a:cubicBezTo>
                  <a:pt x="11580" y="17916"/>
                  <a:pt x="11580" y="17916"/>
                  <a:pt x="11579" y="17917"/>
                </a:cubicBezTo>
                <a:cubicBezTo>
                  <a:pt x="11579" y="17917"/>
                  <a:pt x="11578" y="17918"/>
                  <a:pt x="11578" y="17918"/>
                </a:cubicBezTo>
                <a:cubicBezTo>
                  <a:pt x="11578" y="17918"/>
                  <a:pt x="11578" y="17918"/>
                  <a:pt x="11578" y="17919"/>
                </a:cubicBezTo>
                <a:cubicBezTo>
                  <a:pt x="11578" y="17919"/>
                  <a:pt x="11578" y="17919"/>
                  <a:pt x="11578" y="17920"/>
                </a:cubicBezTo>
                <a:cubicBezTo>
                  <a:pt x="11578" y="17920"/>
                  <a:pt x="11579" y="17919"/>
                  <a:pt x="11579" y="17919"/>
                </a:cubicBezTo>
                <a:cubicBezTo>
                  <a:pt x="11580" y="17918"/>
                  <a:pt x="11580" y="17917"/>
                  <a:pt x="11581" y="17915"/>
                </a:cubicBezTo>
                <a:close/>
                <a:moveTo>
                  <a:pt x="11457" y="17925"/>
                </a:moveTo>
                <a:cubicBezTo>
                  <a:pt x="11457" y="17927"/>
                  <a:pt x="11456" y="17928"/>
                  <a:pt x="11455" y="17930"/>
                </a:cubicBezTo>
                <a:cubicBezTo>
                  <a:pt x="11454" y="17931"/>
                  <a:pt x="11452" y="17932"/>
                  <a:pt x="11450" y="17932"/>
                </a:cubicBezTo>
                <a:cubicBezTo>
                  <a:pt x="11450" y="17932"/>
                  <a:pt x="11450" y="17932"/>
                  <a:pt x="11450" y="17933"/>
                </a:cubicBezTo>
                <a:cubicBezTo>
                  <a:pt x="11450" y="17933"/>
                  <a:pt x="11450" y="17934"/>
                  <a:pt x="11450" y="17934"/>
                </a:cubicBezTo>
                <a:cubicBezTo>
                  <a:pt x="11454" y="17934"/>
                  <a:pt x="11456" y="17931"/>
                  <a:pt x="11457" y="17927"/>
                </a:cubicBezTo>
                <a:cubicBezTo>
                  <a:pt x="11457" y="17926"/>
                  <a:pt x="11457" y="17926"/>
                  <a:pt x="11457" y="17925"/>
                </a:cubicBezTo>
                <a:close/>
                <a:moveTo>
                  <a:pt x="11501" y="17932"/>
                </a:moveTo>
                <a:cubicBezTo>
                  <a:pt x="11501" y="17933"/>
                  <a:pt x="11501" y="17933"/>
                  <a:pt x="11501" y="17933"/>
                </a:cubicBezTo>
                <a:cubicBezTo>
                  <a:pt x="11501" y="17933"/>
                  <a:pt x="11501" y="17933"/>
                  <a:pt x="11501" y="17934"/>
                </a:cubicBezTo>
                <a:lnTo>
                  <a:pt x="11527" y="17963"/>
                </a:lnTo>
                <a:cubicBezTo>
                  <a:pt x="11527" y="17963"/>
                  <a:pt x="11527" y="17963"/>
                  <a:pt x="11528" y="17963"/>
                </a:cubicBezTo>
                <a:cubicBezTo>
                  <a:pt x="11529" y="17963"/>
                  <a:pt x="11531" y="17963"/>
                  <a:pt x="11535" y="17963"/>
                </a:cubicBezTo>
                <a:cubicBezTo>
                  <a:pt x="11535" y="17971"/>
                  <a:pt x="11542" y="17971"/>
                  <a:pt x="11548" y="17969"/>
                </a:cubicBezTo>
                <a:cubicBezTo>
                  <a:pt x="11555" y="17967"/>
                  <a:pt x="11561" y="17963"/>
                  <a:pt x="11561" y="17963"/>
                </a:cubicBezTo>
                <a:cubicBezTo>
                  <a:pt x="11561" y="17963"/>
                  <a:pt x="11561" y="17963"/>
                  <a:pt x="11562" y="17963"/>
                </a:cubicBezTo>
                <a:cubicBezTo>
                  <a:pt x="11563" y="17963"/>
                  <a:pt x="11565" y="17963"/>
                  <a:pt x="11570" y="17963"/>
                </a:cubicBezTo>
                <a:lnTo>
                  <a:pt x="11570" y="17962"/>
                </a:lnTo>
                <a:cubicBezTo>
                  <a:pt x="11570" y="17962"/>
                  <a:pt x="11570" y="17962"/>
                  <a:pt x="11569" y="17962"/>
                </a:cubicBezTo>
                <a:cubicBezTo>
                  <a:pt x="11568" y="17962"/>
                  <a:pt x="11565" y="17962"/>
                  <a:pt x="11561" y="17962"/>
                </a:cubicBezTo>
                <a:cubicBezTo>
                  <a:pt x="11561" y="17962"/>
                  <a:pt x="11555" y="17965"/>
                  <a:pt x="11549" y="17966"/>
                </a:cubicBezTo>
                <a:cubicBezTo>
                  <a:pt x="11542" y="17968"/>
                  <a:pt x="11536" y="17969"/>
                  <a:pt x="11536" y="17962"/>
                </a:cubicBezTo>
                <a:cubicBezTo>
                  <a:pt x="11532" y="17962"/>
                  <a:pt x="11529" y="17962"/>
                  <a:pt x="11528" y="17962"/>
                </a:cubicBezTo>
                <a:cubicBezTo>
                  <a:pt x="11527" y="17962"/>
                  <a:pt x="11527" y="17962"/>
                  <a:pt x="11527" y="17962"/>
                </a:cubicBezTo>
                <a:lnTo>
                  <a:pt x="11501" y="17932"/>
                </a:lnTo>
                <a:close/>
                <a:moveTo>
                  <a:pt x="11574" y="17945"/>
                </a:moveTo>
                <a:cubicBezTo>
                  <a:pt x="11574" y="17945"/>
                  <a:pt x="11573" y="17946"/>
                  <a:pt x="11573" y="17947"/>
                </a:cubicBezTo>
                <a:cubicBezTo>
                  <a:pt x="11572" y="17947"/>
                  <a:pt x="11571" y="17947"/>
                  <a:pt x="11570" y="17947"/>
                </a:cubicBezTo>
                <a:cubicBezTo>
                  <a:pt x="11570" y="17948"/>
                  <a:pt x="11570" y="17948"/>
                  <a:pt x="11570" y="17948"/>
                </a:cubicBezTo>
                <a:cubicBezTo>
                  <a:pt x="11570" y="17948"/>
                  <a:pt x="11570" y="17948"/>
                  <a:pt x="11570" y="17948"/>
                </a:cubicBezTo>
                <a:cubicBezTo>
                  <a:pt x="11572" y="17948"/>
                  <a:pt x="11574" y="17948"/>
                  <a:pt x="11574" y="17945"/>
                </a:cubicBezTo>
                <a:lnTo>
                  <a:pt x="11574" y="17945"/>
                </a:lnTo>
                <a:close/>
                <a:moveTo>
                  <a:pt x="11450" y="17962"/>
                </a:moveTo>
                <a:cubicBezTo>
                  <a:pt x="11446" y="17962"/>
                  <a:pt x="11443" y="17965"/>
                  <a:pt x="11442" y="17969"/>
                </a:cubicBezTo>
                <a:cubicBezTo>
                  <a:pt x="11441" y="17973"/>
                  <a:pt x="11441" y="17976"/>
                  <a:pt x="11441" y="17976"/>
                </a:cubicBezTo>
                <a:lnTo>
                  <a:pt x="11441" y="17979"/>
                </a:lnTo>
                <a:cubicBezTo>
                  <a:pt x="11441" y="17979"/>
                  <a:pt x="11441" y="17975"/>
                  <a:pt x="11442" y="17971"/>
                </a:cubicBezTo>
                <a:cubicBezTo>
                  <a:pt x="11443" y="17968"/>
                  <a:pt x="11446" y="17963"/>
                  <a:pt x="11450" y="17963"/>
                </a:cubicBezTo>
                <a:cubicBezTo>
                  <a:pt x="11450" y="17963"/>
                  <a:pt x="11450" y="17963"/>
                  <a:pt x="11450" y="17962"/>
                </a:cubicBezTo>
                <a:cubicBezTo>
                  <a:pt x="11450" y="17962"/>
                  <a:pt x="11450" y="17962"/>
                  <a:pt x="11450" y="17962"/>
                </a:cubicBezTo>
                <a:close/>
                <a:moveTo>
                  <a:pt x="11441" y="17991"/>
                </a:moveTo>
                <a:cubicBezTo>
                  <a:pt x="11441" y="17991"/>
                  <a:pt x="11441" y="17991"/>
                  <a:pt x="11440" y="17994"/>
                </a:cubicBezTo>
                <a:cubicBezTo>
                  <a:pt x="11439" y="17998"/>
                  <a:pt x="11437" y="18005"/>
                  <a:pt x="11433" y="18020"/>
                </a:cubicBezTo>
                <a:lnTo>
                  <a:pt x="11434" y="18020"/>
                </a:lnTo>
                <a:cubicBezTo>
                  <a:pt x="11434" y="18020"/>
                  <a:pt x="11434" y="18020"/>
                  <a:pt x="11435" y="18017"/>
                </a:cubicBezTo>
                <a:cubicBezTo>
                  <a:pt x="11436" y="18014"/>
                  <a:pt x="11437" y="18007"/>
                  <a:pt x="11441" y="17993"/>
                </a:cubicBezTo>
                <a:lnTo>
                  <a:pt x="11441" y="17991"/>
                </a:lnTo>
                <a:close/>
                <a:moveTo>
                  <a:pt x="11197" y="18014"/>
                </a:moveTo>
                <a:cubicBezTo>
                  <a:pt x="11195" y="18016"/>
                  <a:pt x="11193" y="18020"/>
                  <a:pt x="11193" y="18020"/>
                </a:cubicBezTo>
                <a:cubicBezTo>
                  <a:pt x="11193" y="18020"/>
                  <a:pt x="11193" y="18020"/>
                  <a:pt x="11191" y="18024"/>
                </a:cubicBezTo>
                <a:cubicBezTo>
                  <a:pt x="11188" y="18027"/>
                  <a:pt x="11184" y="18035"/>
                  <a:pt x="11175" y="18049"/>
                </a:cubicBezTo>
                <a:lnTo>
                  <a:pt x="11175" y="18052"/>
                </a:lnTo>
                <a:cubicBezTo>
                  <a:pt x="11175" y="18052"/>
                  <a:pt x="11175" y="18052"/>
                  <a:pt x="11178" y="18048"/>
                </a:cubicBezTo>
                <a:cubicBezTo>
                  <a:pt x="11180" y="18044"/>
                  <a:pt x="11184" y="18037"/>
                  <a:pt x="11193" y="18023"/>
                </a:cubicBezTo>
                <a:cubicBezTo>
                  <a:pt x="11193" y="18022"/>
                  <a:pt x="11195" y="18019"/>
                  <a:pt x="11197" y="18017"/>
                </a:cubicBezTo>
                <a:cubicBezTo>
                  <a:pt x="11199" y="18015"/>
                  <a:pt x="11201" y="18015"/>
                  <a:pt x="11201" y="18023"/>
                </a:cubicBezTo>
                <a:cubicBezTo>
                  <a:pt x="11206" y="18022"/>
                  <a:pt x="11210" y="18026"/>
                  <a:pt x="11213" y="18030"/>
                </a:cubicBezTo>
                <a:cubicBezTo>
                  <a:pt x="11216" y="18034"/>
                  <a:pt x="11218" y="18037"/>
                  <a:pt x="11218" y="18037"/>
                </a:cubicBezTo>
                <a:cubicBezTo>
                  <a:pt x="11218" y="18037"/>
                  <a:pt x="11218" y="18037"/>
                  <a:pt x="11219" y="18037"/>
                </a:cubicBezTo>
                <a:cubicBezTo>
                  <a:pt x="11220" y="18037"/>
                  <a:pt x="11223" y="18037"/>
                  <a:pt x="11227" y="18037"/>
                </a:cubicBezTo>
                <a:cubicBezTo>
                  <a:pt x="11227" y="18037"/>
                  <a:pt x="11227" y="18038"/>
                  <a:pt x="11229" y="18036"/>
                </a:cubicBezTo>
                <a:cubicBezTo>
                  <a:pt x="11231" y="18034"/>
                  <a:pt x="11235" y="18030"/>
                  <a:pt x="11244" y="18023"/>
                </a:cubicBezTo>
                <a:cubicBezTo>
                  <a:pt x="11244" y="18022"/>
                  <a:pt x="11246" y="18023"/>
                  <a:pt x="11248" y="18025"/>
                </a:cubicBezTo>
                <a:cubicBezTo>
                  <a:pt x="11249" y="18027"/>
                  <a:pt x="11251" y="18031"/>
                  <a:pt x="11252" y="18037"/>
                </a:cubicBezTo>
                <a:lnTo>
                  <a:pt x="11252" y="18036"/>
                </a:lnTo>
                <a:cubicBezTo>
                  <a:pt x="11252" y="18036"/>
                  <a:pt x="11252" y="18036"/>
                  <a:pt x="11252" y="18036"/>
                </a:cubicBezTo>
                <a:cubicBezTo>
                  <a:pt x="11252" y="18028"/>
                  <a:pt x="11250" y="18024"/>
                  <a:pt x="11248" y="18022"/>
                </a:cubicBezTo>
                <a:cubicBezTo>
                  <a:pt x="11246" y="18020"/>
                  <a:pt x="11244" y="18020"/>
                  <a:pt x="11244" y="18020"/>
                </a:cubicBezTo>
                <a:cubicBezTo>
                  <a:pt x="11244" y="18020"/>
                  <a:pt x="11244" y="18020"/>
                  <a:pt x="11242" y="18022"/>
                </a:cubicBezTo>
                <a:cubicBezTo>
                  <a:pt x="11239" y="18024"/>
                  <a:pt x="11235" y="18028"/>
                  <a:pt x="11227" y="18036"/>
                </a:cubicBezTo>
                <a:cubicBezTo>
                  <a:pt x="11227" y="18036"/>
                  <a:pt x="11226" y="18036"/>
                  <a:pt x="11225" y="18036"/>
                </a:cubicBezTo>
                <a:cubicBezTo>
                  <a:pt x="11224" y="18036"/>
                  <a:pt x="11222" y="18036"/>
                  <a:pt x="11218" y="18036"/>
                </a:cubicBezTo>
                <a:cubicBezTo>
                  <a:pt x="11218" y="18036"/>
                  <a:pt x="11216" y="18031"/>
                  <a:pt x="11213" y="18027"/>
                </a:cubicBezTo>
                <a:cubicBezTo>
                  <a:pt x="11210" y="18024"/>
                  <a:pt x="11206" y="18020"/>
                  <a:pt x="11201" y="18020"/>
                </a:cubicBezTo>
                <a:cubicBezTo>
                  <a:pt x="11201" y="18013"/>
                  <a:pt x="11199" y="18013"/>
                  <a:pt x="11197" y="18014"/>
                </a:cubicBezTo>
                <a:close/>
                <a:moveTo>
                  <a:pt x="10284" y="18049"/>
                </a:moveTo>
                <a:cubicBezTo>
                  <a:pt x="10284" y="18049"/>
                  <a:pt x="10284" y="18050"/>
                  <a:pt x="10281" y="18052"/>
                </a:cubicBezTo>
                <a:cubicBezTo>
                  <a:pt x="10279" y="18054"/>
                  <a:pt x="10275" y="18057"/>
                  <a:pt x="10266" y="18065"/>
                </a:cubicBezTo>
                <a:cubicBezTo>
                  <a:pt x="10266" y="18065"/>
                  <a:pt x="10266" y="18064"/>
                  <a:pt x="10265" y="18066"/>
                </a:cubicBezTo>
                <a:cubicBezTo>
                  <a:pt x="10264" y="18068"/>
                  <a:pt x="10262" y="18072"/>
                  <a:pt x="10258" y="18079"/>
                </a:cubicBezTo>
                <a:cubicBezTo>
                  <a:pt x="10258" y="18079"/>
                  <a:pt x="10258" y="18079"/>
                  <a:pt x="10255" y="18081"/>
                </a:cubicBezTo>
                <a:cubicBezTo>
                  <a:pt x="10252" y="18083"/>
                  <a:pt x="10245" y="18087"/>
                  <a:pt x="10232" y="18094"/>
                </a:cubicBezTo>
                <a:cubicBezTo>
                  <a:pt x="10232" y="18094"/>
                  <a:pt x="10232" y="18094"/>
                  <a:pt x="10229" y="18096"/>
                </a:cubicBezTo>
                <a:cubicBezTo>
                  <a:pt x="10226" y="18098"/>
                  <a:pt x="10219" y="18101"/>
                  <a:pt x="10207" y="18108"/>
                </a:cubicBezTo>
                <a:cubicBezTo>
                  <a:pt x="10207" y="18108"/>
                  <a:pt x="10204" y="18116"/>
                  <a:pt x="10201" y="18125"/>
                </a:cubicBezTo>
                <a:cubicBezTo>
                  <a:pt x="10198" y="18135"/>
                  <a:pt x="10193" y="18146"/>
                  <a:pt x="10189" y="18153"/>
                </a:cubicBezTo>
                <a:cubicBezTo>
                  <a:pt x="10189" y="18153"/>
                  <a:pt x="10189" y="18154"/>
                  <a:pt x="10189" y="18154"/>
                </a:cubicBezTo>
                <a:cubicBezTo>
                  <a:pt x="10189" y="18155"/>
                  <a:pt x="10189" y="18156"/>
                  <a:pt x="10189" y="18156"/>
                </a:cubicBezTo>
                <a:cubicBezTo>
                  <a:pt x="10193" y="18149"/>
                  <a:pt x="10198" y="18138"/>
                  <a:pt x="10201" y="18129"/>
                </a:cubicBezTo>
                <a:cubicBezTo>
                  <a:pt x="10204" y="18120"/>
                  <a:pt x="10207" y="18112"/>
                  <a:pt x="10207" y="18112"/>
                </a:cubicBezTo>
                <a:cubicBezTo>
                  <a:pt x="10207" y="18112"/>
                  <a:pt x="10206" y="18112"/>
                  <a:pt x="10209" y="18110"/>
                </a:cubicBezTo>
                <a:cubicBezTo>
                  <a:pt x="10212" y="18109"/>
                  <a:pt x="10219" y="18105"/>
                  <a:pt x="10232" y="18098"/>
                </a:cubicBezTo>
                <a:cubicBezTo>
                  <a:pt x="10232" y="18098"/>
                  <a:pt x="10232" y="18097"/>
                  <a:pt x="10235" y="18095"/>
                </a:cubicBezTo>
                <a:cubicBezTo>
                  <a:pt x="10238" y="18093"/>
                  <a:pt x="10245" y="18090"/>
                  <a:pt x="10258" y="18082"/>
                </a:cubicBezTo>
                <a:cubicBezTo>
                  <a:pt x="10258" y="18082"/>
                  <a:pt x="10258" y="18083"/>
                  <a:pt x="10259" y="18081"/>
                </a:cubicBezTo>
                <a:cubicBezTo>
                  <a:pt x="10260" y="18079"/>
                  <a:pt x="10262" y="18076"/>
                  <a:pt x="10266" y="18069"/>
                </a:cubicBezTo>
                <a:cubicBezTo>
                  <a:pt x="10266" y="18069"/>
                  <a:pt x="10266" y="18068"/>
                  <a:pt x="10268" y="18066"/>
                </a:cubicBezTo>
                <a:cubicBezTo>
                  <a:pt x="10271" y="18064"/>
                  <a:pt x="10275" y="18060"/>
                  <a:pt x="10284" y="18053"/>
                </a:cubicBezTo>
                <a:lnTo>
                  <a:pt x="10309" y="18053"/>
                </a:lnTo>
                <a:lnTo>
                  <a:pt x="10343" y="18053"/>
                </a:lnTo>
                <a:cubicBezTo>
                  <a:pt x="10343" y="18053"/>
                  <a:pt x="10343" y="18053"/>
                  <a:pt x="10346" y="18057"/>
                </a:cubicBezTo>
                <a:cubicBezTo>
                  <a:pt x="10350" y="18060"/>
                  <a:pt x="10356" y="18068"/>
                  <a:pt x="10369" y="18082"/>
                </a:cubicBezTo>
                <a:cubicBezTo>
                  <a:pt x="10369" y="18082"/>
                  <a:pt x="10369" y="18083"/>
                  <a:pt x="10371" y="18085"/>
                </a:cubicBezTo>
                <a:cubicBezTo>
                  <a:pt x="10373" y="18087"/>
                  <a:pt x="10377" y="18090"/>
                  <a:pt x="10386" y="18098"/>
                </a:cubicBezTo>
                <a:cubicBezTo>
                  <a:pt x="10386" y="18098"/>
                  <a:pt x="10386" y="18099"/>
                  <a:pt x="10386" y="18103"/>
                </a:cubicBezTo>
                <a:cubicBezTo>
                  <a:pt x="10386" y="18107"/>
                  <a:pt x="10386" y="18113"/>
                  <a:pt x="10386" y="18125"/>
                </a:cubicBezTo>
                <a:lnTo>
                  <a:pt x="10387" y="18123"/>
                </a:lnTo>
                <a:cubicBezTo>
                  <a:pt x="10387" y="18123"/>
                  <a:pt x="10387" y="18123"/>
                  <a:pt x="10387" y="18120"/>
                </a:cubicBezTo>
                <a:cubicBezTo>
                  <a:pt x="10387" y="18116"/>
                  <a:pt x="10387" y="18109"/>
                  <a:pt x="10387" y="18094"/>
                </a:cubicBezTo>
                <a:cubicBezTo>
                  <a:pt x="10387" y="18094"/>
                  <a:pt x="10387" y="18094"/>
                  <a:pt x="10384" y="18092"/>
                </a:cubicBezTo>
                <a:cubicBezTo>
                  <a:pt x="10382" y="18090"/>
                  <a:pt x="10378" y="18086"/>
                  <a:pt x="10369" y="18079"/>
                </a:cubicBezTo>
                <a:lnTo>
                  <a:pt x="10343" y="18049"/>
                </a:lnTo>
                <a:lnTo>
                  <a:pt x="10310" y="18049"/>
                </a:lnTo>
                <a:lnTo>
                  <a:pt x="10284" y="18049"/>
                </a:lnTo>
                <a:close/>
                <a:moveTo>
                  <a:pt x="10910" y="18065"/>
                </a:moveTo>
                <a:cubicBezTo>
                  <a:pt x="10910" y="18065"/>
                  <a:pt x="10901" y="18069"/>
                  <a:pt x="10891" y="18074"/>
                </a:cubicBezTo>
                <a:cubicBezTo>
                  <a:pt x="10882" y="18080"/>
                  <a:pt x="10871" y="18087"/>
                  <a:pt x="10866" y="18094"/>
                </a:cubicBezTo>
                <a:cubicBezTo>
                  <a:pt x="10862" y="18094"/>
                  <a:pt x="10860" y="18097"/>
                  <a:pt x="10859" y="18101"/>
                </a:cubicBezTo>
                <a:cubicBezTo>
                  <a:pt x="10858" y="18104"/>
                  <a:pt x="10858" y="18108"/>
                  <a:pt x="10858" y="18108"/>
                </a:cubicBezTo>
                <a:lnTo>
                  <a:pt x="10858" y="18111"/>
                </a:lnTo>
                <a:cubicBezTo>
                  <a:pt x="10858" y="18111"/>
                  <a:pt x="10858" y="18107"/>
                  <a:pt x="10859" y="18103"/>
                </a:cubicBezTo>
                <a:cubicBezTo>
                  <a:pt x="10861" y="18100"/>
                  <a:pt x="10863" y="18097"/>
                  <a:pt x="10867" y="18097"/>
                </a:cubicBezTo>
                <a:cubicBezTo>
                  <a:pt x="10871" y="18089"/>
                  <a:pt x="10881" y="18082"/>
                  <a:pt x="10891" y="18077"/>
                </a:cubicBezTo>
                <a:cubicBezTo>
                  <a:pt x="10900" y="18071"/>
                  <a:pt x="10909" y="18068"/>
                  <a:pt x="10909" y="18067"/>
                </a:cubicBezTo>
                <a:lnTo>
                  <a:pt x="10910" y="18065"/>
                </a:lnTo>
                <a:close/>
                <a:moveTo>
                  <a:pt x="11244" y="18065"/>
                </a:moveTo>
                <a:cubicBezTo>
                  <a:pt x="11244" y="18065"/>
                  <a:pt x="11244" y="18066"/>
                  <a:pt x="11244" y="18066"/>
                </a:cubicBezTo>
                <a:cubicBezTo>
                  <a:pt x="11244" y="18066"/>
                  <a:pt x="11244" y="18067"/>
                  <a:pt x="11244" y="18067"/>
                </a:cubicBezTo>
                <a:cubicBezTo>
                  <a:pt x="11244" y="18067"/>
                  <a:pt x="11246" y="18071"/>
                  <a:pt x="11248" y="18076"/>
                </a:cubicBezTo>
                <a:cubicBezTo>
                  <a:pt x="11250" y="18082"/>
                  <a:pt x="11252" y="18089"/>
                  <a:pt x="11252" y="18097"/>
                </a:cubicBezTo>
                <a:cubicBezTo>
                  <a:pt x="11252" y="18096"/>
                  <a:pt x="11252" y="18095"/>
                  <a:pt x="11252" y="18094"/>
                </a:cubicBezTo>
                <a:cubicBezTo>
                  <a:pt x="11252" y="18079"/>
                  <a:pt x="11244" y="18065"/>
                  <a:pt x="11244" y="18065"/>
                </a:cubicBezTo>
                <a:close/>
                <a:moveTo>
                  <a:pt x="10146" y="18080"/>
                </a:moveTo>
                <a:lnTo>
                  <a:pt x="10146" y="18080"/>
                </a:lnTo>
                <a:cubicBezTo>
                  <a:pt x="10146" y="18081"/>
                  <a:pt x="10146" y="18081"/>
                  <a:pt x="10146" y="18082"/>
                </a:cubicBezTo>
                <a:cubicBezTo>
                  <a:pt x="10146" y="18082"/>
                  <a:pt x="10146" y="18083"/>
                  <a:pt x="10147" y="18085"/>
                </a:cubicBezTo>
                <a:cubicBezTo>
                  <a:pt x="10148" y="18087"/>
                  <a:pt x="10150" y="18090"/>
                  <a:pt x="10155" y="18098"/>
                </a:cubicBezTo>
                <a:cubicBezTo>
                  <a:pt x="10155" y="18098"/>
                  <a:pt x="10154" y="18097"/>
                  <a:pt x="10156" y="18099"/>
                </a:cubicBezTo>
                <a:cubicBezTo>
                  <a:pt x="10157" y="18101"/>
                  <a:pt x="10159" y="18105"/>
                  <a:pt x="10163" y="18112"/>
                </a:cubicBezTo>
                <a:cubicBezTo>
                  <a:pt x="10163" y="18111"/>
                  <a:pt x="10163" y="18110"/>
                  <a:pt x="10163" y="18110"/>
                </a:cubicBezTo>
                <a:cubicBezTo>
                  <a:pt x="10163" y="18110"/>
                  <a:pt x="10163" y="18110"/>
                  <a:pt x="10163" y="18108"/>
                </a:cubicBezTo>
                <a:cubicBezTo>
                  <a:pt x="10163" y="18108"/>
                  <a:pt x="10163" y="18108"/>
                  <a:pt x="10162" y="18107"/>
                </a:cubicBezTo>
                <a:cubicBezTo>
                  <a:pt x="10161" y="18105"/>
                  <a:pt x="10159" y="18101"/>
                  <a:pt x="10155" y="18094"/>
                </a:cubicBezTo>
                <a:cubicBezTo>
                  <a:pt x="10155" y="18094"/>
                  <a:pt x="10155" y="18094"/>
                  <a:pt x="10153" y="18092"/>
                </a:cubicBezTo>
                <a:cubicBezTo>
                  <a:pt x="10152" y="18090"/>
                  <a:pt x="10150" y="18087"/>
                  <a:pt x="10146" y="18080"/>
                </a:cubicBezTo>
                <a:close/>
                <a:moveTo>
                  <a:pt x="11390" y="18108"/>
                </a:moveTo>
                <a:cubicBezTo>
                  <a:pt x="11379" y="18108"/>
                  <a:pt x="11378" y="18113"/>
                  <a:pt x="11379" y="18118"/>
                </a:cubicBezTo>
                <a:cubicBezTo>
                  <a:pt x="11380" y="18114"/>
                  <a:pt x="11381" y="18111"/>
                  <a:pt x="11390" y="18111"/>
                </a:cubicBezTo>
                <a:cubicBezTo>
                  <a:pt x="11398" y="18111"/>
                  <a:pt x="11416" y="18111"/>
                  <a:pt x="11416" y="18111"/>
                </a:cubicBezTo>
                <a:lnTo>
                  <a:pt x="11416" y="18108"/>
                </a:lnTo>
                <a:cubicBezTo>
                  <a:pt x="11416" y="18108"/>
                  <a:pt x="11399" y="18108"/>
                  <a:pt x="11390" y="18108"/>
                </a:cubicBezTo>
                <a:close/>
                <a:moveTo>
                  <a:pt x="11364" y="18123"/>
                </a:moveTo>
                <a:lnTo>
                  <a:pt x="11355" y="18138"/>
                </a:lnTo>
                <a:cubicBezTo>
                  <a:pt x="11351" y="18145"/>
                  <a:pt x="11349" y="18145"/>
                  <a:pt x="11347" y="18143"/>
                </a:cubicBezTo>
                <a:cubicBezTo>
                  <a:pt x="11345" y="18141"/>
                  <a:pt x="11343" y="18138"/>
                  <a:pt x="11338" y="18138"/>
                </a:cubicBezTo>
                <a:lnTo>
                  <a:pt x="11330" y="18138"/>
                </a:lnTo>
                <a:cubicBezTo>
                  <a:pt x="11330" y="18138"/>
                  <a:pt x="11329" y="18138"/>
                  <a:pt x="11328" y="18140"/>
                </a:cubicBezTo>
                <a:cubicBezTo>
                  <a:pt x="11328" y="18142"/>
                  <a:pt x="11327" y="18144"/>
                  <a:pt x="11326" y="18147"/>
                </a:cubicBezTo>
                <a:cubicBezTo>
                  <a:pt x="11327" y="18145"/>
                  <a:pt x="11328" y="18143"/>
                  <a:pt x="11328" y="18142"/>
                </a:cubicBezTo>
                <a:cubicBezTo>
                  <a:pt x="11329" y="18141"/>
                  <a:pt x="11330" y="18140"/>
                  <a:pt x="11330" y="18140"/>
                </a:cubicBezTo>
                <a:lnTo>
                  <a:pt x="11338" y="18140"/>
                </a:lnTo>
                <a:cubicBezTo>
                  <a:pt x="11343" y="18140"/>
                  <a:pt x="11345" y="18144"/>
                  <a:pt x="11347" y="18146"/>
                </a:cubicBezTo>
                <a:cubicBezTo>
                  <a:pt x="11349" y="18148"/>
                  <a:pt x="11351" y="18147"/>
                  <a:pt x="11355" y="18140"/>
                </a:cubicBezTo>
                <a:lnTo>
                  <a:pt x="11364" y="18126"/>
                </a:lnTo>
                <a:cubicBezTo>
                  <a:pt x="11364" y="18126"/>
                  <a:pt x="11364" y="18126"/>
                  <a:pt x="11366" y="18126"/>
                </a:cubicBezTo>
                <a:cubicBezTo>
                  <a:pt x="11368" y="18126"/>
                  <a:pt x="11372" y="18126"/>
                  <a:pt x="11381" y="18126"/>
                </a:cubicBezTo>
                <a:cubicBezTo>
                  <a:pt x="11381" y="18126"/>
                  <a:pt x="11381" y="18126"/>
                  <a:pt x="11381" y="18125"/>
                </a:cubicBezTo>
                <a:cubicBezTo>
                  <a:pt x="11381" y="18125"/>
                  <a:pt x="11380" y="18124"/>
                  <a:pt x="11380" y="18123"/>
                </a:cubicBezTo>
                <a:cubicBezTo>
                  <a:pt x="11380" y="18123"/>
                  <a:pt x="11380" y="18123"/>
                  <a:pt x="11378" y="18123"/>
                </a:cubicBezTo>
                <a:cubicBezTo>
                  <a:pt x="11376" y="18123"/>
                  <a:pt x="11372" y="18123"/>
                  <a:pt x="11364" y="18123"/>
                </a:cubicBezTo>
                <a:close/>
                <a:moveTo>
                  <a:pt x="11458" y="18123"/>
                </a:moveTo>
                <a:cubicBezTo>
                  <a:pt x="11456" y="18123"/>
                  <a:pt x="11454" y="18123"/>
                  <a:pt x="11454" y="18124"/>
                </a:cubicBezTo>
                <a:cubicBezTo>
                  <a:pt x="11453" y="18124"/>
                  <a:pt x="11453" y="18125"/>
                  <a:pt x="11453" y="18127"/>
                </a:cubicBezTo>
                <a:cubicBezTo>
                  <a:pt x="11454" y="18127"/>
                  <a:pt x="11454" y="18127"/>
                  <a:pt x="11455" y="18126"/>
                </a:cubicBezTo>
                <a:cubicBezTo>
                  <a:pt x="11455" y="18126"/>
                  <a:pt x="11456" y="18126"/>
                  <a:pt x="11458" y="18126"/>
                </a:cubicBezTo>
                <a:cubicBezTo>
                  <a:pt x="11458" y="18126"/>
                  <a:pt x="11458" y="18126"/>
                  <a:pt x="11458" y="18125"/>
                </a:cubicBezTo>
                <a:cubicBezTo>
                  <a:pt x="11458" y="18125"/>
                  <a:pt x="11458" y="18123"/>
                  <a:pt x="11458" y="18123"/>
                </a:cubicBezTo>
                <a:close/>
                <a:moveTo>
                  <a:pt x="10850" y="18138"/>
                </a:moveTo>
                <a:cubicBezTo>
                  <a:pt x="10850" y="18138"/>
                  <a:pt x="10845" y="18145"/>
                  <a:pt x="10840" y="18153"/>
                </a:cubicBezTo>
                <a:cubicBezTo>
                  <a:pt x="10835" y="18160"/>
                  <a:pt x="10828" y="18167"/>
                  <a:pt x="10824" y="18167"/>
                </a:cubicBezTo>
                <a:cubicBezTo>
                  <a:pt x="10824" y="18168"/>
                  <a:pt x="10824" y="18168"/>
                  <a:pt x="10824" y="18168"/>
                </a:cubicBezTo>
                <a:cubicBezTo>
                  <a:pt x="10824" y="18169"/>
                  <a:pt x="10824" y="18169"/>
                  <a:pt x="10824" y="18169"/>
                </a:cubicBezTo>
                <a:cubicBezTo>
                  <a:pt x="10828" y="18169"/>
                  <a:pt x="10835" y="18162"/>
                  <a:pt x="10840" y="18155"/>
                </a:cubicBezTo>
                <a:cubicBezTo>
                  <a:pt x="10845" y="18148"/>
                  <a:pt x="10850" y="18140"/>
                  <a:pt x="10850" y="18140"/>
                </a:cubicBezTo>
                <a:cubicBezTo>
                  <a:pt x="10850" y="18140"/>
                  <a:pt x="10850" y="18140"/>
                  <a:pt x="10851" y="18140"/>
                </a:cubicBezTo>
                <a:cubicBezTo>
                  <a:pt x="10852" y="18140"/>
                  <a:pt x="10854" y="18140"/>
                  <a:pt x="10858" y="18140"/>
                </a:cubicBezTo>
                <a:cubicBezTo>
                  <a:pt x="10858" y="18140"/>
                  <a:pt x="10858" y="18139"/>
                  <a:pt x="10858" y="18139"/>
                </a:cubicBezTo>
                <a:cubicBezTo>
                  <a:pt x="10858" y="18138"/>
                  <a:pt x="10858" y="18138"/>
                  <a:pt x="10858" y="18138"/>
                </a:cubicBezTo>
                <a:cubicBezTo>
                  <a:pt x="10854" y="18138"/>
                  <a:pt x="10852" y="18138"/>
                  <a:pt x="10851" y="18138"/>
                </a:cubicBezTo>
                <a:cubicBezTo>
                  <a:pt x="10850" y="18138"/>
                  <a:pt x="10850" y="18138"/>
                  <a:pt x="10850" y="18138"/>
                </a:cubicBezTo>
                <a:close/>
                <a:moveTo>
                  <a:pt x="10824" y="18169"/>
                </a:moveTo>
                <a:cubicBezTo>
                  <a:pt x="10824" y="18181"/>
                  <a:pt x="10823" y="18182"/>
                  <a:pt x="10815" y="18182"/>
                </a:cubicBezTo>
                <a:cubicBezTo>
                  <a:pt x="10807" y="18182"/>
                  <a:pt x="10798" y="18197"/>
                  <a:pt x="10798" y="18197"/>
                </a:cubicBezTo>
                <a:cubicBezTo>
                  <a:pt x="10798" y="18197"/>
                  <a:pt x="10798" y="18197"/>
                  <a:pt x="10797" y="18199"/>
                </a:cubicBezTo>
                <a:cubicBezTo>
                  <a:pt x="10796" y="18201"/>
                  <a:pt x="10794" y="18204"/>
                  <a:pt x="10789" y="18212"/>
                </a:cubicBezTo>
                <a:lnTo>
                  <a:pt x="10791" y="18213"/>
                </a:lnTo>
                <a:cubicBezTo>
                  <a:pt x="10791" y="18213"/>
                  <a:pt x="10791" y="18213"/>
                  <a:pt x="10792" y="18211"/>
                </a:cubicBezTo>
                <a:cubicBezTo>
                  <a:pt x="10793" y="18209"/>
                  <a:pt x="10795" y="18205"/>
                  <a:pt x="10799" y="18199"/>
                </a:cubicBezTo>
                <a:cubicBezTo>
                  <a:pt x="10799" y="18199"/>
                  <a:pt x="10807" y="18185"/>
                  <a:pt x="10816" y="18185"/>
                </a:cubicBezTo>
                <a:cubicBezTo>
                  <a:pt x="10824" y="18185"/>
                  <a:pt x="10824" y="18184"/>
                  <a:pt x="10824" y="18169"/>
                </a:cubicBezTo>
                <a:close/>
                <a:moveTo>
                  <a:pt x="11252" y="18138"/>
                </a:moveTo>
                <a:cubicBezTo>
                  <a:pt x="11252" y="18139"/>
                  <a:pt x="11252" y="18139"/>
                  <a:pt x="11252" y="18140"/>
                </a:cubicBezTo>
                <a:cubicBezTo>
                  <a:pt x="11252" y="18155"/>
                  <a:pt x="11270" y="18155"/>
                  <a:pt x="11270" y="18169"/>
                </a:cubicBezTo>
                <a:cubicBezTo>
                  <a:pt x="11271" y="18169"/>
                  <a:pt x="11272" y="18170"/>
                  <a:pt x="11272" y="18170"/>
                </a:cubicBezTo>
                <a:cubicBezTo>
                  <a:pt x="11272" y="18171"/>
                  <a:pt x="11272" y="18171"/>
                  <a:pt x="11272" y="18172"/>
                </a:cubicBezTo>
                <a:cubicBezTo>
                  <a:pt x="11273" y="18171"/>
                  <a:pt x="11273" y="18169"/>
                  <a:pt x="11273" y="18168"/>
                </a:cubicBezTo>
                <a:cubicBezTo>
                  <a:pt x="11272" y="18167"/>
                  <a:pt x="11272" y="18167"/>
                  <a:pt x="11270" y="18167"/>
                </a:cubicBezTo>
                <a:cubicBezTo>
                  <a:pt x="11270" y="18160"/>
                  <a:pt x="11266" y="18156"/>
                  <a:pt x="11261" y="18153"/>
                </a:cubicBezTo>
                <a:cubicBezTo>
                  <a:pt x="11257" y="18149"/>
                  <a:pt x="11252" y="18145"/>
                  <a:pt x="11252" y="18138"/>
                </a:cubicBezTo>
                <a:close/>
                <a:moveTo>
                  <a:pt x="11416" y="18138"/>
                </a:moveTo>
                <a:cubicBezTo>
                  <a:pt x="11416" y="18138"/>
                  <a:pt x="11416" y="18138"/>
                  <a:pt x="11416" y="18139"/>
                </a:cubicBezTo>
                <a:cubicBezTo>
                  <a:pt x="11416" y="18139"/>
                  <a:pt x="11416" y="18140"/>
                  <a:pt x="11416" y="18140"/>
                </a:cubicBezTo>
                <a:cubicBezTo>
                  <a:pt x="11420" y="18147"/>
                  <a:pt x="11421" y="18150"/>
                  <a:pt x="11422" y="18152"/>
                </a:cubicBezTo>
                <a:cubicBezTo>
                  <a:pt x="11423" y="18154"/>
                  <a:pt x="11423" y="18154"/>
                  <a:pt x="11423" y="18154"/>
                </a:cubicBezTo>
                <a:lnTo>
                  <a:pt x="11424" y="18154"/>
                </a:lnTo>
                <a:lnTo>
                  <a:pt x="11424" y="18153"/>
                </a:lnTo>
                <a:cubicBezTo>
                  <a:pt x="11424" y="18153"/>
                  <a:pt x="11424" y="18153"/>
                  <a:pt x="11423" y="18151"/>
                </a:cubicBezTo>
                <a:cubicBezTo>
                  <a:pt x="11422" y="18149"/>
                  <a:pt x="11420" y="18145"/>
                  <a:pt x="11416" y="18138"/>
                </a:cubicBezTo>
                <a:close/>
                <a:moveTo>
                  <a:pt x="10371" y="18154"/>
                </a:moveTo>
                <a:lnTo>
                  <a:pt x="10369" y="18156"/>
                </a:lnTo>
                <a:cubicBezTo>
                  <a:pt x="10374" y="18156"/>
                  <a:pt x="10378" y="18160"/>
                  <a:pt x="10381" y="18164"/>
                </a:cubicBezTo>
                <a:cubicBezTo>
                  <a:pt x="10384" y="18167"/>
                  <a:pt x="10386" y="18171"/>
                  <a:pt x="10386" y="18171"/>
                </a:cubicBezTo>
                <a:cubicBezTo>
                  <a:pt x="10386" y="18171"/>
                  <a:pt x="10387" y="18171"/>
                  <a:pt x="10387" y="18171"/>
                </a:cubicBezTo>
                <a:cubicBezTo>
                  <a:pt x="10388" y="18172"/>
                  <a:pt x="10389" y="18172"/>
                  <a:pt x="10389" y="18173"/>
                </a:cubicBezTo>
                <a:cubicBezTo>
                  <a:pt x="10389" y="18171"/>
                  <a:pt x="10388" y="18170"/>
                  <a:pt x="10388" y="18169"/>
                </a:cubicBezTo>
                <a:cubicBezTo>
                  <a:pt x="10387" y="18168"/>
                  <a:pt x="10387" y="18167"/>
                  <a:pt x="10387" y="18167"/>
                </a:cubicBezTo>
                <a:cubicBezTo>
                  <a:pt x="10387" y="18167"/>
                  <a:pt x="10385" y="18164"/>
                  <a:pt x="10382" y="18161"/>
                </a:cubicBezTo>
                <a:cubicBezTo>
                  <a:pt x="10379" y="18158"/>
                  <a:pt x="10375" y="18155"/>
                  <a:pt x="10371" y="18154"/>
                </a:cubicBezTo>
                <a:close/>
                <a:moveTo>
                  <a:pt x="11272" y="18175"/>
                </a:moveTo>
                <a:cubicBezTo>
                  <a:pt x="11272" y="18179"/>
                  <a:pt x="11272" y="18185"/>
                  <a:pt x="11287" y="18185"/>
                </a:cubicBezTo>
                <a:cubicBezTo>
                  <a:pt x="11304" y="18185"/>
                  <a:pt x="11321" y="18200"/>
                  <a:pt x="11321" y="18185"/>
                </a:cubicBezTo>
                <a:cubicBezTo>
                  <a:pt x="11325" y="18185"/>
                  <a:pt x="11328" y="18184"/>
                  <a:pt x="11329" y="18182"/>
                </a:cubicBezTo>
                <a:cubicBezTo>
                  <a:pt x="11329" y="18182"/>
                  <a:pt x="11329" y="18181"/>
                  <a:pt x="11329" y="18181"/>
                </a:cubicBezTo>
                <a:cubicBezTo>
                  <a:pt x="11328" y="18182"/>
                  <a:pt x="11327" y="18182"/>
                  <a:pt x="11326" y="18182"/>
                </a:cubicBezTo>
                <a:cubicBezTo>
                  <a:pt x="11325" y="18182"/>
                  <a:pt x="11323" y="18182"/>
                  <a:pt x="11321" y="18182"/>
                </a:cubicBezTo>
                <a:cubicBezTo>
                  <a:pt x="11321" y="18197"/>
                  <a:pt x="11304" y="18182"/>
                  <a:pt x="11287" y="18182"/>
                </a:cubicBezTo>
                <a:cubicBezTo>
                  <a:pt x="11274" y="18182"/>
                  <a:pt x="11272" y="18179"/>
                  <a:pt x="11272" y="18175"/>
                </a:cubicBezTo>
                <a:close/>
                <a:moveTo>
                  <a:pt x="11184" y="18182"/>
                </a:moveTo>
                <a:cubicBezTo>
                  <a:pt x="11184" y="18182"/>
                  <a:pt x="11182" y="18186"/>
                  <a:pt x="11180" y="18192"/>
                </a:cubicBezTo>
                <a:cubicBezTo>
                  <a:pt x="11178" y="18197"/>
                  <a:pt x="11175" y="18204"/>
                  <a:pt x="11175" y="18212"/>
                </a:cubicBezTo>
                <a:lnTo>
                  <a:pt x="11175" y="18214"/>
                </a:lnTo>
                <a:cubicBezTo>
                  <a:pt x="11175" y="18207"/>
                  <a:pt x="11178" y="18199"/>
                  <a:pt x="11180" y="18194"/>
                </a:cubicBezTo>
                <a:cubicBezTo>
                  <a:pt x="11182" y="18188"/>
                  <a:pt x="11184" y="18185"/>
                  <a:pt x="11184" y="18185"/>
                </a:cubicBezTo>
                <a:lnTo>
                  <a:pt x="11184" y="18182"/>
                </a:lnTo>
                <a:close/>
                <a:moveTo>
                  <a:pt x="11424" y="18182"/>
                </a:moveTo>
                <a:cubicBezTo>
                  <a:pt x="11424" y="18183"/>
                  <a:pt x="11424" y="18183"/>
                  <a:pt x="11424" y="18184"/>
                </a:cubicBezTo>
                <a:cubicBezTo>
                  <a:pt x="11424" y="18184"/>
                  <a:pt x="11424" y="18184"/>
                  <a:pt x="11424" y="18185"/>
                </a:cubicBezTo>
                <a:cubicBezTo>
                  <a:pt x="11428" y="18192"/>
                  <a:pt x="11433" y="18196"/>
                  <a:pt x="11436" y="18199"/>
                </a:cubicBezTo>
                <a:cubicBezTo>
                  <a:pt x="11439" y="18203"/>
                  <a:pt x="11441" y="18207"/>
                  <a:pt x="11441" y="18214"/>
                </a:cubicBezTo>
                <a:cubicBezTo>
                  <a:pt x="11442" y="18214"/>
                  <a:pt x="11443" y="18215"/>
                  <a:pt x="11444" y="18215"/>
                </a:cubicBezTo>
                <a:cubicBezTo>
                  <a:pt x="11444" y="18216"/>
                  <a:pt x="11445" y="18217"/>
                  <a:pt x="11445" y="18219"/>
                </a:cubicBezTo>
                <a:cubicBezTo>
                  <a:pt x="11445" y="18218"/>
                  <a:pt x="11445" y="18217"/>
                  <a:pt x="11445" y="18217"/>
                </a:cubicBezTo>
                <a:cubicBezTo>
                  <a:pt x="11445" y="18214"/>
                  <a:pt x="11444" y="18212"/>
                  <a:pt x="11441" y="18212"/>
                </a:cubicBezTo>
                <a:cubicBezTo>
                  <a:pt x="11441" y="18204"/>
                  <a:pt x="11439" y="18201"/>
                  <a:pt x="11436" y="18197"/>
                </a:cubicBezTo>
                <a:cubicBezTo>
                  <a:pt x="11433" y="18194"/>
                  <a:pt x="11428" y="18190"/>
                  <a:pt x="11424" y="18182"/>
                </a:cubicBezTo>
                <a:close/>
                <a:moveTo>
                  <a:pt x="10387" y="18184"/>
                </a:moveTo>
                <a:cubicBezTo>
                  <a:pt x="10386" y="18184"/>
                  <a:pt x="10386" y="18184"/>
                  <a:pt x="10386" y="18184"/>
                </a:cubicBezTo>
                <a:lnTo>
                  <a:pt x="10386" y="18185"/>
                </a:lnTo>
                <a:lnTo>
                  <a:pt x="10386" y="18185"/>
                </a:lnTo>
                <a:cubicBezTo>
                  <a:pt x="10386" y="18186"/>
                  <a:pt x="10386" y="18186"/>
                  <a:pt x="10386" y="18186"/>
                </a:cubicBezTo>
                <a:cubicBezTo>
                  <a:pt x="10386" y="18201"/>
                  <a:pt x="10386" y="18211"/>
                  <a:pt x="10386" y="18219"/>
                </a:cubicBezTo>
                <a:cubicBezTo>
                  <a:pt x="10386" y="18226"/>
                  <a:pt x="10386" y="18230"/>
                  <a:pt x="10386" y="18230"/>
                </a:cubicBezTo>
                <a:cubicBezTo>
                  <a:pt x="10386" y="18230"/>
                  <a:pt x="10386" y="18233"/>
                  <a:pt x="10386" y="18238"/>
                </a:cubicBezTo>
                <a:cubicBezTo>
                  <a:pt x="10386" y="18243"/>
                  <a:pt x="10386" y="18250"/>
                  <a:pt x="10386" y="18256"/>
                </a:cubicBezTo>
                <a:lnTo>
                  <a:pt x="10386" y="18256"/>
                </a:lnTo>
                <a:cubicBezTo>
                  <a:pt x="10386" y="18256"/>
                  <a:pt x="10386" y="18255"/>
                  <a:pt x="10387" y="18255"/>
                </a:cubicBezTo>
                <a:cubicBezTo>
                  <a:pt x="10387" y="18248"/>
                  <a:pt x="10387" y="18241"/>
                  <a:pt x="10387" y="18235"/>
                </a:cubicBezTo>
                <a:cubicBezTo>
                  <a:pt x="10387" y="18230"/>
                  <a:pt x="10387" y="18226"/>
                  <a:pt x="10387" y="18226"/>
                </a:cubicBezTo>
                <a:cubicBezTo>
                  <a:pt x="10387" y="18226"/>
                  <a:pt x="10387" y="18223"/>
                  <a:pt x="10387" y="18215"/>
                </a:cubicBezTo>
                <a:cubicBezTo>
                  <a:pt x="10387" y="18208"/>
                  <a:pt x="10387" y="18198"/>
                  <a:pt x="10387" y="18184"/>
                </a:cubicBezTo>
                <a:close/>
                <a:moveTo>
                  <a:pt x="10901" y="18212"/>
                </a:moveTo>
                <a:lnTo>
                  <a:pt x="10901" y="18214"/>
                </a:lnTo>
                <a:cubicBezTo>
                  <a:pt x="10901" y="18214"/>
                  <a:pt x="10901" y="18214"/>
                  <a:pt x="10902" y="18215"/>
                </a:cubicBezTo>
                <a:cubicBezTo>
                  <a:pt x="10903" y="18217"/>
                  <a:pt x="10905" y="18221"/>
                  <a:pt x="10910" y="18228"/>
                </a:cubicBezTo>
                <a:cubicBezTo>
                  <a:pt x="10910" y="18228"/>
                  <a:pt x="10910" y="18227"/>
                  <a:pt x="10910" y="18227"/>
                </a:cubicBezTo>
                <a:cubicBezTo>
                  <a:pt x="10910" y="18226"/>
                  <a:pt x="10910" y="18226"/>
                  <a:pt x="10910" y="18226"/>
                </a:cubicBezTo>
                <a:cubicBezTo>
                  <a:pt x="10910" y="18226"/>
                  <a:pt x="10910" y="18226"/>
                  <a:pt x="10909" y="18224"/>
                </a:cubicBezTo>
                <a:cubicBezTo>
                  <a:pt x="10908" y="18222"/>
                  <a:pt x="10905" y="18219"/>
                  <a:pt x="10901" y="18212"/>
                </a:cubicBezTo>
                <a:close/>
                <a:moveTo>
                  <a:pt x="10214" y="18215"/>
                </a:moveTo>
                <a:cubicBezTo>
                  <a:pt x="10214" y="18216"/>
                  <a:pt x="10214" y="18216"/>
                  <a:pt x="10213" y="18219"/>
                </a:cubicBezTo>
                <a:cubicBezTo>
                  <a:pt x="10212" y="18222"/>
                  <a:pt x="10210" y="18228"/>
                  <a:pt x="10207" y="18241"/>
                </a:cubicBezTo>
                <a:cubicBezTo>
                  <a:pt x="10207" y="18241"/>
                  <a:pt x="10198" y="18241"/>
                  <a:pt x="10189" y="18255"/>
                </a:cubicBezTo>
                <a:cubicBezTo>
                  <a:pt x="10180" y="18270"/>
                  <a:pt x="10181" y="18284"/>
                  <a:pt x="10181" y="18284"/>
                </a:cubicBezTo>
                <a:cubicBezTo>
                  <a:pt x="10181" y="18284"/>
                  <a:pt x="10180" y="18285"/>
                  <a:pt x="10177" y="18287"/>
                </a:cubicBezTo>
                <a:cubicBezTo>
                  <a:pt x="10174" y="18289"/>
                  <a:pt x="10167" y="18293"/>
                  <a:pt x="10155" y="18300"/>
                </a:cubicBezTo>
                <a:cubicBezTo>
                  <a:pt x="10155" y="18300"/>
                  <a:pt x="10155" y="18300"/>
                  <a:pt x="10153" y="18298"/>
                </a:cubicBezTo>
                <a:cubicBezTo>
                  <a:pt x="10151" y="18296"/>
                  <a:pt x="10147" y="18292"/>
                  <a:pt x="10138" y="18284"/>
                </a:cubicBezTo>
                <a:cubicBezTo>
                  <a:pt x="10138" y="18284"/>
                  <a:pt x="10138" y="18285"/>
                  <a:pt x="10136" y="18287"/>
                </a:cubicBezTo>
                <a:cubicBezTo>
                  <a:pt x="10134" y="18289"/>
                  <a:pt x="10129" y="18293"/>
                  <a:pt x="10121" y="18300"/>
                </a:cubicBezTo>
                <a:cubicBezTo>
                  <a:pt x="10121" y="18300"/>
                  <a:pt x="10121" y="18300"/>
                  <a:pt x="10120" y="18300"/>
                </a:cubicBezTo>
                <a:cubicBezTo>
                  <a:pt x="10119" y="18300"/>
                  <a:pt x="10116" y="18300"/>
                  <a:pt x="10112" y="18300"/>
                </a:cubicBezTo>
                <a:cubicBezTo>
                  <a:pt x="10112" y="18301"/>
                  <a:pt x="10112" y="18301"/>
                  <a:pt x="10112" y="18301"/>
                </a:cubicBezTo>
                <a:cubicBezTo>
                  <a:pt x="10112" y="18301"/>
                  <a:pt x="10112" y="18302"/>
                  <a:pt x="10112" y="18304"/>
                </a:cubicBezTo>
                <a:cubicBezTo>
                  <a:pt x="10112" y="18304"/>
                  <a:pt x="10112" y="18304"/>
                  <a:pt x="10113" y="18304"/>
                </a:cubicBezTo>
                <a:cubicBezTo>
                  <a:pt x="10114" y="18304"/>
                  <a:pt x="10116" y="18304"/>
                  <a:pt x="10121" y="18304"/>
                </a:cubicBezTo>
                <a:cubicBezTo>
                  <a:pt x="10121" y="18304"/>
                  <a:pt x="10121" y="18304"/>
                  <a:pt x="10123" y="18302"/>
                </a:cubicBezTo>
                <a:cubicBezTo>
                  <a:pt x="10125" y="18300"/>
                  <a:pt x="10129" y="18297"/>
                  <a:pt x="10137" y="18289"/>
                </a:cubicBezTo>
                <a:cubicBezTo>
                  <a:pt x="10137" y="18289"/>
                  <a:pt x="10137" y="18289"/>
                  <a:pt x="10139" y="18291"/>
                </a:cubicBezTo>
                <a:cubicBezTo>
                  <a:pt x="10142" y="18292"/>
                  <a:pt x="10146" y="18296"/>
                  <a:pt x="10155" y="18304"/>
                </a:cubicBezTo>
                <a:cubicBezTo>
                  <a:pt x="10155" y="18304"/>
                  <a:pt x="10155" y="18304"/>
                  <a:pt x="10158" y="18302"/>
                </a:cubicBezTo>
                <a:cubicBezTo>
                  <a:pt x="10161" y="18300"/>
                  <a:pt x="10168" y="18297"/>
                  <a:pt x="10181" y="18289"/>
                </a:cubicBezTo>
                <a:cubicBezTo>
                  <a:pt x="10181" y="18289"/>
                  <a:pt x="10180" y="18274"/>
                  <a:pt x="10189" y="18259"/>
                </a:cubicBezTo>
                <a:cubicBezTo>
                  <a:pt x="10198" y="18244"/>
                  <a:pt x="10207" y="18245"/>
                  <a:pt x="10207" y="18245"/>
                </a:cubicBezTo>
                <a:cubicBezTo>
                  <a:pt x="10207" y="18245"/>
                  <a:pt x="10206" y="18245"/>
                  <a:pt x="10207" y="18241"/>
                </a:cubicBezTo>
                <a:cubicBezTo>
                  <a:pt x="10208" y="18237"/>
                  <a:pt x="10210" y="18230"/>
                  <a:pt x="10214" y="18215"/>
                </a:cubicBezTo>
                <a:lnTo>
                  <a:pt x="10214" y="18215"/>
                </a:lnTo>
                <a:close/>
                <a:moveTo>
                  <a:pt x="10910" y="18241"/>
                </a:moveTo>
                <a:cubicBezTo>
                  <a:pt x="10910" y="18241"/>
                  <a:pt x="10910" y="18242"/>
                  <a:pt x="10910" y="18243"/>
                </a:cubicBezTo>
                <a:cubicBezTo>
                  <a:pt x="10910" y="18243"/>
                  <a:pt x="10910" y="18243"/>
                  <a:pt x="10910" y="18243"/>
                </a:cubicBezTo>
                <a:cubicBezTo>
                  <a:pt x="10914" y="18243"/>
                  <a:pt x="10918" y="18251"/>
                  <a:pt x="10922" y="18258"/>
                </a:cubicBezTo>
                <a:cubicBezTo>
                  <a:pt x="10925" y="18266"/>
                  <a:pt x="10927" y="18273"/>
                  <a:pt x="10927" y="18273"/>
                </a:cubicBezTo>
                <a:cubicBezTo>
                  <a:pt x="10927" y="18273"/>
                  <a:pt x="10927" y="18273"/>
                  <a:pt x="10928" y="18273"/>
                </a:cubicBezTo>
                <a:cubicBezTo>
                  <a:pt x="10929" y="18273"/>
                  <a:pt x="10931" y="18273"/>
                  <a:pt x="10936" y="18273"/>
                </a:cubicBezTo>
                <a:cubicBezTo>
                  <a:pt x="10936" y="18273"/>
                  <a:pt x="10938" y="18276"/>
                  <a:pt x="10940" y="18282"/>
                </a:cubicBezTo>
                <a:cubicBezTo>
                  <a:pt x="10942" y="18287"/>
                  <a:pt x="10944" y="18295"/>
                  <a:pt x="10944" y="18303"/>
                </a:cubicBezTo>
                <a:cubicBezTo>
                  <a:pt x="10944" y="18303"/>
                  <a:pt x="10947" y="18306"/>
                  <a:pt x="10950" y="18312"/>
                </a:cubicBezTo>
                <a:cubicBezTo>
                  <a:pt x="10953" y="18317"/>
                  <a:pt x="10957" y="18324"/>
                  <a:pt x="10961" y="18332"/>
                </a:cubicBezTo>
                <a:lnTo>
                  <a:pt x="10970" y="18332"/>
                </a:lnTo>
                <a:cubicBezTo>
                  <a:pt x="10974" y="18332"/>
                  <a:pt x="10979" y="18332"/>
                  <a:pt x="10982" y="18332"/>
                </a:cubicBezTo>
                <a:cubicBezTo>
                  <a:pt x="10985" y="18332"/>
                  <a:pt x="10987" y="18332"/>
                  <a:pt x="10987" y="18332"/>
                </a:cubicBezTo>
                <a:cubicBezTo>
                  <a:pt x="10987" y="18339"/>
                  <a:pt x="10991" y="18343"/>
                  <a:pt x="10997" y="18344"/>
                </a:cubicBezTo>
                <a:cubicBezTo>
                  <a:pt x="11002" y="18346"/>
                  <a:pt x="11008" y="18346"/>
                  <a:pt x="11013" y="18346"/>
                </a:cubicBezTo>
                <a:cubicBezTo>
                  <a:pt x="11013" y="18353"/>
                  <a:pt x="11017" y="18354"/>
                  <a:pt x="11021" y="18352"/>
                </a:cubicBezTo>
                <a:cubicBezTo>
                  <a:pt x="11025" y="18350"/>
                  <a:pt x="11030" y="18346"/>
                  <a:pt x="11030" y="18346"/>
                </a:cubicBezTo>
                <a:cubicBezTo>
                  <a:pt x="11030" y="18346"/>
                  <a:pt x="11030" y="18346"/>
                  <a:pt x="11031" y="18348"/>
                </a:cubicBezTo>
                <a:cubicBezTo>
                  <a:pt x="11032" y="18350"/>
                  <a:pt x="11034" y="18354"/>
                  <a:pt x="11039" y="18361"/>
                </a:cubicBezTo>
                <a:cubicBezTo>
                  <a:pt x="11039" y="18361"/>
                  <a:pt x="11039" y="18361"/>
                  <a:pt x="11040" y="18361"/>
                </a:cubicBezTo>
                <a:cubicBezTo>
                  <a:pt x="11041" y="18361"/>
                  <a:pt x="11043" y="18361"/>
                  <a:pt x="11047" y="18361"/>
                </a:cubicBezTo>
                <a:cubicBezTo>
                  <a:pt x="11047" y="18361"/>
                  <a:pt x="11049" y="18362"/>
                  <a:pt x="11050" y="18363"/>
                </a:cubicBezTo>
                <a:cubicBezTo>
                  <a:pt x="11052" y="18365"/>
                  <a:pt x="11054" y="18368"/>
                  <a:pt x="11055" y="18374"/>
                </a:cubicBezTo>
                <a:cubicBezTo>
                  <a:pt x="11055" y="18374"/>
                  <a:pt x="11055" y="18374"/>
                  <a:pt x="11055" y="18374"/>
                </a:cubicBezTo>
                <a:lnTo>
                  <a:pt x="11055" y="18373"/>
                </a:lnTo>
                <a:lnTo>
                  <a:pt x="11055" y="18373"/>
                </a:lnTo>
                <a:cubicBezTo>
                  <a:pt x="11055" y="18373"/>
                  <a:pt x="11055" y="18373"/>
                  <a:pt x="11055" y="18373"/>
                </a:cubicBezTo>
                <a:cubicBezTo>
                  <a:pt x="11055" y="18365"/>
                  <a:pt x="11053" y="18362"/>
                  <a:pt x="11051" y="18360"/>
                </a:cubicBezTo>
                <a:cubicBezTo>
                  <a:pt x="11049" y="18359"/>
                  <a:pt x="11046" y="18359"/>
                  <a:pt x="11046" y="18359"/>
                </a:cubicBezTo>
                <a:cubicBezTo>
                  <a:pt x="11046" y="18359"/>
                  <a:pt x="11047" y="18359"/>
                  <a:pt x="11046" y="18359"/>
                </a:cubicBezTo>
                <a:cubicBezTo>
                  <a:pt x="11045" y="18359"/>
                  <a:pt x="11043" y="18359"/>
                  <a:pt x="11039" y="18359"/>
                </a:cubicBezTo>
                <a:cubicBezTo>
                  <a:pt x="11039" y="18359"/>
                  <a:pt x="11038" y="18359"/>
                  <a:pt x="11037" y="18357"/>
                </a:cubicBezTo>
                <a:cubicBezTo>
                  <a:pt x="11036" y="18355"/>
                  <a:pt x="11034" y="18351"/>
                  <a:pt x="11030" y="18344"/>
                </a:cubicBezTo>
                <a:cubicBezTo>
                  <a:pt x="11030" y="18344"/>
                  <a:pt x="11025" y="18347"/>
                  <a:pt x="11021" y="18349"/>
                </a:cubicBezTo>
                <a:cubicBezTo>
                  <a:pt x="11017" y="18351"/>
                  <a:pt x="11013" y="18351"/>
                  <a:pt x="11013" y="18344"/>
                </a:cubicBezTo>
                <a:cubicBezTo>
                  <a:pt x="11008" y="18344"/>
                  <a:pt x="11002" y="18343"/>
                  <a:pt x="10997" y="18342"/>
                </a:cubicBezTo>
                <a:cubicBezTo>
                  <a:pt x="10991" y="18340"/>
                  <a:pt x="10987" y="18337"/>
                  <a:pt x="10987" y="18329"/>
                </a:cubicBezTo>
                <a:cubicBezTo>
                  <a:pt x="10987" y="18329"/>
                  <a:pt x="10985" y="18329"/>
                  <a:pt x="10981" y="18329"/>
                </a:cubicBezTo>
                <a:cubicBezTo>
                  <a:pt x="10978" y="18329"/>
                  <a:pt x="10974" y="18329"/>
                  <a:pt x="10969" y="18329"/>
                </a:cubicBezTo>
                <a:lnTo>
                  <a:pt x="10961" y="18329"/>
                </a:lnTo>
                <a:cubicBezTo>
                  <a:pt x="10956" y="18322"/>
                  <a:pt x="10952" y="18315"/>
                  <a:pt x="10949" y="18309"/>
                </a:cubicBezTo>
                <a:cubicBezTo>
                  <a:pt x="10946" y="18304"/>
                  <a:pt x="10944" y="18300"/>
                  <a:pt x="10944" y="18300"/>
                </a:cubicBezTo>
                <a:cubicBezTo>
                  <a:pt x="10944" y="18293"/>
                  <a:pt x="10942" y="18285"/>
                  <a:pt x="10940" y="18279"/>
                </a:cubicBezTo>
                <a:cubicBezTo>
                  <a:pt x="10938" y="18274"/>
                  <a:pt x="10936" y="18271"/>
                  <a:pt x="10936" y="18271"/>
                </a:cubicBezTo>
                <a:cubicBezTo>
                  <a:pt x="10936" y="18271"/>
                  <a:pt x="10935" y="18271"/>
                  <a:pt x="10934" y="18271"/>
                </a:cubicBezTo>
                <a:cubicBezTo>
                  <a:pt x="10933" y="18271"/>
                  <a:pt x="10931" y="18271"/>
                  <a:pt x="10927" y="18271"/>
                </a:cubicBezTo>
                <a:cubicBezTo>
                  <a:pt x="10927" y="18271"/>
                  <a:pt x="10925" y="18263"/>
                  <a:pt x="10922" y="18256"/>
                </a:cubicBezTo>
                <a:cubicBezTo>
                  <a:pt x="10918" y="18248"/>
                  <a:pt x="10914" y="18241"/>
                  <a:pt x="10910" y="18241"/>
                </a:cubicBezTo>
                <a:close/>
                <a:moveTo>
                  <a:pt x="11175" y="18241"/>
                </a:moveTo>
                <a:cubicBezTo>
                  <a:pt x="11171" y="18248"/>
                  <a:pt x="11169" y="18252"/>
                  <a:pt x="11168" y="18254"/>
                </a:cubicBezTo>
                <a:cubicBezTo>
                  <a:pt x="11167" y="18256"/>
                  <a:pt x="11167" y="18255"/>
                  <a:pt x="11167" y="18255"/>
                </a:cubicBezTo>
                <a:cubicBezTo>
                  <a:pt x="11167" y="18255"/>
                  <a:pt x="11165" y="18259"/>
                  <a:pt x="11162" y="18265"/>
                </a:cubicBezTo>
                <a:cubicBezTo>
                  <a:pt x="11160" y="18270"/>
                  <a:pt x="11158" y="18277"/>
                  <a:pt x="11158" y="18284"/>
                </a:cubicBezTo>
                <a:lnTo>
                  <a:pt x="11141" y="18284"/>
                </a:lnTo>
                <a:cubicBezTo>
                  <a:pt x="11141" y="18284"/>
                  <a:pt x="11139" y="18292"/>
                  <a:pt x="11136" y="18299"/>
                </a:cubicBezTo>
                <a:cubicBezTo>
                  <a:pt x="11133" y="18307"/>
                  <a:pt x="11128" y="18314"/>
                  <a:pt x="11124" y="18314"/>
                </a:cubicBezTo>
                <a:lnTo>
                  <a:pt x="11124" y="18316"/>
                </a:lnTo>
                <a:cubicBezTo>
                  <a:pt x="11128" y="18316"/>
                  <a:pt x="11133" y="18309"/>
                  <a:pt x="11136" y="18302"/>
                </a:cubicBezTo>
                <a:cubicBezTo>
                  <a:pt x="11139" y="18295"/>
                  <a:pt x="11141" y="18287"/>
                  <a:pt x="11141" y="18287"/>
                </a:cubicBezTo>
                <a:lnTo>
                  <a:pt x="11158" y="18287"/>
                </a:lnTo>
                <a:cubicBezTo>
                  <a:pt x="11158" y="18280"/>
                  <a:pt x="11160" y="18273"/>
                  <a:pt x="11162" y="18267"/>
                </a:cubicBezTo>
                <a:cubicBezTo>
                  <a:pt x="11165" y="18262"/>
                  <a:pt x="11167" y="18258"/>
                  <a:pt x="11167" y="18258"/>
                </a:cubicBezTo>
                <a:cubicBezTo>
                  <a:pt x="11167" y="18258"/>
                  <a:pt x="11167" y="18258"/>
                  <a:pt x="11168" y="18256"/>
                </a:cubicBezTo>
                <a:cubicBezTo>
                  <a:pt x="11169" y="18254"/>
                  <a:pt x="11171" y="18251"/>
                  <a:pt x="11175" y="18243"/>
                </a:cubicBezTo>
                <a:cubicBezTo>
                  <a:pt x="11175" y="18243"/>
                  <a:pt x="11175" y="18243"/>
                  <a:pt x="11175" y="18242"/>
                </a:cubicBezTo>
                <a:cubicBezTo>
                  <a:pt x="11175" y="18242"/>
                  <a:pt x="11175" y="18241"/>
                  <a:pt x="11175" y="18241"/>
                </a:cubicBezTo>
                <a:close/>
                <a:moveTo>
                  <a:pt x="11441" y="18241"/>
                </a:moveTo>
                <a:cubicBezTo>
                  <a:pt x="11441" y="18241"/>
                  <a:pt x="11441" y="18242"/>
                  <a:pt x="11441" y="18242"/>
                </a:cubicBezTo>
                <a:cubicBezTo>
                  <a:pt x="11441" y="18243"/>
                  <a:pt x="11441" y="18243"/>
                  <a:pt x="11441" y="18243"/>
                </a:cubicBezTo>
                <a:lnTo>
                  <a:pt x="11458" y="18243"/>
                </a:lnTo>
                <a:cubicBezTo>
                  <a:pt x="11458" y="18243"/>
                  <a:pt x="11458" y="18242"/>
                  <a:pt x="11458" y="18242"/>
                </a:cubicBezTo>
                <a:cubicBezTo>
                  <a:pt x="11458" y="18242"/>
                  <a:pt x="11458" y="18242"/>
                  <a:pt x="11458" y="18241"/>
                </a:cubicBezTo>
                <a:cubicBezTo>
                  <a:pt x="11458" y="18241"/>
                  <a:pt x="11455" y="18241"/>
                  <a:pt x="11451" y="18241"/>
                </a:cubicBezTo>
                <a:cubicBezTo>
                  <a:pt x="11447" y="18241"/>
                  <a:pt x="11443" y="18241"/>
                  <a:pt x="11442" y="18241"/>
                </a:cubicBezTo>
                <a:lnTo>
                  <a:pt x="11441" y="18241"/>
                </a:lnTo>
                <a:close/>
                <a:moveTo>
                  <a:pt x="10105" y="18258"/>
                </a:moveTo>
                <a:cubicBezTo>
                  <a:pt x="10104" y="18258"/>
                  <a:pt x="10104" y="18258"/>
                  <a:pt x="10104" y="18258"/>
                </a:cubicBezTo>
                <a:cubicBezTo>
                  <a:pt x="10104" y="18258"/>
                  <a:pt x="10104" y="18258"/>
                  <a:pt x="10104" y="18259"/>
                </a:cubicBezTo>
                <a:cubicBezTo>
                  <a:pt x="10104" y="18259"/>
                  <a:pt x="10104" y="18259"/>
                  <a:pt x="10105" y="18261"/>
                </a:cubicBezTo>
                <a:cubicBezTo>
                  <a:pt x="10106" y="18263"/>
                  <a:pt x="10108" y="18267"/>
                  <a:pt x="10112" y="18274"/>
                </a:cubicBezTo>
                <a:cubicBezTo>
                  <a:pt x="10112" y="18273"/>
                  <a:pt x="10112" y="18273"/>
                  <a:pt x="10112" y="18273"/>
                </a:cubicBezTo>
                <a:cubicBezTo>
                  <a:pt x="10112" y="18273"/>
                  <a:pt x="10112" y="18273"/>
                  <a:pt x="10112" y="18271"/>
                </a:cubicBezTo>
                <a:cubicBezTo>
                  <a:pt x="10112" y="18271"/>
                  <a:pt x="10111" y="18270"/>
                  <a:pt x="10110" y="18268"/>
                </a:cubicBezTo>
                <a:cubicBezTo>
                  <a:pt x="10109" y="18266"/>
                  <a:pt x="10107" y="18262"/>
                  <a:pt x="10105" y="18258"/>
                </a:cubicBezTo>
                <a:close/>
                <a:moveTo>
                  <a:pt x="10807" y="18271"/>
                </a:moveTo>
                <a:cubicBezTo>
                  <a:pt x="10807" y="18271"/>
                  <a:pt x="10807" y="18271"/>
                  <a:pt x="10806" y="18275"/>
                </a:cubicBezTo>
                <a:cubicBezTo>
                  <a:pt x="10805" y="18278"/>
                  <a:pt x="10802" y="18285"/>
                  <a:pt x="10798" y="18300"/>
                </a:cubicBezTo>
                <a:cubicBezTo>
                  <a:pt x="10798" y="18300"/>
                  <a:pt x="10798" y="18300"/>
                  <a:pt x="10798" y="18301"/>
                </a:cubicBezTo>
                <a:cubicBezTo>
                  <a:pt x="10798" y="18303"/>
                  <a:pt x="10798" y="18307"/>
                  <a:pt x="10798" y="18314"/>
                </a:cubicBezTo>
                <a:cubicBezTo>
                  <a:pt x="10794" y="18329"/>
                  <a:pt x="10792" y="18336"/>
                  <a:pt x="10791" y="18340"/>
                </a:cubicBezTo>
                <a:cubicBezTo>
                  <a:pt x="10789" y="18344"/>
                  <a:pt x="10789" y="18344"/>
                  <a:pt x="10789" y="18344"/>
                </a:cubicBezTo>
                <a:cubicBezTo>
                  <a:pt x="10789" y="18344"/>
                  <a:pt x="10789" y="18343"/>
                  <a:pt x="10788" y="18345"/>
                </a:cubicBezTo>
                <a:cubicBezTo>
                  <a:pt x="10787" y="18347"/>
                  <a:pt x="10785" y="18352"/>
                  <a:pt x="10781" y="18359"/>
                </a:cubicBezTo>
                <a:cubicBezTo>
                  <a:pt x="10781" y="18359"/>
                  <a:pt x="10781" y="18359"/>
                  <a:pt x="10780" y="18360"/>
                </a:cubicBezTo>
                <a:cubicBezTo>
                  <a:pt x="10779" y="18362"/>
                  <a:pt x="10776" y="18365"/>
                  <a:pt x="10772" y="18373"/>
                </a:cubicBezTo>
                <a:cubicBezTo>
                  <a:pt x="10772" y="18373"/>
                  <a:pt x="10772" y="18377"/>
                  <a:pt x="10772" y="18382"/>
                </a:cubicBezTo>
                <a:cubicBezTo>
                  <a:pt x="10772" y="18388"/>
                  <a:pt x="10772" y="18395"/>
                  <a:pt x="10772" y="18402"/>
                </a:cubicBezTo>
                <a:cubicBezTo>
                  <a:pt x="10772" y="18402"/>
                  <a:pt x="10773" y="18417"/>
                  <a:pt x="10764" y="18432"/>
                </a:cubicBezTo>
                <a:cubicBezTo>
                  <a:pt x="10756" y="18447"/>
                  <a:pt x="10755" y="18447"/>
                  <a:pt x="10755" y="18447"/>
                </a:cubicBezTo>
                <a:cubicBezTo>
                  <a:pt x="10755" y="18447"/>
                  <a:pt x="10747" y="18447"/>
                  <a:pt x="10738" y="18447"/>
                </a:cubicBezTo>
                <a:cubicBezTo>
                  <a:pt x="10730" y="18447"/>
                  <a:pt x="10729" y="18461"/>
                  <a:pt x="10721" y="18461"/>
                </a:cubicBezTo>
                <a:cubicBezTo>
                  <a:pt x="10704" y="18461"/>
                  <a:pt x="10712" y="18476"/>
                  <a:pt x="10712" y="18490"/>
                </a:cubicBezTo>
                <a:cubicBezTo>
                  <a:pt x="10712" y="18490"/>
                  <a:pt x="10712" y="18491"/>
                  <a:pt x="10712" y="18506"/>
                </a:cubicBezTo>
                <a:cubicBezTo>
                  <a:pt x="10708" y="18506"/>
                  <a:pt x="10701" y="18505"/>
                  <a:pt x="10696" y="18504"/>
                </a:cubicBezTo>
                <a:cubicBezTo>
                  <a:pt x="10691" y="18502"/>
                  <a:pt x="10686" y="18498"/>
                  <a:pt x="10686" y="18490"/>
                </a:cubicBezTo>
                <a:cubicBezTo>
                  <a:pt x="10682" y="18490"/>
                  <a:pt x="10680" y="18490"/>
                  <a:pt x="10678" y="18490"/>
                </a:cubicBezTo>
                <a:cubicBezTo>
                  <a:pt x="10676" y="18490"/>
                  <a:pt x="10674" y="18490"/>
                  <a:pt x="10670" y="18490"/>
                </a:cubicBezTo>
                <a:cubicBezTo>
                  <a:pt x="10670" y="18498"/>
                  <a:pt x="10668" y="18495"/>
                  <a:pt x="10665" y="18489"/>
                </a:cubicBezTo>
                <a:cubicBezTo>
                  <a:pt x="10663" y="18484"/>
                  <a:pt x="10661" y="18477"/>
                  <a:pt x="10661" y="18477"/>
                </a:cubicBezTo>
                <a:cubicBezTo>
                  <a:pt x="10661" y="18477"/>
                  <a:pt x="10659" y="18474"/>
                  <a:pt x="10658" y="18471"/>
                </a:cubicBezTo>
                <a:cubicBezTo>
                  <a:pt x="10656" y="18468"/>
                  <a:pt x="10654" y="18465"/>
                  <a:pt x="10653" y="18464"/>
                </a:cubicBezTo>
                <a:lnTo>
                  <a:pt x="10661" y="18479"/>
                </a:lnTo>
                <a:cubicBezTo>
                  <a:pt x="10661" y="18479"/>
                  <a:pt x="10663" y="18486"/>
                  <a:pt x="10665" y="18492"/>
                </a:cubicBezTo>
                <a:cubicBezTo>
                  <a:pt x="10668" y="18497"/>
                  <a:pt x="10670" y="18500"/>
                  <a:pt x="10670" y="18493"/>
                </a:cubicBezTo>
                <a:cubicBezTo>
                  <a:pt x="10674" y="18493"/>
                  <a:pt x="10676" y="18493"/>
                  <a:pt x="10678" y="18493"/>
                </a:cubicBezTo>
                <a:cubicBezTo>
                  <a:pt x="10681" y="18493"/>
                  <a:pt x="10683" y="18493"/>
                  <a:pt x="10687" y="18493"/>
                </a:cubicBezTo>
                <a:cubicBezTo>
                  <a:pt x="10687" y="18500"/>
                  <a:pt x="10691" y="18504"/>
                  <a:pt x="10697" y="18506"/>
                </a:cubicBezTo>
                <a:cubicBezTo>
                  <a:pt x="10702" y="18508"/>
                  <a:pt x="10709" y="18508"/>
                  <a:pt x="10713" y="18508"/>
                </a:cubicBezTo>
                <a:cubicBezTo>
                  <a:pt x="10713" y="18501"/>
                  <a:pt x="10713" y="18497"/>
                  <a:pt x="10713" y="18495"/>
                </a:cubicBezTo>
                <a:cubicBezTo>
                  <a:pt x="10713" y="18493"/>
                  <a:pt x="10713" y="18493"/>
                  <a:pt x="10713" y="18493"/>
                </a:cubicBezTo>
                <a:cubicBezTo>
                  <a:pt x="10713" y="18478"/>
                  <a:pt x="10704" y="18464"/>
                  <a:pt x="10722" y="18464"/>
                </a:cubicBezTo>
                <a:cubicBezTo>
                  <a:pt x="10730" y="18464"/>
                  <a:pt x="10730" y="18449"/>
                  <a:pt x="10738" y="18449"/>
                </a:cubicBezTo>
                <a:cubicBezTo>
                  <a:pt x="10747" y="18449"/>
                  <a:pt x="10755" y="18449"/>
                  <a:pt x="10755" y="18449"/>
                </a:cubicBezTo>
                <a:cubicBezTo>
                  <a:pt x="10755" y="18449"/>
                  <a:pt x="10756" y="18449"/>
                  <a:pt x="10764" y="18434"/>
                </a:cubicBezTo>
                <a:cubicBezTo>
                  <a:pt x="10773" y="18420"/>
                  <a:pt x="10773" y="18405"/>
                  <a:pt x="10773" y="18405"/>
                </a:cubicBezTo>
                <a:cubicBezTo>
                  <a:pt x="10773" y="18397"/>
                  <a:pt x="10773" y="18390"/>
                  <a:pt x="10773" y="18385"/>
                </a:cubicBezTo>
                <a:cubicBezTo>
                  <a:pt x="10773" y="18379"/>
                  <a:pt x="10773" y="18375"/>
                  <a:pt x="10773" y="18375"/>
                </a:cubicBezTo>
                <a:cubicBezTo>
                  <a:pt x="10773" y="18375"/>
                  <a:pt x="10773" y="18376"/>
                  <a:pt x="10774" y="18374"/>
                </a:cubicBezTo>
                <a:cubicBezTo>
                  <a:pt x="10775" y="18372"/>
                  <a:pt x="10777" y="18368"/>
                  <a:pt x="10781" y="18361"/>
                </a:cubicBezTo>
                <a:cubicBezTo>
                  <a:pt x="10781" y="18361"/>
                  <a:pt x="10781" y="18361"/>
                  <a:pt x="10782" y="18359"/>
                </a:cubicBezTo>
                <a:cubicBezTo>
                  <a:pt x="10784" y="18357"/>
                  <a:pt x="10786" y="18353"/>
                  <a:pt x="10790" y="18346"/>
                </a:cubicBezTo>
                <a:cubicBezTo>
                  <a:pt x="10790" y="18346"/>
                  <a:pt x="10790" y="18346"/>
                  <a:pt x="10791" y="18342"/>
                </a:cubicBezTo>
                <a:cubicBezTo>
                  <a:pt x="10792" y="18339"/>
                  <a:pt x="10794" y="18331"/>
                  <a:pt x="10799" y="18316"/>
                </a:cubicBezTo>
                <a:cubicBezTo>
                  <a:pt x="10799" y="18309"/>
                  <a:pt x="10799" y="18305"/>
                  <a:pt x="10799" y="18304"/>
                </a:cubicBezTo>
                <a:cubicBezTo>
                  <a:pt x="10799" y="18302"/>
                  <a:pt x="10799" y="18303"/>
                  <a:pt x="10799" y="18303"/>
                </a:cubicBezTo>
                <a:cubicBezTo>
                  <a:pt x="10799" y="18303"/>
                  <a:pt x="10799" y="18302"/>
                  <a:pt x="10800" y="18299"/>
                </a:cubicBezTo>
                <a:cubicBezTo>
                  <a:pt x="10801" y="18295"/>
                  <a:pt x="10803" y="18288"/>
                  <a:pt x="10807" y="18273"/>
                </a:cubicBezTo>
                <a:lnTo>
                  <a:pt x="10807" y="18271"/>
                </a:lnTo>
                <a:close/>
                <a:moveTo>
                  <a:pt x="10653" y="18464"/>
                </a:moveTo>
                <a:cubicBezTo>
                  <a:pt x="10653" y="18464"/>
                  <a:pt x="10653" y="18463"/>
                  <a:pt x="10653" y="18462"/>
                </a:cubicBezTo>
                <a:cubicBezTo>
                  <a:pt x="10652" y="18462"/>
                  <a:pt x="10652" y="18461"/>
                  <a:pt x="10652" y="18461"/>
                </a:cubicBezTo>
                <a:cubicBezTo>
                  <a:pt x="10652" y="18454"/>
                  <a:pt x="10648" y="18454"/>
                  <a:pt x="10644" y="18456"/>
                </a:cubicBezTo>
                <a:cubicBezTo>
                  <a:pt x="10640" y="18457"/>
                  <a:pt x="10635" y="18461"/>
                  <a:pt x="10635" y="18461"/>
                </a:cubicBezTo>
                <a:cubicBezTo>
                  <a:pt x="10631" y="18454"/>
                  <a:pt x="10624" y="18450"/>
                  <a:pt x="10619" y="18449"/>
                </a:cubicBezTo>
                <a:cubicBezTo>
                  <a:pt x="10614" y="18447"/>
                  <a:pt x="10609" y="18447"/>
                  <a:pt x="10609" y="18447"/>
                </a:cubicBezTo>
                <a:cubicBezTo>
                  <a:pt x="10606" y="18447"/>
                  <a:pt x="10605" y="18448"/>
                  <a:pt x="10605" y="18450"/>
                </a:cubicBezTo>
                <a:cubicBezTo>
                  <a:pt x="10605" y="18452"/>
                  <a:pt x="10606" y="18454"/>
                  <a:pt x="10607" y="18456"/>
                </a:cubicBezTo>
                <a:cubicBezTo>
                  <a:pt x="10606" y="18454"/>
                  <a:pt x="10606" y="18453"/>
                  <a:pt x="10606" y="18452"/>
                </a:cubicBezTo>
                <a:cubicBezTo>
                  <a:pt x="10607" y="18450"/>
                  <a:pt x="10608" y="18449"/>
                  <a:pt x="10610" y="18449"/>
                </a:cubicBezTo>
                <a:cubicBezTo>
                  <a:pt x="10610" y="18449"/>
                  <a:pt x="10614" y="18450"/>
                  <a:pt x="10620" y="18451"/>
                </a:cubicBezTo>
                <a:cubicBezTo>
                  <a:pt x="10625" y="18453"/>
                  <a:pt x="10632" y="18456"/>
                  <a:pt x="10636" y="18464"/>
                </a:cubicBezTo>
                <a:cubicBezTo>
                  <a:pt x="10636" y="18464"/>
                  <a:pt x="10640" y="18460"/>
                  <a:pt x="10644" y="18458"/>
                </a:cubicBezTo>
                <a:cubicBezTo>
                  <a:pt x="10649" y="18456"/>
                  <a:pt x="10653" y="18456"/>
                  <a:pt x="10653" y="18464"/>
                </a:cubicBezTo>
                <a:close/>
                <a:moveTo>
                  <a:pt x="10369" y="18314"/>
                </a:moveTo>
                <a:cubicBezTo>
                  <a:pt x="10369" y="18315"/>
                  <a:pt x="10369" y="18315"/>
                  <a:pt x="10369" y="18316"/>
                </a:cubicBezTo>
                <a:cubicBezTo>
                  <a:pt x="10369" y="18316"/>
                  <a:pt x="10369" y="18316"/>
                  <a:pt x="10369" y="18319"/>
                </a:cubicBezTo>
                <a:cubicBezTo>
                  <a:pt x="10374" y="18319"/>
                  <a:pt x="10382" y="18319"/>
                  <a:pt x="10389" y="18319"/>
                </a:cubicBezTo>
                <a:cubicBezTo>
                  <a:pt x="10397" y="18319"/>
                  <a:pt x="10403" y="18319"/>
                  <a:pt x="10403" y="18319"/>
                </a:cubicBezTo>
                <a:cubicBezTo>
                  <a:pt x="10403" y="18319"/>
                  <a:pt x="10403" y="18325"/>
                  <a:pt x="10403" y="18334"/>
                </a:cubicBezTo>
                <a:cubicBezTo>
                  <a:pt x="10403" y="18342"/>
                  <a:pt x="10403" y="18352"/>
                  <a:pt x="10403" y="18360"/>
                </a:cubicBezTo>
                <a:cubicBezTo>
                  <a:pt x="10403" y="18360"/>
                  <a:pt x="10403" y="18359"/>
                  <a:pt x="10403" y="18359"/>
                </a:cubicBezTo>
                <a:lnTo>
                  <a:pt x="10404" y="18359"/>
                </a:lnTo>
                <a:cubicBezTo>
                  <a:pt x="10404" y="18352"/>
                  <a:pt x="10404" y="18340"/>
                  <a:pt x="10404" y="18331"/>
                </a:cubicBezTo>
                <a:cubicBezTo>
                  <a:pt x="10404" y="18322"/>
                  <a:pt x="10404" y="18314"/>
                  <a:pt x="10404" y="18314"/>
                </a:cubicBezTo>
                <a:cubicBezTo>
                  <a:pt x="10404" y="18314"/>
                  <a:pt x="10397" y="18314"/>
                  <a:pt x="10390" y="18314"/>
                </a:cubicBezTo>
                <a:cubicBezTo>
                  <a:pt x="10382" y="18314"/>
                  <a:pt x="10374" y="18314"/>
                  <a:pt x="10369" y="18314"/>
                </a:cubicBezTo>
                <a:close/>
                <a:moveTo>
                  <a:pt x="11124" y="18373"/>
                </a:moveTo>
                <a:cubicBezTo>
                  <a:pt x="11124" y="18373"/>
                  <a:pt x="11124" y="18373"/>
                  <a:pt x="11122" y="18375"/>
                </a:cubicBezTo>
                <a:cubicBezTo>
                  <a:pt x="11120" y="18377"/>
                  <a:pt x="11115" y="18381"/>
                  <a:pt x="11107" y="18388"/>
                </a:cubicBezTo>
                <a:cubicBezTo>
                  <a:pt x="11107" y="18388"/>
                  <a:pt x="11107" y="18389"/>
                  <a:pt x="11107" y="18389"/>
                </a:cubicBezTo>
                <a:cubicBezTo>
                  <a:pt x="11107" y="18390"/>
                  <a:pt x="11108" y="18391"/>
                  <a:pt x="11108" y="18391"/>
                </a:cubicBezTo>
                <a:cubicBezTo>
                  <a:pt x="11108" y="18391"/>
                  <a:pt x="11108" y="18390"/>
                  <a:pt x="11110" y="18388"/>
                </a:cubicBezTo>
                <a:cubicBezTo>
                  <a:pt x="11112" y="18386"/>
                  <a:pt x="11116" y="18382"/>
                  <a:pt x="11124" y="18375"/>
                </a:cubicBezTo>
                <a:cubicBezTo>
                  <a:pt x="11124" y="18375"/>
                  <a:pt x="11124" y="18375"/>
                  <a:pt x="11124" y="18375"/>
                </a:cubicBezTo>
                <a:cubicBezTo>
                  <a:pt x="11124" y="18374"/>
                  <a:pt x="11124" y="18373"/>
                  <a:pt x="11124" y="18373"/>
                </a:cubicBezTo>
                <a:close/>
                <a:moveTo>
                  <a:pt x="10393" y="18377"/>
                </a:moveTo>
                <a:cubicBezTo>
                  <a:pt x="10391" y="18384"/>
                  <a:pt x="10390" y="18392"/>
                  <a:pt x="10395" y="18392"/>
                </a:cubicBezTo>
                <a:cubicBezTo>
                  <a:pt x="10403" y="18392"/>
                  <a:pt x="10412" y="18407"/>
                  <a:pt x="10412" y="18407"/>
                </a:cubicBezTo>
                <a:lnTo>
                  <a:pt x="10420" y="18421"/>
                </a:lnTo>
                <a:cubicBezTo>
                  <a:pt x="10425" y="18421"/>
                  <a:pt x="10429" y="18425"/>
                  <a:pt x="10432" y="18429"/>
                </a:cubicBezTo>
                <a:cubicBezTo>
                  <a:pt x="10436" y="18433"/>
                  <a:pt x="10438" y="18436"/>
                  <a:pt x="10438" y="18436"/>
                </a:cubicBezTo>
                <a:cubicBezTo>
                  <a:pt x="10438" y="18436"/>
                  <a:pt x="10441" y="18443"/>
                  <a:pt x="10445" y="18450"/>
                </a:cubicBezTo>
                <a:cubicBezTo>
                  <a:pt x="10449" y="18457"/>
                  <a:pt x="10453" y="18464"/>
                  <a:pt x="10454" y="18465"/>
                </a:cubicBezTo>
                <a:cubicBezTo>
                  <a:pt x="10454" y="18464"/>
                  <a:pt x="10454" y="18463"/>
                  <a:pt x="10454" y="18463"/>
                </a:cubicBezTo>
                <a:cubicBezTo>
                  <a:pt x="10455" y="18463"/>
                  <a:pt x="10455" y="18462"/>
                  <a:pt x="10455" y="18461"/>
                </a:cubicBezTo>
                <a:lnTo>
                  <a:pt x="10438" y="18432"/>
                </a:lnTo>
                <a:cubicBezTo>
                  <a:pt x="10438" y="18432"/>
                  <a:pt x="10436" y="18428"/>
                  <a:pt x="10432" y="18424"/>
                </a:cubicBezTo>
                <a:cubicBezTo>
                  <a:pt x="10429" y="18421"/>
                  <a:pt x="10425" y="18418"/>
                  <a:pt x="10420" y="18418"/>
                </a:cubicBezTo>
                <a:lnTo>
                  <a:pt x="10413" y="18402"/>
                </a:lnTo>
                <a:cubicBezTo>
                  <a:pt x="10413" y="18402"/>
                  <a:pt x="10404" y="18388"/>
                  <a:pt x="10395" y="18388"/>
                </a:cubicBezTo>
                <a:cubicBezTo>
                  <a:pt x="10392" y="18388"/>
                  <a:pt x="10392" y="18382"/>
                  <a:pt x="10393" y="18377"/>
                </a:cubicBezTo>
                <a:close/>
                <a:moveTo>
                  <a:pt x="11115" y="18419"/>
                </a:moveTo>
                <a:cubicBezTo>
                  <a:pt x="11114" y="18425"/>
                  <a:pt x="11112" y="18428"/>
                  <a:pt x="11110" y="18429"/>
                </a:cubicBezTo>
                <a:cubicBezTo>
                  <a:pt x="11109" y="18431"/>
                  <a:pt x="11107" y="18432"/>
                  <a:pt x="11107" y="18432"/>
                </a:cubicBezTo>
                <a:cubicBezTo>
                  <a:pt x="11105" y="18436"/>
                  <a:pt x="11104" y="18438"/>
                  <a:pt x="11103" y="18441"/>
                </a:cubicBezTo>
                <a:cubicBezTo>
                  <a:pt x="11103" y="18443"/>
                  <a:pt x="11103" y="18445"/>
                  <a:pt x="11104" y="18447"/>
                </a:cubicBezTo>
                <a:cubicBezTo>
                  <a:pt x="11104" y="18445"/>
                  <a:pt x="11103" y="18444"/>
                  <a:pt x="11104" y="18442"/>
                </a:cubicBezTo>
                <a:cubicBezTo>
                  <a:pt x="11104" y="18440"/>
                  <a:pt x="11105" y="18438"/>
                  <a:pt x="11107" y="18434"/>
                </a:cubicBezTo>
                <a:cubicBezTo>
                  <a:pt x="11107" y="18434"/>
                  <a:pt x="11109" y="18434"/>
                  <a:pt x="11111" y="18433"/>
                </a:cubicBezTo>
                <a:cubicBezTo>
                  <a:pt x="11114" y="18431"/>
                  <a:pt x="11116" y="18427"/>
                  <a:pt x="11116" y="18420"/>
                </a:cubicBezTo>
                <a:lnTo>
                  <a:pt x="11115" y="18419"/>
                </a:lnTo>
                <a:close/>
                <a:moveTo>
                  <a:pt x="11031" y="18433"/>
                </a:moveTo>
                <a:lnTo>
                  <a:pt x="11030" y="18434"/>
                </a:lnTo>
                <a:cubicBezTo>
                  <a:pt x="11030" y="18434"/>
                  <a:pt x="11030" y="18434"/>
                  <a:pt x="11033" y="18438"/>
                </a:cubicBezTo>
                <a:cubicBezTo>
                  <a:pt x="11036" y="18441"/>
                  <a:pt x="11042" y="18449"/>
                  <a:pt x="11055" y="18464"/>
                </a:cubicBezTo>
                <a:cubicBezTo>
                  <a:pt x="11055" y="18464"/>
                  <a:pt x="11057" y="18464"/>
                  <a:pt x="11059" y="18466"/>
                </a:cubicBezTo>
                <a:cubicBezTo>
                  <a:pt x="11062" y="18468"/>
                  <a:pt x="11064" y="18471"/>
                  <a:pt x="11064" y="18479"/>
                </a:cubicBezTo>
                <a:cubicBezTo>
                  <a:pt x="11068" y="18486"/>
                  <a:pt x="11070" y="18494"/>
                  <a:pt x="11071" y="18499"/>
                </a:cubicBezTo>
                <a:cubicBezTo>
                  <a:pt x="11072" y="18503"/>
                  <a:pt x="11072" y="18505"/>
                  <a:pt x="11072" y="18506"/>
                </a:cubicBezTo>
                <a:cubicBezTo>
                  <a:pt x="11072" y="18506"/>
                  <a:pt x="11072" y="18502"/>
                  <a:pt x="11071" y="18497"/>
                </a:cubicBezTo>
                <a:cubicBezTo>
                  <a:pt x="11070" y="18491"/>
                  <a:pt x="11068" y="18484"/>
                  <a:pt x="11064" y="18477"/>
                </a:cubicBezTo>
                <a:cubicBezTo>
                  <a:pt x="11064" y="18469"/>
                  <a:pt x="11062" y="18465"/>
                  <a:pt x="11059" y="18463"/>
                </a:cubicBezTo>
                <a:cubicBezTo>
                  <a:pt x="11057" y="18461"/>
                  <a:pt x="11055" y="18461"/>
                  <a:pt x="11055" y="18461"/>
                </a:cubicBezTo>
                <a:cubicBezTo>
                  <a:pt x="11055" y="18461"/>
                  <a:pt x="11055" y="18461"/>
                  <a:pt x="11052" y="18457"/>
                </a:cubicBezTo>
                <a:cubicBezTo>
                  <a:pt x="11049" y="18453"/>
                  <a:pt x="11042" y="18447"/>
                  <a:pt x="11031" y="18433"/>
                </a:cubicBezTo>
                <a:close/>
                <a:moveTo>
                  <a:pt x="10592" y="18461"/>
                </a:moveTo>
                <a:cubicBezTo>
                  <a:pt x="10583" y="18461"/>
                  <a:pt x="10584" y="18477"/>
                  <a:pt x="10584" y="18477"/>
                </a:cubicBezTo>
                <a:lnTo>
                  <a:pt x="10584" y="18479"/>
                </a:lnTo>
                <a:cubicBezTo>
                  <a:pt x="10584" y="18479"/>
                  <a:pt x="10584" y="18464"/>
                  <a:pt x="10593" y="18464"/>
                </a:cubicBezTo>
                <a:cubicBezTo>
                  <a:pt x="10601" y="18464"/>
                  <a:pt x="10610" y="18464"/>
                  <a:pt x="10610" y="18464"/>
                </a:cubicBezTo>
                <a:cubicBezTo>
                  <a:pt x="10610" y="18464"/>
                  <a:pt x="10610" y="18463"/>
                  <a:pt x="10609" y="18462"/>
                </a:cubicBezTo>
                <a:cubicBezTo>
                  <a:pt x="10609" y="18462"/>
                  <a:pt x="10609" y="18462"/>
                  <a:pt x="10608" y="18461"/>
                </a:cubicBezTo>
                <a:cubicBezTo>
                  <a:pt x="10608" y="18461"/>
                  <a:pt x="10600" y="18461"/>
                  <a:pt x="10592" y="18461"/>
                </a:cubicBezTo>
                <a:close/>
                <a:moveTo>
                  <a:pt x="10523" y="18490"/>
                </a:moveTo>
                <a:cubicBezTo>
                  <a:pt x="10515" y="18490"/>
                  <a:pt x="10506" y="18506"/>
                  <a:pt x="10506" y="18506"/>
                </a:cubicBezTo>
                <a:lnTo>
                  <a:pt x="10490" y="18520"/>
                </a:lnTo>
                <a:cubicBezTo>
                  <a:pt x="10490" y="18520"/>
                  <a:pt x="10488" y="18524"/>
                  <a:pt x="10484" y="18528"/>
                </a:cubicBezTo>
                <a:cubicBezTo>
                  <a:pt x="10481" y="18532"/>
                  <a:pt x="10477" y="18535"/>
                  <a:pt x="10472" y="18535"/>
                </a:cubicBezTo>
                <a:cubicBezTo>
                  <a:pt x="10473" y="18536"/>
                  <a:pt x="10472" y="18538"/>
                  <a:pt x="10473" y="18538"/>
                </a:cubicBezTo>
                <a:cubicBezTo>
                  <a:pt x="10482" y="18538"/>
                  <a:pt x="10490" y="18522"/>
                  <a:pt x="10490" y="18522"/>
                </a:cubicBezTo>
                <a:lnTo>
                  <a:pt x="10507" y="18508"/>
                </a:lnTo>
                <a:cubicBezTo>
                  <a:pt x="10507" y="18508"/>
                  <a:pt x="10515" y="18493"/>
                  <a:pt x="10524" y="18493"/>
                </a:cubicBezTo>
                <a:cubicBezTo>
                  <a:pt x="10533" y="18493"/>
                  <a:pt x="10541" y="18508"/>
                  <a:pt x="10550" y="18508"/>
                </a:cubicBezTo>
                <a:cubicBezTo>
                  <a:pt x="10559" y="18508"/>
                  <a:pt x="10584" y="18508"/>
                  <a:pt x="10584" y="18508"/>
                </a:cubicBezTo>
                <a:lnTo>
                  <a:pt x="10584" y="18506"/>
                </a:lnTo>
                <a:cubicBezTo>
                  <a:pt x="10584" y="18506"/>
                  <a:pt x="10558" y="18506"/>
                  <a:pt x="10549" y="18506"/>
                </a:cubicBezTo>
                <a:cubicBezTo>
                  <a:pt x="10541" y="18506"/>
                  <a:pt x="10532" y="18490"/>
                  <a:pt x="10523" y="18490"/>
                </a:cubicBezTo>
                <a:close/>
                <a:moveTo>
                  <a:pt x="10447" y="18492"/>
                </a:moveTo>
                <a:cubicBezTo>
                  <a:pt x="10447" y="18492"/>
                  <a:pt x="10447" y="18492"/>
                  <a:pt x="10447" y="18492"/>
                </a:cubicBezTo>
                <a:cubicBezTo>
                  <a:pt x="10447" y="18493"/>
                  <a:pt x="10447" y="18493"/>
                  <a:pt x="10447" y="18493"/>
                </a:cubicBezTo>
                <a:lnTo>
                  <a:pt x="10464" y="18522"/>
                </a:lnTo>
                <a:cubicBezTo>
                  <a:pt x="10464" y="18522"/>
                  <a:pt x="10464" y="18521"/>
                  <a:pt x="10464" y="18521"/>
                </a:cubicBezTo>
                <a:cubicBezTo>
                  <a:pt x="10464" y="18520"/>
                  <a:pt x="10464" y="18520"/>
                  <a:pt x="10464" y="18520"/>
                </a:cubicBezTo>
                <a:cubicBezTo>
                  <a:pt x="10464" y="18520"/>
                  <a:pt x="10460" y="18513"/>
                  <a:pt x="10456" y="18507"/>
                </a:cubicBezTo>
                <a:cubicBezTo>
                  <a:pt x="10452" y="18500"/>
                  <a:pt x="10448" y="18493"/>
                  <a:pt x="10447" y="18492"/>
                </a:cubicBezTo>
                <a:close/>
                <a:moveTo>
                  <a:pt x="11132" y="18507"/>
                </a:moveTo>
                <a:cubicBezTo>
                  <a:pt x="11131" y="18507"/>
                  <a:pt x="11132" y="18507"/>
                  <a:pt x="11131" y="18508"/>
                </a:cubicBezTo>
                <a:cubicBezTo>
                  <a:pt x="11130" y="18510"/>
                  <a:pt x="11128" y="18514"/>
                  <a:pt x="11124" y="18520"/>
                </a:cubicBezTo>
                <a:cubicBezTo>
                  <a:pt x="11119" y="18525"/>
                  <a:pt x="11117" y="18529"/>
                  <a:pt x="11115" y="18534"/>
                </a:cubicBezTo>
                <a:cubicBezTo>
                  <a:pt x="11113" y="18539"/>
                  <a:pt x="11113" y="18545"/>
                  <a:pt x="11114" y="18550"/>
                </a:cubicBezTo>
                <a:cubicBezTo>
                  <a:pt x="11114" y="18545"/>
                  <a:pt x="11114" y="18540"/>
                  <a:pt x="11116" y="18535"/>
                </a:cubicBezTo>
                <a:cubicBezTo>
                  <a:pt x="11118" y="18530"/>
                  <a:pt x="11120" y="18526"/>
                  <a:pt x="11124" y="18522"/>
                </a:cubicBezTo>
                <a:cubicBezTo>
                  <a:pt x="11128" y="18515"/>
                  <a:pt x="11131" y="18511"/>
                  <a:pt x="11132" y="18510"/>
                </a:cubicBezTo>
                <a:cubicBezTo>
                  <a:pt x="11133" y="18508"/>
                  <a:pt x="11133" y="18508"/>
                  <a:pt x="11133" y="18508"/>
                </a:cubicBezTo>
                <a:cubicBezTo>
                  <a:pt x="11133" y="18508"/>
                  <a:pt x="11132" y="18508"/>
                  <a:pt x="11132" y="18508"/>
                </a:cubicBezTo>
                <a:cubicBezTo>
                  <a:pt x="11132" y="18508"/>
                  <a:pt x="11132" y="18507"/>
                  <a:pt x="11132" y="18507"/>
                </a:cubicBezTo>
                <a:close/>
                <a:moveTo>
                  <a:pt x="11068" y="18559"/>
                </a:moveTo>
                <a:cubicBezTo>
                  <a:pt x="11065" y="18563"/>
                  <a:pt x="11062" y="18567"/>
                  <a:pt x="11072" y="18567"/>
                </a:cubicBezTo>
                <a:cubicBezTo>
                  <a:pt x="11090" y="18567"/>
                  <a:pt x="11090" y="18567"/>
                  <a:pt x="11090" y="18567"/>
                </a:cubicBezTo>
                <a:cubicBezTo>
                  <a:pt x="11094" y="18567"/>
                  <a:pt x="11098" y="18571"/>
                  <a:pt x="11102" y="18574"/>
                </a:cubicBezTo>
                <a:cubicBezTo>
                  <a:pt x="11105" y="18578"/>
                  <a:pt x="11107" y="18581"/>
                  <a:pt x="11107" y="18581"/>
                </a:cubicBezTo>
                <a:cubicBezTo>
                  <a:pt x="11107" y="18581"/>
                  <a:pt x="11107" y="18581"/>
                  <a:pt x="11108" y="18579"/>
                </a:cubicBezTo>
                <a:cubicBezTo>
                  <a:pt x="11109" y="18578"/>
                  <a:pt x="11111" y="18574"/>
                  <a:pt x="11116" y="18567"/>
                </a:cubicBezTo>
                <a:cubicBezTo>
                  <a:pt x="11116" y="18567"/>
                  <a:pt x="11116" y="18566"/>
                  <a:pt x="11116" y="18566"/>
                </a:cubicBezTo>
                <a:cubicBezTo>
                  <a:pt x="11116" y="18565"/>
                  <a:pt x="11116" y="18565"/>
                  <a:pt x="11116" y="18564"/>
                </a:cubicBezTo>
                <a:cubicBezTo>
                  <a:pt x="11116" y="18564"/>
                  <a:pt x="11116" y="18565"/>
                  <a:pt x="11115" y="18566"/>
                </a:cubicBezTo>
                <a:cubicBezTo>
                  <a:pt x="11114" y="18568"/>
                  <a:pt x="11111" y="18571"/>
                  <a:pt x="11107" y="18579"/>
                </a:cubicBezTo>
                <a:cubicBezTo>
                  <a:pt x="11107" y="18579"/>
                  <a:pt x="11105" y="18575"/>
                  <a:pt x="11102" y="18572"/>
                </a:cubicBezTo>
                <a:cubicBezTo>
                  <a:pt x="11098" y="18568"/>
                  <a:pt x="11094" y="18564"/>
                  <a:pt x="11090" y="18564"/>
                </a:cubicBezTo>
                <a:cubicBezTo>
                  <a:pt x="11090" y="18564"/>
                  <a:pt x="11090" y="18564"/>
                  <a:pt x="11072" y="18564"/>
                </a:cubicBezTo>
                <a:cubicBezTo>
                  <a:pt x="11066" y="18564"/>
                  <a:pt x="11068" y="18561"/>
                  <a:pt x="11068" y="18559"/>
                </a:cubicBezTo>
                <a:close/>
                <a:moveTo>
                  <a:pt x="10370" y="18583"/>
                </a:moveTo>
                <a:cubicBezTo>
                  <a:pt x="10370" y="18583"/>
                  <a:pt x="10370" y="18583"/>
                  <a:pt x="10370" y="18583"/>
                </a:cubicBezTo>
                <a:lnTo>
                  <a:pt x="10370" y="18583"/>
                </a:lnTo>
                <a:lnTo>
                  <a:pt x="10370" y="18583"/>
                </a:lnTo>
                <a:cubicBezTo>
                  <a:pt x="10370" y="18583"/>
                  <a:pt x="10370" y="18584"/>
                  <a:pt x="10369" y="18584"/>
                </a:cubicBezTo>
                <a:cubicBezTo>
                  <a:pt x="10369" y="18584"/>
                  <a:pt x="10369" y="18583"/>
                  <a:pt x="10369" y="18592"/>
                </a:cubicBezTo>
                <a:cubicBezTo>
                  <a:pt x="10369" y="18602"/>
                  <a:pt x="10369" y="18620"/>
                  <a:pt x="10369" y="18657"/>
                </a:cubicBezTo>
                <a:cubicBezTo>
                  <a:pt x="10386" y="18671"/>
                  <a:pt x="10390" y="18686"/>
                  <a:pt x="10400" y="18705"/>
                </a:cubicBezTo>
                <a:cubicBezTo>
                  <a:pt x="10409" y="18724"/>
                  <a:pt x="10424" y="18746"/>
                  <a:pt x="10463" y="18775"/>
                </a:cubicBezTo>
                <a:cubicBezTo>
                  <a:pt x="10467" y="18775"/>
                  <a:pt x="10474" y="18793"/>
                  <a:pt x="10479" y="18812"/>
                </a:cubicBezTo>
                <a:cubicBezTo>
                  <a:pt x="10484" y="18830"/>
                  <a:pt x="10489" y="18848"/>
                  <a:pt x="10489" y="18848"/>
                </a:cubicBezTo>
                <a:cubicBezTo>
                  <a:pt x="10489" y="18856"/>
                  <a:pt x="10484" y="18889"/>
                  <a:pt x="10479" y="18922"/>
                </a:cubicBezTo>
                <a:cubicBezTo>
                  <a:pt x="10474" y="18955"/>
                  <a:pt x="10467" y="18988"/>
                  <a:pt x="10463" y="18995"/>
                </a:cubicBezTo>
                <a:cubicBezTo>
                  <a:pt x="10463" y="18995"/>
                  <a:pt x="10463" y="18995"/>
                  <a:pt x="10464" y="18994"/>
                </a:cubicBezTo>
                <a:cubicBezTo>
                  <a:pt x="10464" y="18994"/>
                  <a:pt x="10464" y="18994"/>
                  <a:pt x="10464" y="18994"/>
                </a:cubicBezTo>
                <a:cubicBezTo>
                  <a:pt x="10469" y="18986"/>
                  <a:pt x="10475" y="18953"/>
                  <a:pt x="10480" y="18920"/>
                </a:cubicBezTo>
                <a:cubicBezTo>
                  <a:pt x="10486" y="18886"/>
                  <a:pt x="10490" y="18853"/>
                  <a:pt x="10490" y="18846"/>
                </a:cubicBezTo>
                <a:cubicBezTo>
                  <a:pt x="10490" y="18846"/>
                  <a:pt x="10486" y="18828"/>
                  <a:pt x="10480" y="18810"/>
                </a:cubicBezTo>
                <a:cubicBezTo>
                  <a:pt x="10475" y="18791"/>
                  <a:pt x="10469" y="18773"/>
                  <a:pt x="10464" y="18773"/>
                </a:cubicBezTo>
                <a:cubicBezTo>
                  <a:pt x="10426" y="18744"/>
                  <a:pt x="10411" y="18722"/>
                  <a:pt x="10401" y="18703"/>
                </a:cubicBezTo>
                <a:cubicBezTo>
                  <a:pt x="10391" y="18685"/>
                  <a:pt x="10387" y="18670"/>
                  <a:pt x="10370" y="18655"/>
                </a:cubicBezTo>
                <a:cubicBezTo>
                  <a:pt x="10370" y="18655"/>
                  <a:pt x="10370" y="18655"/>
                  <a:pt x="10370" y="18645"/>
                </a:cubicBezTo>
                <a:cubicBezTo>
                  <a:pt x="10370" y="18636"/>
                  <a:pt x="10370" y="18618"/>
                  <a:pt x="10370" y="18583"/>
                </a:cubicBezTo>
                <a:close/>
                <a:moveTo>
                  <a:pt x="17477" y="18760"/>
                </a:moveTo>
                <a:lnTo>
                  <a:pt x="17478" y="18761"/>
                </a:lnTo>
                <a:lnTo>
                  <a:pt x="17478" y="18761"/>
                </a:lnTo>
                <a:cubicBezTo>
                  <a:pt x="17479" y="18761"/>
                  <a:pt x="17480" y="18762"/>
                  <a:pt x="17481" y="18762"/>
                </a:cubicBezTo>
                <a:cubicBezTo>
                  <a:pt x="17483" y="18762"/>
                  <a:pt x="17484" y="18762"/>
                  <a:pt x="17485" y="18762"/>
                </a:cubicBezTo>
                <a:cubicBezTo>
                  <a:pt x="17484" y="18762"/>
                  <a:pt x="17482" y="18762"/>
                  <a:pt x="17481" y="18761"/>
                </a:cubicBezTo>
                <a:cubicBezTo>
                  <a:pt x="17480" y="18761"/>
                  <a:pt x="17479" y="18760"/>
                  <a:pt x="17477" y="18760"/>
                </a:cubicBezTo>
                <a:close/>
                <a:moveTo>
                  <a:pt x="10319" y="19156"/>
                </a:moveTo>
                <a:cubicBezTo>
                  <a:pt x="10319" y="19157"/>
                  <a:pt x="10318" y="19157"/>
                  <a:pt x="10318" y="19157"/>
                </a:cubicBezTo>
                <a:cubicBezTo>
                  <a:pt x="10318" y="19157"/>
                  <a:pt x="10317" y="19157"/>
                  <a:pt x="10317" y="19158"/>
                </a:cubicBezTo>
                <a:lnTo>
                  <a:pt x="10317" y="19187"/>
                </a:lnTo>
                <a:cubicBezTo>
                  <a:pt x="10322" y="19194"/>
                  <a:pt x="10330" y="19213"/>
                  <a:pt x="10338" y="19229"/>
                </a:cubicBezTo>
                <a:cubicBezTo>
                  <a:pt x="10346" y="19245"/>
                  <a:pt x="10352" y="19260"/>
                  <a:pt x="10352" y="19260"/>
                </a:cubicBezTo>
                <a:cubicBezTo>
                  <a:pt x="10352" y="19260"/>
                  <a:pt x="10352" y="19260"/>
                  <a:pt x="10357" y="19266"/>
                </a:cubicBezTo>
                <a:cubicBezTo>
                  <a:pt x="10362" y="19271"/>
                  <a:pt x="10373" y="19283"/>
                  <a:pt x="10395" y="19305"/>
                </a:cubicBezTo>
                <a:cubicBezTo>
                  <a:pt x="10395" y="19305"/>
                  <a:pt x="10395" y="19305"/>
                  <a:pt x="10398" y="19311"/>
                </a:cubicBezTo>
                <a:cubicBezTo>
                  <a:pt x="10401" y="19316"/>
                  <a:pt x="10407" y="19327"/>
                  <a:pt x="10420" y="19349"/>
                </a:cubicBezTo>
                <a:cubicBezTo>
                  <a:pt x="10420" y="19349"/>
                  <a:pt x="10420" y="19349"/>
                  <a:pt x="10421" y="19368"/>
                </a:cubicBezTo>
                <a:cubicBezTo>
                  <a:pt x="10422" y="19386"/>
                  <a:pt x="10425" y="19423"/>
                  <a:pt x="10429" y="19497"/>
                </a:cubicBezTo>
                <a:cubicBezTo>
                  <a:pt x="10429" y="19496"/>
                  <a:pt x="10429" y="19496"/>
                  <a:pt x="10429" y="19496"/>
                </a:cubicBezTo>
                <a:lnTo>
                  <a:pt x="10429" y="19495"/>
                </a:lnTo>
                <a:lnTo>
                  <a:pt x="10429" y="19495"/>
                </a:lnTo>
                <a:cubicBezTo>
                  <a:pt x="10429" y="19495"/>
                  <a:pt x="10430" y="19495"/>
                  <a:pt x="10430" y="19494"/>
                </a:cubicBezTo>
                <a:cubicBezTo>
                  <a:pt x="10430" y="19494"/>
                  <a:pt x="10430" y="19494"/>
                  <a:pt x="10429" y="19475"/>
                </a:cubicBezTo>
                <a:cubicBezTo>
                  <a:pt x="10428" y="19457"/>
                  <a:pt x="10425" y="19421"/>
                  <a:pt x="10421" y="19347"/>
                </a:cubicBezTo>
                <a:cubicBezTo>
                  <a:pt x="10421" y="19347"/>
                  <a:pt x="10421" y="19347"/>
                  <a:pt x="10418" y="19341"/>
                </a:cubicBezTo>
                <a:cubicBezTo>
                  <a:pt x="10415" y="19335"/>
                  <a:pt x="10409" y="19325"/>
                  <a:pt x="10396" y="19302"/>
                </a:cubicBezTo>
                <a:cubicBezTo>
                  <a:pt x="10396" y="19302"/>
                  <a:pt x="10396" y="19302"/>
                  <a:pt x="10390" y="19297"/>
                </a:cubicBezTo>
                <a:cubicBezTo>
                  <a:pt x="10385" y="19292"/>
                  <a:pt x="10374" y="19281"/>
                  <a:pt x="10353" y="19259"/>
                </a:cubicBezTo>
                <a:cubicBezTo>
                  <a:pt x="10353" y="19259"/>
                  <a:pt x="10346" y="19244"/>
                  <a:pt x="10339" y="19227"/>
                </a:cubicBezTo>
                <a:cubicBezTo>
                  <a:pt x="10331" y="19211"/>
                  <a:pt x="10323" y="19192"/>
                  <a:pt x="10319" y="19185"/>
                </a:cubicBezTo>
                <a:cubicBezTo>
                  <a:pt x="10319" y="19185"/>
                  <a:pt x="10319" y="19178"/>
                  <a:pt x="10319" y="19171"/>
                </a:cubicBezTo>
                <a:cubicBezTo>
                  <a:pt x="10319" y="19164"/>
                  <a:pt x="10319" y="19157"/>
                  <a:pt x="10319" y="19156"/>
                </a:cubicBezTo>
                <a:close/>
                <a:moveTo>
                  <a:pt x="10375" y="19638"/>
                </a:moveTo>
                <a:cubicBezTo>
                  <a:pt x="10376" y="19644"/>
                  <a:pt x="10377" y="19649"/>
                  <a:pt x="10379" y="19661"/>
                </a:cubicBezTo>
                <a:cubicBezTo>
                  <a:pt x="10381" y="19673"/>
                  <a:pt x="10384" y="19689"/>
                  <a:pt x="10386" y="19716"/>
                </a:cubicBezTo>
                <a:cubicBezTo>
                  <a:pt x="10386" y="19716"/>
                  <a:pt x="10386" y="19716"/>
                  <a:pt x="10389" y="19716"/>
                </a:cubicBezTo>
                <a:cubicBezTo>
                  <a:pt x="10392" y="19716"/>
                  <a:pt x="10399" y="19716"/>
                  <a:pt x="10412" y="19716"/>
                </a:cubicBezTo>
                <a:cubicBezTo>
                  <a:pt x="10412" y="19716"/>
                  <a:pt x="10412" y="19717"/>
                  <a:pt x="10417" y="19732"/>
                </a:cubicBezTo>
                <a:cubicBezTo>
                  <a:pt x="10422" y="19747"/>
                  <a:pt x="10433" y="19776"/>
                  <a:pt x="10454" y="19835"/>
                </a:cubicBezTo>
                <a:cubicBezTo>
                  <a:pt x="10454" y="19835"/>
                  <a:pt x="10454" y="19835"/>
                  <a:pt x="10465" y="19843"/>
                </a:cubicBezTo>
                <a:cubicBezTo>
                  <a:pt x="10476" y="19850"/>
                  <a:pt x="10497" y="19865"/>
                  <a:pt x="10540" y="19894"/>
                </a:cubicBezTo>
                <a:cubicBezTo>
                  <a:pt x="10540" y="19894"/>
                  <a:pt x="10540" y="19894"/>
                  <a:pt x="10550" y="19894"/>
                </a:cubicBezTo>
                <a:cubicBezTo>
                  <a:pt x="10559" y="19894"/>
                  <a:pt x="10579" y="19894"/>
                  <a:pt x="10617" y="19894"/>
                </a:cubicBezTo>
                <a:cubicBezTo>
                  <a:pt x="10617" y="19894"/>
                  <a:pt x="10617" y="19894"/>
                  <a:pt x="10622" y="19899"/>
                </a:cubicBezTo>
                <a:cubicBezTo>
                  <a:pt x="10626" y="19905"/>
                  <a:pt x="10635" y="19916"/>
                  <a:pt x="10652" y="19938"/>
                </a:cubicBezTo>
                <a:cubicBezTo>
                  <a:pt x="10652" y="19938"/>
                  <a:pt x="10651" y="19939"/>
                  <a:pt x="10648" y="19959"/>
                </a:cubicBezTo>
                <a:cubicBezTo>
                  <a:pt x="10645" y="19979"/>
                  <a:pt x="10639" y="20020"/>
                  <a:pt x="10626" y="20099"/>
                </a:cubicBezTo>
                <a:cubicBezTo>
                  <a:pt x="10627" y="20098"/>
                  <a:pt x="10626" y="20098"/>
                  <a:pt x="10626" y="20098"/>
                </a:cubicBezTo>
                <a:cubicBezTo>
                  <a:pt x="10626" y="20098"/>
                  <a:pt x="10626" y="20099"/>
                  <a:pt x="10627" y="20098"/>
                </a:cubicBezTo>
                <a:cubicBezTo>
                  <a:pt x="10627" y="20098"/>
                  <a:pt x="10627" y="20098"/>
                  <a:pt x="10631" y="20077"/>
                </a:cubicBezTo>
                <a:cubicBezTo>
                  <a:pt x="10634" y="20057"/>
                  <a:pt x="10640" y="20016"/>
                  <a:pt x="10653" y="19935"/>
                </a:cubicBezTo>
                <a:cubicBezTo>
                  <a:pt x="10653" y="19935"/>
                  <a:pt x="10653" y="19935"/>
                  <a:pt x="10648" y="19930"/>
                </a:cubicBezTo>
                <a:cubicBezTo>
                  <a:pt x="10644" y="19924"/>
                  <a:pt x="10636" y="19913"/>
                  <a:pt x="10619" y="19891"/>
                </a:cubicBezTo>
                <a:cubicBezTo>
                  <a:pt x="10619" y="19891"/>
                  <a:pt x="10618" y="19891"/>
                  <a:pt x="10609" y="19891"/>
                </a:cubicBezTo>
                <a:cubicBezTo>
                  <a:pt x="10599" y="19891"/>
                  <a:pt x="10580" y="19891"/>
                  <a:pt x="10541" y="19891"/>
                </a:cubicBezTo>
                <a:cubicBezTo>
                  <a:pt x="10541" y="19891"/>
                  <a:pt x="10541" y="19890"/>
                  <a:pt x="10531" y="19883"/>
                </a:cubicBezTo>
                <a:cubicBezTo>
                  <a:pt x="10520" y="19876"/>
                  <a:pt x="10499" y="19861"/>
                  <a:pt x="10456" y="19832"/>
                </a:cubicBezTo>
                <a:cubicBezTo>
                  <a:pt x="10456" y="19832"/>
                  <a:pt x="10456" y="19832"/>
                  <a:pt x="10451" y="19817"/>
                </a:cubicBezTo>
                <a:cubicBezTo>
                  <a:pt x="10445" y="19802"/>
                  <a:pt x="10435" y="19773"/>
                  <a:pt x="10413" y="19714"/>
                </a:cubicBezTo>
                <a:cubicBezTo>
                  <a:pt x="10413" y="19714"/>
                  <a:pt x="10413" y="19714"/>
                  <a:pt x="10410" y="19714"/>
                </a:cubicBezTo>
                <a:cubicBezTo>
                  <a:pt x="10406" y="19714"/>
                  <a:pt x="10400" y="19714"/>
                  <a:pt x="10387" y="19714"/>
                </a:cubicBezTo>
                <a:cubicBezTo>
                  <a:pt x="10385" y="19688"/>
                  <a:pt x="10382" y="19672"/>
                  <a:pt x="10380" y="19661"/>
                </a:cubicBezTo>
                <a:cubicBezTo>
                  <a:pt x="10378" y="19650"/>
                  <a:pt x="10376" y="19643"/>
                  <a:pt x="10375" y="19638"/>
                </a:cubicBezTo>
                <a:close/>
                <a:moveTo>
                  <a:pt x="11047" y="19685"/>
                </a:moveTo>
                <a:cubicBezTo>
                  <a:pt x="11047" y="19685"/>
                  <a:pt x="11047" y="19685"/>
                  <a:pt x="11035" y="19692"/>
                </a:cubicBezTo>
                <a:cubicBezTo>
                  <a:pt x="11023" y="19699"/>
                  <a:pt x="11000" y="19714"/>
                  <a:pt x="10953" y="19744"/>
                </a:cubicBezTo>
                <a:cubicBezTo>
                  <a:pt x="10953" y="19744"/>
                  <a:pt x="10884" y="19832"/>
                  <a:pt x="10876" y="19847"/>
                </a:cubicBezTo>
                <a:cubicBezTo>
                  <a:pt x="10867" y="19862"/>
                  <a:pt x="10816" y="19979"/>
                  <a:pt x="10816" y="19979"/>
                </a:cubicBezTo>
                <a:cubicBezTo>
                  <a:pt x="10812" y="19979"/>
                  <a:pt x="10797" y="20005"/>
                  <a:pt x="10781" y="20034"/>
                </a:cubicBezTo>
                <a:cubicBezTo>
                  <a:pt x="10766" y="20064"/>
                  <a:pt x="10751" y="20097"/>
                  <a:pt x="10747" y="20111"/>
                </a:cubicBezTo>
                <a:cubicBezTo>
                  <a:pt x="10743" y="20119"/>
                  <a:pt x="10736" y="20127"/>
                  <a:pt x="10730" y="20136"/>
                </a:cubicBezTo>
                <a:cubicBezTo>
                  <a:pt x="10723" y="20145"/>
                  <a:pt x="10717" y="20156"/>
                  <a:pt x="10713" y="20171"/>
                </a:cubicBezTo>
                <a:cubicBezTo>
                  <a:pt x="10704" y="20185"/>
                  <a:pt x="10670" y="20201"/>
                  <a:pt x="10644" y="20215"/>
                </a:cubicBezTo>
                <a:cubicBezTo>
                  <a:pt x="10619" y="20230"/>
                  <a:pt x="10619" y="20200"/>
                  <a:pt x="10601" y="20200"/>
                </a:cubicBezTo>
                <a:cubicBezTo>
                  <a:pt x="10591" y="20194"/>
                  <a:pt x="10584" y="20188"/>
                  <a:pt x="10580" y="20184"/>
                </a:cubicBezTo>
                <a:cubicBezTo>
                  <a:pt x="10575" y="20180"/>
                  <a:pt x="10574" y="20177"/>
                  <a:pt x="10573" y="20176"/>
                </a:cubicBezTo>
                <a:cubicBezTo>
                  <a:pt x="10572" y="20176"/>
                  <a:pt x="10570" y="20175"/>
                  <a:pt x="10567" y="20177"/>
                </a:cubicBezTo>
                <a:cubicBezTo>
                  <a:pt x="10565" y="20178"/>
                  <a:pt x="10561" y="20182"/>
                  <a:pt x="10557" y="20188"/>
                </a:cubicBezTo>
                <a:cubicBezTo>
                  <a:pt x="10557" y="20188"/>
                  <a:pt x="10557" y="20188"/>
                  <a:pt x="10556" y="20188"/>
                </a:cubicBezTo>
                <a:cubicBezTo>
                  <a:pt x="10555" y="20188"/>
                  <a:pt x="10553" y="20188"/>
                  <a:pt x="10549" y="20188"/>
                </a:cubicBezTo>
                <a:cubicBezTo>
                  <a:pt x="10549" y="20188"/>
                  <a:pt x="10549" y="20188"/>
                  <a:pt x="10549" y="20190"/>
                </a:cubicBezTo>
                <a:cubicBezTo>
                  <a:pt x="10549" y="20192"/>
                  <a:pt x="10549" y="20195"/>
                  <a:pt x="10549" y="20202"/>
                </a:cubicBezTo>
                <a:cubicBezTo>
                  <a:pt x="10549" y="20202"/>
                  <a:pt x="10549" y="20202"/>
                  <a:pt x="10548" y="20202"/>
                </a:cubicBezTo>
                <a:cubicBezTo>
                  <a:pt x="10546" y="20202"/>
                  <a:pt x="10544" y="20202"/>
                  <a:pt x="10540" y="20202"/>
                </a:cubicBezTo>
                <a:cubicBezTo>
                  <a:pt x="10540" y="20202"/>
                  <a:pt x="10540" y="20202"/>
                  <a:pt x="10539" y="20202"/>
                </a:cubicBezTo>
                <a:cubicBezTo>
                  <a:pt x="10538" y="20202"/>
                  <a:pt x="10536" y="20202"/>
                  <a:pt x="10531" y="20202"/>
                </a:cubicBezTo>
                <a:cubicBezTo>
                  <a:pt x="10531" y="20202"/>
                  <a:pt x="10532" y="20202"/>
                  <a:pt x="10531" y="20204"/>
                </a:cubicBezTo>
                <a:cubicBezTo>
                  <a:pt x="10530" y="20206"/>
                  <a:pt x="10528" y="20210"/>
                  <a:pt x="10523" y="20218"/>
                </a:cubicBezTo>
                <a:cubicBezTo>
                  <a:pt x="10523" y="20218"/>
                  <a:pt x="10523" y="20218"/>
                  <a:pt x="10522" y="20218"/>
                </a:cubicBezTo>
                <a:cubicBezTo>
                  <a:pt x="10521" y="20218"/>
                  <a:pt x="10519" y="20218"/>
                  <a:pt x="10515" y="20218"/>
                </a:cubicBezTo>
                <a:cubicBezTo>
                  <a:pt x="10515" y="20218"/>
                  <a:pt x="10515" y="20217"/>
                  <a:pt x="10515" y="20219"/>
                </a:cubicBezTo>
                <a:cubicBezTo>
                  <a:pt x="10515" y="20221"/>
                  <a:pt x="10515" y="20224"/>
                  <a:pt x="10515" y="20232"/>
                </a:cubicBezTo>
                <a:cubicBezTo>
                  <a:pt x="10506" y="20232"/>
                  <a:pt x="10495" y="20236"/>
                  <a:pt x="10485" y="20240"/>
                </a:cubicBezTo>
                <a:cubicBezTo>
                  <a:pt x="10474" y="20243"/>
                  <a:pt x="10463" y="20247"/>
                  <a:pt x="10454" y="20247"/>
                </a:cubicBezTo>
                <a:cubicBezTo>
                  <a:pt x="10442" y="20254"/>
                  <a:pt x="10440" y="20265"/>
                  <a:pt x="10440" y="20276"/>
                </a:cubicBezTo>
                <a:cubicBezTo>
                  <a:pt x="10440" y="20287"/>
                  <a:pt x="10442" y="20298"/>
                  <a:pt x="10438" y="20306"/>
                </a:cubicBezTo>
                <a:cubicBezTo>
                  <a:pt x="10438" y="20306"/>
                  <a:pt x="10429" y="20317"/>
                  <a:pt x="10418" y="20330"/>
                </a:cubicBezTo>
                <a:cubicBezTo>
                  <a:pt x="10407" y="20343"/>
                  <a:pt x="10394" y="20357"/>
                  <a:pt x="10386" y="20365"/>
                </a:cubicBezTo>
                <a:cubicBezTo>
                  <a:pt x="10373" y="20372"/>
                  <a:pt x="10369" y="20390"/>
                  <a:pt x="10368" y="20409"/>
                </a:cubicBezTo>
                <a:cubicBezTo>
                  <a:pt x="10367" y="20427"/>
                  <a:pt x="10369" y="20446"/>
                  <a:pt x="10369" y="20453"/>
                </a:cubicBezTo>
                <a:cubicBezTo>
                  <a:pt x="10369" y="20453"/>
                  <a:pt x="10309" y="20498"/>
                  <a:pt x="10292" y="20498"/>
                </a:cubicBezTo>
                <a:cubicBezTo>
                  <a:pt x="10283" y="20498"/>
                  <a:pt x="10284" y="20527"/>
                  <a:pt x="10284" y="20527"/>
                </a:cubicBezTo>
                <a:cubicBezTo>
                  <a:pt x="10284" y="20527"/>
                  <a:pt x="10266" y="20645"/>
                  <a:pt x="10258" y="20645"/>
                </a:cubicBezTo>
                <a:cubicBezTo>
                  <a:pt x="10249" y="20645"/>
                  <a:pt x="10232" y="20629"/>
                  <a:pt x="10232" y="20629"/>
                </a:cubicBezTo>
                <a:cubicBezTo>
                  <a:pt x="10232" y="20629"/>
                  <a:pt x="10232" y="20629"/>
                  <a:pt x="10222" y="20642"/>
                </a:cubicBezTo>
                <a:cubicBezTo>
                  <a:pt x="10212" y="20655"/>
                  <a:pt x="10193" y="20682"/>
                  <a:pt x="10155" y="20733"/>
                </a:cubicBezTo>
                <a:cubicBezTo>
                  <a:pt x="10155" y="20733"/>
                  <a:pt x="10155" y="20733"/>
                  <a:pt x="10140" y="20724"/>
                </a:cubicBezTo>
                <a:cubicBezTo>
                  <a:pt x="10125" y="20714"/>
                  <a:pt x="10095" y="20696"/>
                  <a:pt x="10035" y="20659"/>
                </a:cubicBezTo>
                <a:cubicBezTo>
                  <a:pt x="10035" y="20659"/>
                  <a:pt x="10035" y="20659"/>
                  <a:pt x="10030" y="20659"/>
                </a:cubicBezTo>
                <a:cubicBezTo>
                  <a:pt x="10026" y="20659"/>
                  <a:pt x="10018" y="20659"/>
                  <a:pt x="10001" y="20659"/>
                </a:cubicBezTo>
                <a:cubicBezTo>
                  <a:pt x="10001" y="20659"/>
                  <a:pt x="10000" y="20659"/>
                  <a:pt x="9990" y="20653"/>
                </a:cubicBezTo>
                <a:cubicBezTo>
                  <a:pt x="9979" y="20648"/>
                  <a:pt x="9958" y="20638"/>
                  <a:pt x="9915" y="20615"/>
                </a:cubicBezTo>
                <a:cubicBezTo>
                  <a:pt x="9915" y="20615"/>
                  <a:pt x="9914" y="20615"/>
                  <a:pt x="9912" y="20606"/>
                </a:cubicBezTo>
                <a:cubicBezTo>
                  <a:pt x="9910" y="20596"/>
                  <a:pt x="9906" y="20578"/>
                  <a:pt x="9897" y="20541"/>
                </a:cubicBezTo>
                <a:cubicBezTo>
                  <a:pt x="9897" y="20541"/>
                  <a:pt x="9889" y="20545"/>
                  <a:pt x="9879" y="20546"/>
                </a:cubicBezTo>
                <a:cubicBezTo>
                  <a:pt x="9870" y="20548"/>
                  <a:pt x="9859" y="20549"/>
                  <a:pt x="9855" y="20541"/>
                </a:cubicBezTo>
                <a:cubicBezTo>
                  <a:pt x="9846" y="20534"/>
                  <a:pt x="9825" y="20516"/>
                  <a:pt x="9805" y="20497"/>
                </a:cubicBezTo>
                <a:cubicBezTo>
                  <a:pt x="9786" y="20479"/>
                  <a:pt x="9769" y="20460"/>
                  <a:pt x="9769" y="20453"/>
                </a:cubicBezTo>
                <a:cubicBezTo>
                  <a:pt x="9761" y="20438"/>
                  <a:pt x="9735" y="20424"/>
                  <a:pt x="9727" y="20409"/>
                </a:cubicBezTo>
                <a:cubicBezTo>
                  <a:pt x="9718" y="20395"/>
                  <a:pt x="9692" y="20409"/>
                  <a:pt x="9692" y="20409"/>
                </a:cubicBezTo>
                <a:cubicBezTo>
                  <a:pt x="9692" y="20409"/>
                  <a:pt x="9623" y="20439"/>
                  <a:pt x="9615" y="20439"/>
                </a:cubicBezTo>
                <a:cubicBezTo>
                  <a:pt x="9606" y="20439"/>
                  <a:pt x="9572" y="20409"/>
                  <a:pt x="9572" y="20409"/>
                </a:cubicBezTo>
                <a:cubicBezTo>
                  <a:pt x="9572" y="20409"/>
                  <a:pt x="9572" y="20409"/>
                  <a:pt x="9569" y="20402"/>
                </a:cubicBezTo>
                <a:cubicBezTo>
                  <a:pt x="9566" y="20395"/>
                  <a:pt x="9559" y="20380"/>
                  <a:pt x="9546" y="20350"/>
                </a:cubicBezTo>
                <a:cubicBezTo>
                  <a:pt x="9546" y="20350"/>
                  <a:pt x="9538" y="20350"/>
                  <a:pt x="9529" y="20350"/>
                </a:cubicBezTo>
                <a:cubicBezTo>
                  <a:pt x="9512" y="20350"/>
                  <a:pt x="9487" y="20350"/>
                  <a:pt x="9487" y="20350"/>
                </a:cubicBezTo>
                <a:cubicBezTo>
                  <a:pt x="9487" y="20350"/>
                  <a:pt x="9487" y="20350"/>
                  <a:pt x="9478" y="20345"/>
                </a:cubicBezTo>
                <a:cubicBezTo>
                  <a:pt x="9470" y="20339"/>
                  <a:pt x="9452" y="20328"/>
                  <a:pt x="9418" y="20306"/>
                </a:cubicBezTo>
                <a:cubicBezTo>
                  <a:pt x="9418" y="20306"/>
                  <a:pt x="9418" y="20306"/>
                  <a:pt x="9415" y="20304"/>
                </a:cubicBezTo>
                <a:cubicBezTo>
                  <a:pt x="9412" y="20303"/>
                  <a:pt x="9405" y="20299"/>
                  <a:pt x="9392" y="20292"/>
                </a:cubicBezTo>
                <a:cubicBezTo>
                  <a:pt x="9392" y="20292"/>
                  <a:pt x="9377" y="20291"/>
                  <a:pt x="9359" y="20293"/>
                </a:cubicBezTo>
                <a:cubicBezTo>
                  <a:pt x="9341" y="20295"/>
                  <a:pt x="9319" y="20298"/>
                  <a:pt x="9307" y="20306"/>
                </a:cubicBezTo>
                <a:cubicBezTo>
                  <a:pt x="9294" y="20306"/>
                  <a:pt x="9285" y="20317"/>
                  <a:pt x="9279" y="20330"/>
                </a:cubicBezTo>
                <a:cubicBezTo>
                  <a:pt x="9272" y="20343"/>
                  <a:pt x="9268" y="20357"/>
                  <a:pt x="9264" y="20365"/>
                </a:cubicBezTo>
                <a:cubicBezTo>
                  <a:pt x="9264" y="20372"/>
                  <a:pt x="9262" y="20383"/>
                  <a:pt x="9257" y="20398"/>
                </a:cubicBezTo>
                <a:cubicBezTo>
                  <a:pt x="9253" y="20412"/>
                  <a:pt x="9247" y="20431"/>
                  <a:pt x="9238" y="20453"/>
                </a:cubicBezTo>
                <a:cubicBezTo>
                  <a:pt x="9221" y="20512"/>
                  <a:pt x="9187" y="20453"/>
                  <a:pt x="9178" y="20453"/>
                </a:cubicBezTo>
                <a:cubicBezTo>
                  <a:pt x="9170" y="20453"/>
                  <a:pt x="9135" y="20468"/>
                  <a:pt x="9126" y="20453"/>
                </a:cubicBezTo>
                <a:cubicBezTo>
                  <a:pt x="9122" y="20453"/>
                  <a:pt x="9114" y="20471"/>
                  <a:pt x="9106" y="20490"/>
                </a:cubicBezTo>
                <a:cubicBezTo>
                  <a:pt x="9099" y="20508"/>
                  <a:pt x="9092" y="20527"/>
                  <a:pt x="9092" y="20527"/>
                </a:cubicBezTo>
                <a:cubicBezTo>
                  <a:pt x="9092" y="20527"/>
                  <a:pt x="9092" y="20527"/>
                  <a:pt x="9088" y="20536"/>
                </a:cubicBezTo>
                <a:cubicBezTo>
                  <a:pt x="9084" y="20545"/>
                  <a:pt x="9075" y="20563"/>
                  <a:pt x="9058" y="20600"/>
                </a:cubicBezTo>
                <a:cubicBezTo>
                  <a:pt x="9058" y="20600"/>
                  <a:pt x="9058" y="20607"/>
                  <a:pt x="9056" y="20620"/>
                </a:cubicBezTo>
                <a:cubicBezTo>
                  <a:pt x="9053" y="20633"/>
                  <a:pt x="9049" y="20652"/>
                  <a:pt x="9041" y="20674"/>
                </a:cubicBezTo>
                <a:cubicBezTo>
                  <a:pt x="9032" y="20689"/>
                  <a:pt x="9030" y="20696"/>
                  <a:pt x="9030" y="20700"/>
                </a:cubicBezTo>
                <a:cubicBezTo>
                  <a:pt x="9030" y="20704"/>
                  <a:pt x="9032" y="20703"/>
                  <a:pt x="9032" y="20703"/>
                </a:cubicBezTo>
                <a:cubicBezTo>
                  <a:pt x="9032" y="20718"/>
                  <a:pt x="9024" y="20777"/>
                  <a:pt x="9024" y="20792"/>
                </a:cubicBezTo>
                <a:cubicBezTo>
                  <a:pt x="9024" y="20806"/>
                  <a:pt x="9024" y="20865"/>
                  <a:pt x="9024" y="20880"/>
                </a:cubicBezTo>
                <a:cubicBezTo>
                  <a:pt x="9024" y="20909"/>
                  <a:pt x="9024" y="20968"/>
                  <a:pt x="9024" y="20968"/>
                </a:cubicBezTo>
                <a:cubicBezTo>
                  <a:pt x="9024" y="20968"/>
                  <a:pt x="9026" y="20972"/>
                  <a:pt x="9029" y="20978"/>
                </a:cubicBezTo>
                <a:cubicBezTo>
                  <a:pt x="9032" y="20983"/>
                  <a:pt x="9036" y="20990"/>
                  <a:pt x="9041" y="20998"/>
                </a:cubicBezTo>
                <a:cubicBezTo>
                  <a:pt x="9049" y="21005"/>
                  <a:pt x="9053" y="21031"/>
                  <a:pt x="9056" y="21055"/>
                </a:cubicBezTo>
                <a:cubicBezTo>
                  <a:pt x="9058" y="21079"/>
                  <a:pt x="9058" y="21101"/>
                  <a:pt x="9058" y="21101"/>
                </a:cubicBezTo>
                <a:cubicBezTo>
                  <a:pt x="9058" y="21101"/>
                  <a:pt x="9057" y="21103"/>
                  <a:pt x="9055" y="21108"/>
                </a:cubicBezTo>
                <a:cubicBezTo>
                  <a:pt x="9053" y="21114"/>
                  <a:pt x="9049" y="21124"/>
                  <a:pt x="9042" y="21141"/>
                </a:cubicBezTo>
                <a:cubicBezTo>
                  <a:pt x="9064" y="21150"/>
                  <a:pt x="9085" y="21164"/>
                  <a:pt x="9096" y="21188"/>
                </a:cubicBezTo>
                <a:cubicBezTo>
                  <a:pt x="9107" y="21211"/>
                  <a:pt x="9106" y="21244"/>
                  <a:pt x="9083" y="21287"/>
                </a:cubicBezTo>
                <a:cubicBezTo>
                  <a:pt x="9070" y="21302"/>
                  <a:pt x="9062" y="21290"/>
                  <a:pt x="9054" y="21281"/>
                </a:cubicBezTo>
                <a:cubicBezTo>
                  <a:pt x="9047" y="21272"/>
                  <a:pt x="9041" y="21265"/>
                  <a:pt x="9032" y="21287"/>
                </a:cubicBezTo>
                <a:cubicBezTo>
                  <a:pt x="9019" y="21316"/>
                  <a:pt x="9030" y="21364"/>
                  <a:pt x="9040" y="21414"/>
                </a:cubicBezTo>
                <a:cubicBezTo>
                  <a:pt x="9047" y="21445"/>
                  <a:pt x="9053" y="21477"/>
                  <a:pt x="9054" y="21505"/>
                </a:cubicBezTo>
                <a:lnTo>
                  <a:pt x="10952" y="21505"/>
                </a:lnTo>
                <a:cubicBezTo>
                  <a:pt x="10956" y="21491"/>
                  <a:pt x="10957" y="21486"/>
                  <a:pt x="10962" y="21464"/>
                </a:cubicBezTo>
                <a:cubicBezTo>
                  <a:pt x="10971" y="21421"/>
                  <a:pt x="10977" y="21374"/>
                  <a:pt x="10969" y="21352"/>
                </a:cubicBezTo>
                <a:cubicBezTo>
                  <a:pt x="10960" y="21337"/>
                  <a:pt x="10956" y="21322"/>
                  <a:pt x="10954" y="21311"/>
                </a:cubicBezTo>
                <a:cubicBezTo>
                  <a:pt x="10951" y="21300"/>
                  <a:pt x="10952" y="21293"/>
                  <a:pt x="10952" y="21293"/>
                </a:cubicBezTo>
                <a:cubicBezTo>
                  <a:pt x="10952" y="21293"/>
                  <a:pt x="10951" y="21293"/>
                  <a:pt x="10955" y="21287"/>
                </a:cubicBezTo>
                <a:cubicBezTo>
                  <a:pt x="10958" y="21281"/>
                  <a:pt x="10965" y="21270"/>
                  <a:pt x="10978" y="21248"/>
                </a:cubicBezTo>
                <a:cubicBezTo>
                  <a:pt x="10978" y="21248"/>
                  <a:pt x="10977" y="21248"/>
                  <a:pt x="10981" y="21239"/>
                </a:cubicBezTo>
                <a:cubicBezTo>
                  <a:pt x="10986" y="21230"/>
                  <a:pt x="10994" y="21211"/>
                  <a:pt x="11011" y="21174"/>
                </a:cubicBezTo>
                <a:cubicBezTo>
                  <a:pt x="11011" y="21174"/>
                  <a:pt x="11011" y="21174"/>
                  <a:pt x="11017" y="21167"/>
                </a:cubicBezTo>
                <a:cubicBezTo>
                  <a:pt x="11022" y="21159"/>
                  <a:pt x="11033" y="21145"/>
                  <a:pt x="11055" y="21115"/>
                </a:cubicBezTo>
                <a:cubicBezTo>
                  <a:pt x="11055" y="21115"/>
                  <a:pt x="11055" y="21116"/>
                  <a:pt x="11060" y="21114"/>
                </a:cubicBezTo>
                <a:cubicBezTo>
                  <a:pt x="11065" y="21112"/>
                  <a:pt x="11076" y="21108"/>
                  <a:pt x="11097" y="21101"/>
                </a:cubicBezTo>
                <a:cubicBezTo>
                  <a:pt x="11097" y="21101"/>
                  <a:pt x="11097" y="21101"/>
                  <a:pt x="11100" y="21095"/>
                </a:cubicBezTo>
                <a:cubicBezTo>
                  <a:pt x="11104" y="21090"/>
                  <a:pt x="11110" y="21079"/>
                  <a:pt x="11123" y="21057"/>
                </a:cubicBezTo>
                <a:cubicBezTo>
                  <a:pt x="11123" y="21057"/>
                  <a:pt x="11123" y="21056"/>
                  <a:pt x="11125" y="21055"/>
                </a:cubicBezTo>
                <a:cubicBezTo>
                  <a:pt x="11127" y="21053"/>
                  <a:pt x="11132" y="21050"/>
                  <a:pt x="11140" y="21042"/>
                </a:cubicBezTo>
                <a:cubicBezTo>
                  <a:pt x="11140" y="21042"/>
                  <a:pt x="11140" y="21042"/>
                  <a:pt x="11146" y="21040"/>
                </a:cubicBezTo>
                <a:cubicBezTo>
                  <a:pt x="11151" y="21038"/>
                  <a:pt x="11161" y="21034"/>
                  <a:pt x="11183" y="21027"/>
                </a:cubicBezTo>
                <a:cubicBezTo>
                  <a:pt x="11183" y="21027"/>
                  <a:pt x="11183" y="21027"/>
                  <a:pt x="11185" y="21011"/>
                </a:cubicBezTo>
                <a:cubicBezTo>
                  <a:pt x="11187" y="20994"/>
                  <a:pt x="11192" y="20962"/>
                  <a:pt x="11200" y="20895"/>
                </a:cubicBezTo>
                <a:cubicBezTo>
                  <a:pt x="11200" y="20895"/>
                  <a:pt x="11200" y="20895"/>
                  <a:pt x="11198" y="20886"/>
                </a:cubicBezTo>
                <a:cubicBezTo>
                  <a:pt x="11196" y="20876"/>
                  <a:pt x="11191" y="20858"/>
                  <a:pt x="11183" y="20821"/>
                </a:cubicBezTo>
                <a:cubicBezTo>
                  <a:pt x="11183" y="20821"/>
                  <a:pt x="11183" y="20821"/>
                  <a:pt x="11190" y="20818"/>
                </a:cubicBezTo>
                <a:cubicBezTo>
                  <a:pt x="11196" y="20814"/>
                  <a:pt x="11209" y="20806"/>
                  <a:pt x="11235" y="20792"/>
                </a:cubicBezTo>
                <a:cubicBezTo>
                  <a:pt x="11235" y="20792"/>
                  <a:pt x="11235" y="20792"/>
                  <a:pt x="11235" y="20814"/>
                </a:cubicBezTo>
                <a:cubicBezTo>
                  <a:pt x="11235" y="20836"/>
                  <a:pt x="11235" y="20880"/>
                  <a:pt x="11235" y="20968"/>
                </a:cubicBezTo>
                <a:cubicBezTo>
                  <a:pt x="11235" y="20968"/>
                  <a:pt x="11235" y="20968"/>
                  <a:pt x="11237" y="20985"/>
                </a:cubicBezTo>
                <a:cubicBezTo>
                  <a:pt x="11239" y="21002"/>
                  <a:pt x="11243" y="21035"/>
                  <a:pt x="11251" y="21101"/>
                </a:cubicBezTo>
                <a:cubicBezTo>
                  <a:pt x="11251" y="21101"/>
                  <a:pt x="11251" y="21101"/>
                  <a:pt x="11252" y="21106"/>
                </a:cubicBezTo>
                <a:cubicBezTo>
                  <a:pt x="11254" y="21112"/>
                  <a:pt x="11256" y="21122"/>
                  <a:pt x="11260" y="21144"/>
                </a:cubicBezTo>
                <a:cubicBezTo>
                  <a:pt x="11260" y="21144"/>
                  <a:pt x="11260" y="21144"/>
                  <a:pt x="11261" y="21148"/>
                </a:cubicBezTo>
                <a:cubicBezTo>
                  <a:pt x="11262" y="21152"/>
                  <a:pt x="11264" y="21160"/>
                  <a:pt x="11269" y="21174"/>
                </a:cubicBezTo>
                <a:cubicBezTo>
                  <a:pt x="11269" y="21174"/>
                  <a:pt x="11268" y="21174"/>
                  <a:pt x="11265" y="21197"/>
                </a:cubicBezTo>
                <a:cubicBezTo>
                  <a:pt x="11262" y="21219"/>
                  <a:pt x="11255" y="21263"/>
                  <a:pt x="11243" y="21352"/>
                </a:cubicBezTo>
                <a:cubicBezTo>
                  <a:pt x="11243" y="21352"/>
                  <a:pt x="11249" y="21370"/>
                  <a:pt x="11257" y="21390"/>
                </a:cubicBezTo>
                <a:cubicBezTo>
                  <a:pt x="11264" y="21410"/>
                  <a:pt x="11273" y="21433"/>
                  <a:pt x="11277" y="21440"/>
                </a:cubicBezTo>
                <a:cubicBezTo>
                  <a:pt x="11277" y="21455"/>
                  <a:pt x="11275" y="21473"/>
                  <a:pt x="11273" y="21487"/>
                </a:cubicBezTo>
                <a:cubicBezTo>
                  <a:pt x="11271" y="21497"/>
                  <a:pt x="11271" y="21501"/>
                  <a:pt x="11270" y="21505"/>
                </a:cubicBezTo>
                <a:lnTo>
                  <a:pt x="12058" y="21505"/>
                </a:lnTo>
                <a:cubicBezTo>
                  <a:pt x="12056" y="21500"/>
                  <a:pt x="12055" y="21497"/>
                  <a:pt x="12054" y="21494"/>
                </a:cubicBezTo>
                <a:cubicBezTo>
                  <a:pt x="12053" y="21491"/>
                  <a:pt x="12052" y="21487"/>
                  <a:pt x="12049" y="21480"/>
                </a:cubicBezTo>
                <a:cubicBezTo>
                  <a:pt x="12049" y="21480"/>
                  <a:pt x="12050" y="21480"/>
                  <a:pt x="12041" y="21467"/>
                </a:cubicBezTo>
                <a:cubicBezTo>
                  <a:pt x="12032" y="21455"/>
                  <a:pt x="12015" y="21429"/>
                  <a:pt x="11981" y="21378"/>
                </a:cubicBezTo>
                <a:cubicBezTo>
                  <a:pt x="11981" y="21378"/>
                  <a:pt x="11981" y="21378"/>
                  <a:pt x="11974" y="21367"/>
                </a:cubicBezTo>
                <a:cubicBezTo>
                  <a:pt x="11966" y="21355"/>
                  <a:pt x="11951" y="21334"/>
                  <a:pt x="11921" y="21289"/>
                </a:cubicBezTo>
                <a:cubicBezTo>
                  <a:pt x="11921" y="21289"/>
                  <a:pt x="11861" y="21304"/>
                  <a:pt x="11844" y="21304"/>
                </a:cubicBezTo>
                <a:cubicBezTo>
                  <a:pt x="11827" y="21304"/>
                  <a:pt x="11827" y="21274"/>
                  <a:pt x="11827" y="21274"/>
                </a:cubicBezTo>
                <a:cubicBezTo>
                  <a:pt x="11827" y="21274"/>
                  <a:pt x="11827" y="21274"/>
                  <a:pt x="11827" y="21267"/>
                </a:cubicBezTo>
                <a:cubicBezTo>
                  <a:pt x="11827" y="21260"/>
                  <a:pt x="11827" y="21245"/>
                  <a:pt x="11827" y="21215"/>
                </a:cubicBezTo>
                <a:cubicBezTo>
                  <a:pt x="11827" y="21215"/>
                  <a:pt x="11827" y="21215"/>
                  <a:pt x="11821" y="21206"/>
                </a:cubicBezTo>
                <a:cubicBezTo>
                  <a:pt x="11816" y="21197"/>
                  <a:pt x="11805" y="21178"/>
                  <a:pt x="11784" y="21141"/>
                </a:cubicBezTo>
                <a:cubicBezTo>
                  <a:pt x="11784" y="21141"/>
                  <a:pt x="11784" y="21141"/>
                  <a:pt x="11782" y="21130"/>
                </a:cubicBezTo>
                <a:cubicBezTo>
                  <a:pt x="11780" y="21119"/>
                  <a:pt x="11776" y="21097"/>
                  <a:pt x="11767" y="21053"/>
                </a:cubicBezTo>
                <a:cubicBezTo>
                  <a:pt x="11767" y="21053"/>
                  <a:pt x="11767" y="21053"/>
                  <a:pt x="11758" y="21048"/>
                </a:cubicBezTo>
                <a:cubicBezTo>
                  <a:pt x="11749" y="21043"/>
                  <a:pt x="11732" y="21031"/>
                  <a:pt x="11698" y="21009"/>
                </a:cubicBezTo>
                <a:cubicBezTo>
                  <a:pt x="11698" y="21009"/>
                  <a:pt x="11698" y="21009"/>
                  <a:pt x="11697" y="21000"/>
                </a:cubicBezTo>
                <a:cubicBezTo>
                  <a:pt x="11696" y="20991"/>
                  <a:pt x="11693" y="20972"/>
                  <a:pt x="11689" y="20935"/>
                </a:cubicBezTo>
                <a:cubicBezTo>
                  <a:pt x="11689" y="20935"/>
                  <a:pt x="11689" y="20936"/>
                  <a:pt x="11684" y="20930"/>
                </a:cubicBezTo>
                <a:cubicBezTo>
                  <a:pt x="11679" y="20925"/>
                  <a:pt x="11668" y="20914"/>
                  <a:pt x="11647" y="20892"/>
                </a:cubicBezTo>
                <a:cubicBezTo>
                  <a:pt x="11647" y="20892"/>
                  <a:pt x="11647" y="20892"/>
                  <a:pt x="11642" y="20886"/>
                </a:cubicBezTo>
                <a:cubicBezTo>
                  <a:pt x="11638" y="20880"/>
                  <a:pt x="11629" y="20869"/>
                  <a:pt x="11612" y="20847"/>
                </a:cubicBezTo>
                <a:cubicBezTo>
                  <a:pt x="11612" y="20847"/>
                  <a:pt x="11612" y="20803"/>
                  <a:pt x="11612" y="20759"/>
                </a:cubicBezTo>
                <a:cubicBezTo>
                  <a:pt x="11612" y="20714"/>
                  <a:pt x="11604" y="20670"/>
                  <a:pt x="11604" y="20641"/>
                </a:cubicBezTo>
                <a:cubicBezTo>
                  <a:pt x="11604" y="20626"/>
                  <a:pt x="11604" y="20494"/>
                  <a:pt x="11604" y="20494"/>
                </a:cubicBezTo>
                <a:cubicBezTo>
                  <a:pt x="11604" y="20494"/>
                  <a:pt x="11604" y="20494"/>
                  <a:pt x="11595" y="20487"/>
                </a:cubicBezTo>
                <a:cubicBezTo>
                  <a:pt x="11585" y="20479"/>
                  <a:pt x="11566" y="20464"/>
                  <a:pt x="11527" y="20435"/>
                </a:cubicBezTo>
                <a:cubicBezTo>
                  <a:pt x="11527" y="20435"/>
                  <a:pt x="11519" y="20362"/>
                  <a:pt x="11519" y="20317"/>
                </a:cubicBezTo>
                <a:cubicBezTo>
                  <a:pt x="11519" y="20273"/>
                  <a:pt x="11501" y="20156"/>
                  <a:pt x="11501" y="20156"/>
                </a:cubicBezTo>
                <a:cubicBezTo>
                  <a:pt x="11501" y="20156"/>
                  <a:pt x="11501" y="20157"/>
                  <a:pt x="11498" y="20146"/>
                </a:cubicBezTo>
                <a:cubicBezTo>
                  <a:pt x="11495" y="20135"/>
                  <a:pt x="11488" y="20113"/>
                  <a:pt x="11475" y="20068"/>
                </a:cubicBezTo>
                <a:cubicBezTo>
                  <a:pt x="11475" y="20068"/>
                  <a:pt x="11475" y="20068"/>
                  <a:pt x="11468" y="20060"/>
                </a:cubicBezTo>
                <a:cubicBezTo>
                  <a:pt x="11461" y="20053"/>
                  <a:pt x="11446" y="20038"/>
                  <a:pt x="11416" y="20008"/>
                </a:cubicBezTo>
                <a:cubicBezTo>
                  <a:pt x="11416" y="20008"/>
                  <a:pt x="11415" y="20008"/>
                  <a:pt x="11411" y="20004"/>
                </a:cubicBezTo>
                <a:cubicBezTo>
                  <a:pt x="11407" y="20001"/>
                  <a:pt x="11398" y="19994"/>
                  <a:pt x="11381" y="19979"/>
                </a:cubicBezTo>
                <a:cubicBezTo>
                  <a:pt x="11381" y="19979"/>
                  <a:pt x="11381" y="19979"/>
                  <a:pt x="11378" y="19984"/>
                </a:cubicBezTo>
                <a:cubicBezTo>
                  <a:pt x="11375" y="19990"/>
                  <a:pt x="11368" y="20002"/>
                  <a:pt x="11355" y="20024"/>
                </a:cubicBezTo>
                <a:cubicBezTo>
                  <a:pt x="11355" y="20024"/>
                  <a:pt x="11356" y="20024"/>
                  <a:pt x="11351" y="20020"/>
                </a:cubicBezTo>
                <a:cubicBezTo>
                  <a:pt x="11347" y="20016"/>
                  <a:pt x="11338" y="20009"/>
                  <a:pt x="11321" y="19994"/>
                </a:cubicBezTo>
                <a:cubicBezTo>
                  <a:pt x="11321" y="19994"/>
                  <a:pt x="11308" y="19975"/>
                  <a:pt x="11295" y="19955"/>
                </a:cubicBezTo>
                <a:cubicBezTo>
                  <a:pt x="11283" y="19935"/>
                  <a:pt x="11270" y="19913"/>
                  <a:pt x="11270" y="19906"/>
                </a:cubicBezTo>
                <a:cubicBezTo>
                  <a:pt x="11266" y="19899"/>
                  <a:pt x="11248" y="19884"/>
                  <a:pt x="11232" y="19871"/>
                </a:cubicBezTo>
                <a:cubicBezTo>
                  <a:pt x="11216" y="19858"/>
                  <a:pt x="11201" y="19847"/>
                  <a:pt x="11201" y="19847"/>
                </a:cubicBezTo>
                <a:cubicBezTo>
                  <a:pt x="11201" y="19847"/>
                  <a:pt x="11178" y="19829"/>
                  <a:pt x="11153" y="19810"/>
                </a:cubicBezTo>
                <a:cubicBezTo>
                  <a:pt x="11128" y="19792"/>
                  <a:pt x="11103" y="19773"/>
                  <a:pt x="11098" y="19773"/>
                </a:cubicBezTo>
                <a:cubicBezTo>
                  <a:pt x="11094" y="19766"/>
                  <a:pt x="11081" y="19743"/>
                  <a:pt x="11070" y="19723"/>
                </a:cubicBezTo>
                <a:cubicBezTo>
                  <a:pt x="11058" y="19703"/>
                  <a:pt x="11047" y="19685"/>
                  <a:pt x="11047" y="19685"/>
                </a:cubicBezTo>
                <a:close/>
                <a:moveTo>
                  <a:pt x="7514" y="20095"/>
                </a:moveTo>
                <a:cubicBezTo>
                  <a:pt x="7523" y="20132"/>
                  <a:pt x="7535" y="20180"/>
                  <a:pt x="7546" y="20218"/>
                </a:cubicBezTo>
                <a:cubicBezTo>
                  <a:pt x="7557" y="20257"/>
                  <a:pt x="7565" y="20287"/>
                  <a:pt x="7565" y="20287"/>
                </a:cubicBezTo>
                <a:cubicBezTo>
                  <a:pt x="7565" y="20287"/>
                  <a:pt x="7565" y="20287"/>
                  <a:pt x="7565" y="20287"/>
                </a:cubicBezTo>
                <a:cubicBezTo>
                  <a:pt x="7565" y="20287"/>
                  <a:pt x="7565" y="20287"/>
                  <a:pt x="7566" y="20287"/>
                </a:cubicBezTo>
                <a:cubicBezTo>
                  <a:pt x="7565" y="20284"/>
                  <a:pt x="7556" y="20256"/>
                  <a:pt x="7546" y="20218"/>
                </a:cubicBezTo>
                <a:cubicBezTo>
                  <a:pt x="7536" y="20181"/>
                  <a:pt x="7524" y="20136"/>
                  <a:pt x="7516" y="20100"/>
                </a:cubicBezTo>
                <a:cubicBezTo>
                  <a:pt x="7516" y="20099"/>
                  <a:pt x="7515" y="20099"/>
                  <a:pt x="7515" y="20098"/>
                </a:cubicBezTo>
                <a:cubicBezTo>
                  <a:pt x="7515" y="20097"/>
                  <a:pt x="7514" y="20096"/>
                  <a:pt x="7514" y="20095"/>
                </a:cubicBezTo>
                <a:close/>
                <a:moveTo>
                  <a:pt x="5122" y="20230"/>
                </a:moveTo>
                <a:cubicBezTo>
                  <a:pt x="5122" y="20230"/>
                  <a:pt x="5122" y="20231"/>
                  <a:pt x="5122" y="20232"/>
                </a:cubicBezTo>
                <a:cubicBezTo>
                  <a:pt x="5122" y="20232"/>
                  <a:pt x="5122" y="20233"/>
                  <a:pt x="5122" y="20233"/>
                </a:cubicBezTo>
                <a:cubicBezTo>
                  <a:pt x="5122" y="20233"/>
                  <a:pt x="5122" y="20248"/>
                  <a:pt x="5130" y="20248"/>
                </a:cubicBezTo>
                <a:cubicBezTo>
                  <a:pt x="5139" y="20248"/>
                  <a:pt x="5138" y="20248"/>
                  <a:pt x="5138" y="20248"/>
                </a:cubicBezTo>
                <a:cubicBezTo>
                  <a:pt x="5138" y="20247"/>
                  <a:pt x="5138" y="20246"/>
                  <a:pt x="5138" y="20245"/>
                </a:cubicBezTo>
                <a:cubicBezTo>
                  <a:pt x="5138" y="20244"/>
                  <a:pt x="5138" y="20243"/>
                  <a:pt x="5138" y="20242"/>
                </a:cubicBezTo>
                <a:cubicBezTo>
                  <a:pt x="5138" y="20242"/>
                  <a:pt x="5138" y="20242"/>
                  <a:pt x="5130" y="20242"/>
                </a:cubicBezTo>
                <a:cubicBezTo>
                  <a:pt x="5122" y="20242"/>
                  <a:pt x="5122" y="20232"/>
                  <a:pt x="5122" y="20230"/>
                </a:cubicBezTo>
                <a:close/>
                <a:moveTo>
                  <a:pt x="5087" y="20377"/>
                </a:moveTo>
                <a:cubicBezTo>
                  <a:pt x="5087" y="20378"/>
                  <a:pt x="5087" y="20378"/>
                  <a:pt x="5087" y="20379"/>
                </a:cubicBezTo>
                <a:cubicBezTo>
                  <a:pt x="5087" y="20379"/>
                  <a:pt x="5087" y="20380"/>
                  <a:pt x="5087" y="20380"/>
                </a:cubicBezTo>
                <a:cubicBezTo>
                  <a:pt x="5087" y="20387"/>
                  <a:pt x="5089" y="20393"/>
                  <a:pt x="5091" y="20398"/>
                </a:cubicBezTo>
                <a:cubicBezTo>
                  <a:pt x="5092" y="20402"/>
                  <a:pt x="5095" y="20406"/>
                  <a:pt x="5095" y="20407"/>
                </a:cubicBezTo>
                <a:lnTo>
                  <a:pt x="5095" y="20405"/>
                </a:lnTo>
                <a:cubicBezTo>
                  <a:pt x="5095" y="20405"/>
                  <a:pt x="5093" y="20401"/>
                  <a:pt x="5091" y="20395"/>
                </a:cubicBezTo>
                <a:cubicBezTo>
                  <a:pt x="5089" y="20390"/>
                  <a:pt x="5087" y="20384"/>
                  <a:pt x="5087" y="20377"/>
                </a:cubicBezTo>
                <a:close/>
                <a:moveTo>
                  <a:pt x="5193" y="20386"/>
                </a:moveTo>
                <a:cubicBezTo>
                  <a:pt x="5192" y="20387"/>
                  <a:pt x="5191" y="20389"/>
                  <a:pt x="5191" y="20391"/>
                </a:cubicBezTo>
                <a:cubicBezTo>
                  <a:pt x="5190" y="20397"/>
                  <a:pt x="5189" y="20405"/>
                  <a:pt x="5189" y="20405"/>
                </a:cubicBezTo>
                <a:cubicBezTo>
                  <a:pt x="5189" y="20405"/>
                  <a:pt x="5185" y="20408"/>
                  <a:pt x="5180" y="20414"/>
                </a:cubicBezTo>
                <a:cubicBezTo>
                  <a:pt x="5175" y="20419"/>
                  <a:pt x="5168" y="20427"/>
                  <a:pt x="5164" y="20434"/>
                </a:cubicBezTo>
                <a:lnTo>
                  <a:pt x="5156" y="20434"/>
                </a:lnTo>
                <a:cubicBezTo>
                  <a:pt x="5147" y="20434"/>
                  <a:pt x="5138" y="20448"/>
                  <a:pt x="5121" y="20448"/>
                </a:cubicBezTo>
                <a:cubicBezTo>
                  <a:pt x="5113" y="20448"/>
                  <a:pt x="5104" y="20463"/>
                  <a:pt x="5104" y="20448"/>
                </a:cubicBezTo>
                <a:cubicBezTo>
                  <a:pt x="5100" y="20448"/>
                  <a:pt x="5098" y="20445"/>
                  <a:pt x="5097" y="20442"/>
                </a:cubicBezTo>
                <a:cubicBezTo>
                  <a:pt x="5096" y="20439"/>
                  <a:pt x="5096" y="20436"/>
                  <a:pt x="5096" y="20435"/>
                </a:cubicBezTo>
                <a:lnTo>
                  <a:pt x="5096" y="20439"/>
                </a:lnTo>
                <a:cubicBezTo>
                  <a:pt x="5096" y="20439"/>
                  <a:pt x="5096" y="20442"/>
                  <a:pt x="5097" y="20446"/>
                </a:cubicBezTo>
                <a:cubicBezTo>
                  <a:pt x="5098" y="20450"/>
                  <a:pt x="5100" y="20454"/>
                  <a:pt x="5104" y="20454"/>
                </a:cubicBezTo>
                <a:cubicBezTo>
                  <a:pt x="5104" y="20469"/>
                  <a:pt x="5113" y="20454"/>
                  <a:pt x="5122" y="20454"/>
                </a:cubicBezTo>
                <a:cubicBezTo>
                  <a:pt x="5139" y="20454"/>
                  <a:pt x="5147" y="20439"/>
                  <a:pt x="5156" y="20439"/>
                </a:cubicBezTo>
                <a:lnTo>
                  <a:pt x="5164" y="20439"/>
                </a:lnTo>
                <a:cubicBezTo>
                  <a:pt x="5169" y="20431"/>
                  <a:pt x="5175" y="20424"/>
                  <a:pt x="5181" y="20419"/>
                </a:cubicBezTo>
                <a:cubicBezTo>
                  <a:pt x="5186" y="20413"/>
                  <a:pt x="5190" y="20409"/>
                  <a:pt x="5190" y="20409"/>
                </a:cubicBezTo>
                <a:cubicBezTo>
                  <a:pt x="5190" y="20409"/>
                  <a:pt x="5190" y="20403"/>
                  <a:pt x="5192" y="20398"/>
                </a:cubicBezTo>
                <a:cubicBezTo>
                  <a:pt x="5193" y="20393"/>
                  <a:pt x="5194" y="20390"/>
                  <a:pt x="5198" y="20395"/>
                </a:cubicBezTo>
                <a:cubicBezTo>
                  <a:pt x="5198" y="20394"/>
                  <a:pt x="5198" y="20393"/>
                  <a:pt x="5198" y="20391"/>
                </a:cubicBezTo>
                <a:cubicBezTo>
                  <a:pt x="5198" y="20390"/>
                  <a:pt x="5198" y="20390"/>
                  <a:pt x="5198" y="20390"/>
                </a:cubicBezTo>
                <a:cubicBezTo>
                  <a:pt x="5196" y="20386"/>
                  <a:pt x="5194" y="20385"/>
                  <a:pt x="5193" y="20386"/>
                </a:cubicBezTo>
                <a:close/>
                <a:moveTo>
                  <a:pt x="5224" y="20434"/>
                </a:moveTo>
                <a:cubicBezTo>
                  <a:pt x="5224" y="20434"/>
                  <a:pt x="5222" y="20434"/>
                  <a:pt x="5219" y="20436"/>
                </a:cubicBezTo>
                <a:cubicBezTo>
                  <a:pt x="5215" y="20437"/>
                  <a:pt x="5211" y="20441"/>
                  <a:pt x="5207" y="20448"/>
                </a:cubicBezTo>
                <a:cubicBezTo>
                  <a:pt x="5207" y="20448"/>
                  <a:pt x="5205" y="20451"/>
                  <a:pt x="5202" y="20452"/>
                </a:cubicBezTo>
                <a:cubicBezTo>
                  <a:pt x="5199" y="20454"/>
                  <a:pt x="5195" y="20454"/>
                  <a:pt x="5192" y="20449"/>
                </a:cubicBezTo>
                <a:cubicBezTo>
                  <a:pt x="5191" y="20450"/>
                  <a:pt x="5191" y="20451"/>
                  <a:pt x="5191" y="20452"/>
                </a:cubicBezTo>
                <a:cubicBezTo>
                  <a:pt x="5191" y="20453"/>
                  <a:pt x="5190" y="20454"/>
                  <a:pt x="5190" y="20454"/>
                </a:cubicBezTo>
                <a:cubicBezTo>
                  <a:pt x="5194" y="20462"/>
                  <a:pt x="5199" y="20462"/>
                  <a:pt x="5202" y="20460"/>
                </a:cubicBezTo>
                <a:cubicBezTo>
                  <a:pt x="5205" y="20458"/>
                  <a:pt x="5208" y="20454"/>
                  <a:pt x="5208" y="20454"/>
                </a:cubicBezTo>
                <a:cubicBezTo>
                  <a:pt x="5212" y="20447"/>
                  <a:pt x="5216" y="20443"/>
                  <a:pt x="5219" y="20441"/>
                </a:cubicBezTo>
                <a:cubicBezTo>
                  <a:pt x="5222" y="20439"/>
                  <a:pt x="5224" y="20439"/>
                  <a:pt x="5224" y="20439"/>
                </a:cubicBezTo>
                <a:cubicBezTo>
                  <a:pt x="5233" y="20439"/>
                  <a:pt x="5237" y="20439"/>
                  <a:pt x="5239" y="20439"/>
                </a:cubicBezTo>
                <a:cubicBezTo>
                  <a:pt x="5242" y="20439"/>
                  <a:pt x="5241" y="20439"/>
                  <a:pt x="5241" y="20439"/>
                </a:cubicBezTo>
                <a:lnTo>
                  <a:pt x="5259" y="20439"/>
                </a:lnTo>
                <a:cubicBezTo>
                  <a:pt x="5259" y="20439"/>
                  <a:pt x="5261" y="20442"/>
                  <a:pt x="5264" y="20446"/>
                </a:cubicBezTo>
                <a:cubicBezTo>
                  <a:pt x="5268" y="20450"/>
                  <a:pt x="5272" y="20454"/>
                  <a:pt x="5276" y="20454"/>
                </a:cubicBezTo>
                <a:cubicBezTo>
                  <a:pt x="5276" y="20461"/>
                  <a:pt x="5281" y="20467"/>
                  <a:pt x="5287" y="20472"/>
                </a:cubicBezTo>
                <a:cubicBezTo>
                  <a:pt x="5293" y="20477"/>
                  <a:pt x="5299" y="20480"/>
                  <a:pt x="5300" y="20481"/>
                </a:cubicBezTo>
                <a:lnTo>
                  <a:pt x="5301" y="20477"/>
                </a:lnTo>
                <a:cubicBezTo>
                  <a:pt x="5301" y="20477"/>
                  <a:pt x="5295" y="20474"/>
                  <a:pt x="5288" y="20469"/>
                </a:cubicBezTo>
                <a:cubicBezTo>
                  <a:pt x="5282" y="20463"/>
                  <a:pt x="5275" y="20455"/>
                  <a:pt x="5275" y="20448"/>
                </a:cubicBezTo>
                <a:cubicBezTo>
                  <a:pt x="5271" y="20448"/>
                  <a:pt x="5267" y="20445"/>
                  <a:pt x="5264" y="20441"/>
                </a:cubicBezTo>
                <a:cubicBezTo>
                  <a:pt x="5260" y="20438"/>
                  <a:pt x="5258" y="20434"/>
                  <a:pt x="5258" y="20434"/>
                </a:cubicBezTo>
                <a:lnTo>
                  <a:pt x="5241" y="20434"/>
                </a:lnTo>
                <a:cubicBezTo>
                  <a:pt x="5233" y="20434"/>
                  <a:pt x="5229" y="20434"/>
                  <a:pt x="5226" y="20434"/>
                </a:cubicBezTo>
                <a:cubicBezTo>
                  <a:pt x="5224" y="20434"/>
                  <a:pt x="5224" y="20434"/>
                  <a:pt x="5224" y="20434"/>
                </a:cubicBezTo>
                <a:close/>
                <a:moveTo>
                  <a:pt x="5464" y="20448"/>
                </a:moveTo>
                <a:lnTo>
                  <a:pt x="5447" y="20464"/>
                </a:lnTo>
                <a:cubicBezTo>
                  <a:pt x="5447" y="20471"/>
                  <a:pt x="5447" y="20474"/>
                  <a:pt x="5447" y="20476"/>
                </a:cubicBezTo>
                <a:cubicBezTo>
                  <a:pt x="5447" y="20478"/>
                  <a:pt x="5447" y="20477"/>
                  <a:pt x="5447" y="20477"/>
                </a:cubicBezTo>
                <a:cubicBezTo>
                  <a:pt x="5442" y="20499"/>
                  <a:pt x="5440" y="20511"/>
                  <a:pt x="5439" y="20517"/>
                </a:cubicBezTo>
                <a:cubicBezTo>
                  <a:pt x="5438" y="20522"/>
                  <a:pt x="5438" y="20522"/>
                  <a:pt x="5438" y="20522"/>
                </a:cubicBezTo>
                <a:cubicBezTo>
                  <a:pt x="5425" y="20537"/>
                  <a:pt x="5419" y="20545"/>
                  <a:pt x="5416" y="20548"/>
                </a:cubicBezTo>
                <a:cubicBezTo>
                  <a:pt x="5413" y="20552"/>
                  <a:pt x="5413" y="20552"/>
                  <a:pt x="5413" y="20552"/>
                </a:cubicBezTo>
                <a:cubicBezTo>
                  <a:pt x="5413" y="20552"/>
                  <a:pt x="5407" y="20551"/>
                  <a:pt x="5399" y="20549"/>
                </a:cubicBezTo>
                <a:cubicBezTo>
                  <a:pt x="5391" y="20548"/>
                  <a:pt x="5382" y="20544"/>
                  <a:pt x="5378" y="20536"/>
                </a:cubicBezTo>
                <a:cubicBezTo>
                  <a:pt x="5378" y="20536"/>
                  <a:pt x="5378" y="20536"/>
                  <a:pt x="5370" y="20536"/>
                </a:cubicBezTo>
                <a:cubicBezTo>
                  <a:pt x="5361" y="20536"/>
                  <a:pt x="5361" y="20536"/>
                  <a:pt x="5361" y="20536"/>
                </a:cubicBezTo>
                <a:lnTo>
                  <a:pt x="5344" y="20552"/>
                </a:lnTo>
                <a:lnTo>
                  <a:pt x="5335" y="20522"/>
                </a:lnTo>
                <a:cubicBezTo>
                  <a:pt x="5335" y="20522"/>
                  <a:pt x="5331" y="20519"/>
                  <a:pt x="5327" y="20513"/>
                </a:cubicBezTo>
                <a:cubicBezTo>
                  <a:pt x="5323" y="20508"/>
                  <a:pt x="5318" y="20500"/>
                  <a:pt x="5318" y="20493"/>
                </a:cubicBezTo>
                <a:cubicBezTo>
                  <a:pt x="5318" y="20493"/>
                  <a:pt x="5318" y="20496"/>
                  <a:pt x="5318" y="20498"/>
                </a:cubicBezTo>
                <a:cubicBezTo>
                  <a:pt x="5318" y="20513"/>
                  <a:pt x="5336" y="20527"/>
                  <a:pt x="5336" y="20527"/>
                </a:cubicBezTo>
                <a:lnTo>
                  <a:pt x="5344" y="20556"/>
                </a:lnTo>
                <a:lnTo>
                  <a:pt x="5362" y="20541"/>
                </a:lnTo>
                <a:cubicBezTo>
                  <a:pt x="5362" y="20541"/>
                  <a:pt x="5362" y="20541"/>
                  <a:pt x="5370" y="20541"/>
                </a:cubicBezTo>
                <a:cubicBezTo>
                  <a:pt x="5379" y="20541"/>
                  <a:pt x="5378" y="20541"/>
                  <a:pt x="5378" y="20541"/>
                </a:cubicBezTo>
                <a:cubicBezTo>
                  <a:pt x="5382" y="20549"/>
                  <a:pt x="5391" y="20552"/>
                  <a:pt x="5399" y="20554"/>
                </a:cubicBezTo>
                <a:cubicBezTo>
                  <a:pt x="5407" y="20556"/>
                  <a:pt x="5413" y="20556"/>
                  <a:pt x="5413" y="20556"/>
                </a:cubicBezTo>
                <a:cubicBezTo>
                  <a:pt x="5426" y="20542"/>
                  <a:pt x="5432" y="20535"/>
                  <a:pt x="5436" y="20531"/>
                </a:cubicBezTo>
                <a:cubicBezTo>
                  <a:pt x="5439" y="20527"/>
                  <a:pt x="5439" y="20527"/>
                  <a:pt x="5439" y="20527"/>
                </a:cubicBezTo>
                <a:cubicBezTo>
                  <a:pt x="5443" y="20505"/>
                  <a:pt x="5445" y="20494"/>
                  <a:pt x="5446" y="20488"/>
                </a:cubicBezTo>
                <a:cubicBezTo>
                  <a:pt x="5447" y="20482"/>
                  <a:pt x="5447" y="20482"/>
                  <a:pt x="5447" y="20482"/>
                </a:cubicBezTo>
                <a:cubicBezTo>
                  <a:pt x="5447" y="20475"/>
                  <a:pt x="5447" y="20472"/>
                  <a:pt x="5447" y="20470"/>
                </a:cubicBezTo>
                <a:cubicBezTo>
                  <a:pt x="5447" y="20468"/>
                  <a:pt x="5447" y="20468"/>
                  <a:pt x="5447" y="20468"/>
                </a:cubicBezTo>
                <a:lnTo>
                  <a:pt x="5464" y="20454"/>
                </a:lnTo>
                <a:cubicBezTo>
                  <a:pt x="5464" y="20454"/>
                  <a:pt x="5466" y="20454"/>
                  <a:pt x="5469" y="20456"/>
                </a:cubicBezTo>
                <a:cubicBezTo>
                  <a:pt x="5471" y="20457"/>
                  <a:pt x="5473" y="20461"/>
                  <a:pt x="5473" y="20468"/>
                </a:cubicBezTo>
                <a:lnTo>
                  <a:pt x="5490" y="20498"/>
                </a:lnTo>
                <a:lnTo>
                  <a:pt x="5507" y="20498"/>
                </a:lnTo>
                <a:cubicBezTo>
                  <a:pt x="5511" y="20498"/>
                  <a:pt x="5514" y="20495"/>
                  <a:pt x="5516" y="20493"/>
                </a:cubicBezTo>
                <a:cubicBezTo>
                  <a:pt x="5518" y="20492"/>
                  <a:pt x="5520" y="20492"/>
                  <a:pt x="5524" y="20498"/>
                </a:cubicBezTo>
                <a:cubicBezTo>
                  <a:pt x="5524" y="20497"/>
                  <a:pt x="5524" y="20496"/>
                  <a:pt x="5524" y="20495"/>
                </a:cubicBezTo>
                <a:cubicBezTo>
                  <a:pt x="5524" y="20495"/>
                  <a:pt x="5524" y="20494"/>
                  <a:pt x="5524" y="20493"/>
                </a:cubicBezTo>
                <a:cubicBezTo>
                  <a:pt x="5519" y="20486"/>
                  <a:pt x="5518" y="20485"/>
                  <a:pt x="5516" y="20487"/>
                </a:cubicBezTo>
                <a:cubicBezTo>
                  <a:pt x="5514" y="20489"/>
                  <a:pt x="5512" y="20493"/>
                  <a:pt x="5507" y="20493"/>
                </a:cubicBezTo>
                <a:lnTo>
                  <a:pt x="5490" y="20493"/>
                </a:lnTo>
                <a:lnTo>
                  <a:pt x="5473" y="20464"/>
                </a:lnTo>
                <a:cubicBezTo>
                  <a:pt x="5473" y="20456"/>
                  <a:pt x="5471" y="20453"/>
                  <a:pt x="5469" y="20451"/>
                </a:cubicBezTo>
                <a:cubicBezTo>
                  <a:pt x="5466" y="20449"/>
                  <a:pt x="5464" y="20448"/>
                  <a:pt x="5464" y="20448"/>
                </a:cubicBezTo>
                <a:close/>
                <a:moveTo>
                  <a:pt x="5576" y="20502"/>
                </a:moveTo>
                <a:cubicBezTo>
                  <a:pt x="5575" y="20504"/>
                  <a:pt x="5576" y="20507"/>
                  <a:pt x="5576" y="20507"/>
                </a:cubicBezTo>
                <a:cubicBezTo>
                  <a:pt x="5571" y="20522"/>
                  <a:pt x="5569" y="20529"/>
                  <a:pt x="5568" y="20533"/>
                </a:cubicBezTo>
                <a:cubicBezTo>
                  <a:pt x="5567" y="20536"/>
                  <a:pt x="5567" y="20536"/>
                  <a:pt x="5567" y="20536"/>
                </a:cubicBezTo>
                <a:cubicBezTo>
                  <a:pt x="5567" y="20536"/>
                  <a:pt x="5563" y="20537"/>
                  <a:pt x="5558" y="20535"/>
                </a:cubicBezTo>
                <a:cubicBezTo>
                  <a:pt x="5552" y="20533"/>
                  <a:pt x="5546" y="20529"/>
                  <a:pt x="5541" y="20522"/>
                </a:cubicBezTo>
                <a:lnTo>
                  <a:pt x="5533" y="20522"/>
                </a:lnTo>
                <a:cubicBezTo>
                  <a:pt x="5530" y="20522"/>
                  <a:pt x="5529" y="20521"/>
                  <a:pt x="5528" y="20520"/>
                </a:cubicBezTo>
                <a:cubicBezTo>
                  <a:pt x="5526" y="20518"/>
                  <a:pt x="5526" y="20516"/>
                  <a:pt x="5525" y="20513"/>
                </a:cubicBezTo>
                <a:cubicBezTo>
                  <a:pt x="5526" y="20517"/>
                  <a:pt x="5526" y="20520"/>
                  <a:pt x="5527" y="20523"/>
                </a:cubicBezTo>
                <a:cubicBezTo>
                  <a:pt x="5528" y="20525"/>
                  <a:pt x="5530" y="20527"/>
                  <a:pt x="5533" y="20527"/>
                </a:cubicBezTo>
                <a:lnTo>
                  <a:pt x="5541" y="20527"/>
                </a:lnTo>
                <a:cubicBezTo>
                  <a:pt x="5546" y="20534"/>
                  <a:pt x="5552" y="20538"/>
                  <a:pt x="5558" y="20540"/>
                </a:cubicBezTo>
                <a:cubicBezTo>
                  <a:pt x="5563" y="20541"/>
                  <a:pt x="5567" y="20541"/>
                  <a:pt x="5567" y="20541"/>
                </a:cubicBezTo>
                <a:cubicBezTo>
                  <a:pt x="5571" y="20527"/>
                  <a:pt x="5574" y="20519"/>
                  <a:pt x="5575" y="20515"/>
                </a:cubicBezTo>
                <a:cubicBezTo>
                  <a:pt x="5576" y="20512"/>
                  <a:pt x="5576" y="20512"/>
                  <a:pt x="5576" y="20512"/>
                </a:cubicBezTo>
                <a:cubicBezTo>
                  <a:pt x="5576" y="20512"/>
                  <a:pt x="5576" y="20508"/>
                  <a:pt x="5577" y="20506"/>
                </a:cubicBezTo>
                <a:cubicBezTo>
                  <a:pt x="5578" y="20504"/>
                  <a:pt x="5580" y="20504"/>
                  <a:pt x="5584" y="20512"/>
                </a:cubicBezTo>
                <a:cubicBezTo>
                  <a:pt x="5589" y="20512"/>
                  <a:pt x="5591" y="20519"/>
                  <a:pt x="5592" y="20526"/>
                </a:cubicBezTo>
                <a:cubicBezTo>
                  <a:pt x="5593" y="20534"/>
                  <a:pt x="5593" y="20541"/>
                  <a:pt x="5593" y="20541"/>
                </a:cubicBezTo>
                <a:lnTo>
                  <a:pt x="5602" y="20556"/>
                </a:lnTo>
                <a:lnTo>
                  <a:pt x="5627" y="20571"/>
                </a:lnTo>
                <a:lnTo>
                  <a:pt x="5644" y="20556"/>
                </a:lnTo>
                <a:cubicBezTo>
                  <a:pt x="5649" y="20556"/>
                  <a:pt x="5651" y="20564"/>
                  <a:pt x="5652" y="20571"/>
                </a:cubicBezTo>
                <a:cubicBezTo>
                  <a:pt x="5653" y="20579"/>
                  <a:pt x="5653" y="20586"/>
                  <a:pt x="5653" y="20586"/>
                </a:cubicBezTo>
                <a:cubicBezTo>
                  <a:pt x="5653" y="20585"/>
                  <a:pt x="5653" y="20584"/>
                  <a:pt x="5653" y="20582"/>
                </a:cubicBezTo>
                <a:cubicBezTo>
                  <a:pt x="5653" y="20582"/>
                  <a:pt x="5653" y="20581"/>
                  <a:pt x="5653" y="20581"/>
                </a:cubicBezTo>
                <a:cubicBezTo>
                  <a:pt x="5653" y="20581"/>
                  <a:pt x="5653" y="20574"/>
                  <a:pt x="5652" y="20566"/>
                </a:cubicBezTo>
                <a:cubicBezTo>
                  <a:pt x="5651" y="20559"/>
                  <a:pt x="5649" y="20552"/>
                  <a:pt x="5644" y="20552"/>
                </a:cubicBezTo>
                <a:lnTo>
                  <a:pt x="5627" y="20566"/>
                </a:lnTo>
                <a:lnTo>
                  <a:pt x="5601" y="20552"/>
                </a:lnTo>
                <a:lnTo>
                  <a:pt x="5593" y="20536"/>
                </a:lnTo>
                <a:cubicBezTo>
                  <a:pt x="5593" y="20536"/>
                  <a:pt x="5593" y="20529"/>
                  <a:pt x="5592" y="20521"/>
                </a:cubicBezTo>
                <a:cubicBezTo>
                  <a:pt x="5591" y="20514"/>
                  <a:pt x="5589" y="20507"/>
                  <a:pt x="5584" y="20507"/>
                </a:cubicBezTo>
                <a:cubicBezTo>
                  <a:pt x="5580" y="20500"/>
                  <a:pt x="5578" y="20500"/>
                  <a:pt x="5576" y="20502"/>
                </a:cubicBezTo>
                <a:close/>
                <a:moveTo>
                  <a:pt x="5318" y="20507"/>
                </a:moveTo>
                <a:cubicBezTo>
                  <a:pt x="5318" y="20507"/>
                  <a:pt x="5316" y="20511"/>
                  <a:pt x="5313" y="20515"/>
                </a:cubicBezTo>
                <a:cubicBezTo>
                  <a:pt x="5310" y="20518"/>
                  <a:pt x="5305" y="20522"/>
                  <a:pt x="5301" y="20522"/>
                </a:cubicBezTo>
                <a:lnTo>
                  <a:pt x="5293" y="20536"/>
                </a:lnTo>
                <a:cubicBezTo>
                  <a:pt x="5291" y="20536"/>
                  <a:pt x="5291" y="20535"/>
                  <a:pt x="5290" y="20533"/>
                </a:cubicBezTo>
                <a:cubicBezTo>
                  <a:pt x="5290" y="20532"/>
                  <a:pt x="5290" y="20529"/>
                  <a:pt x="5290" y="20527"/>
                </a:cubicBezTo>
                <a:cubicBezTo>
                  <a:pt x="5289" y="20531"/>
                  <a:pt x="5289" y="20534"/>
                  <a:pt x="5289" y="20537"/>
                </a:cubicBezTo>
                <a:cubicBezTo>
                  <a:pt x="5290" y="20540"/>
                  <a:pt x="5291" y="20541"/>
                  <a:pt x="5293" y="20541"/>
                </a:cubicBezTo>
                <a:lnTo>
                  <a:pt x="5301" y="20527"/>
                </a:lnTo>
                <a:cubicBezTo>
                  <a:pt x="5305" y="20527"/>
                  <a:pt x="5310" y="20523"/>
                  <a:pt x="5313" y="20520"/>
                </a:cubicBezTo>
                <a:cubicBezTo>
                  <a:pt x="5316" y="20516"/>
                  <a:pt x="5318" y="20512"/>
                  <a:pt x="5318" y="20512"/>
                </a:cubicBezTo>
                <a:cubicBezTo>
                  <a:pt x="5318" y="20512"/>
                  <a:pt x="5318" y="20511"/>
                  <a:pt x="5318" y="20510"/>
                </a:cubicBezTo>
                <a:cubicBezTo>
                  <a:pt x="5318" y="20509"/>
                  <a:pt x="5318" y="20508"/>
                  <a:pt x="5318" y="20507"/>
                </a:cubicBezTo>
                <a:close/>
                <a:moveTo>
                  <a:pt x="5648" y="20609"/>
                </a:moveTo>
                <a:cubicBezTo>
                  <a:pt x="5647" y="20611"/>
                  <a:pt x="5647" y="20613"/>
                  <a:pt x="5648" y="20614"/>
                </a:cubicBezTo>
                <a:cubicBezTo>
                  <a:pt x="5649" y="20615"/>
                  <a:pt x="5650" y="20615"/>
                  <a:pt x="5653" y="20615"/>
                </a:cubicBezTo>
                <a:cubicBezTo>
                  <a:pt x="5653" y="20622"/>
                  <a:pt x="5654" y="20628"/>
                  <a:pt x="5656" y="20633"/>
                </a:cubicBezTo>
                <a:cubicBezTo>
                  <a:pt x="5658" y="20638"/>
                  <a:pt x="5660" y="20641"/>
                  <a:pt x="5661" y="20642"/>
                </a:cubicBezTo>
                <a:cubicBezTo>
                  <a:pt x="5661" y="20642"/>
                  <a:pt x="5661" y="20641"/>
                  <a:pt x="5661" y="20641"/>
                </a:cubicBezTo>
                <a:cubicBezTo>
                  <a:pt x="5661" y="20641"/>
                  <a:pt x="5662" y="20640"/>
                  <a:pt x="5662" y="20640"/>
                </a:cubicBezTo>
                <a:cubicBezTo>
                  <a:pt x="5662" y="20640"/>
                  <a:pt x="5659" y="20637"/>
                  <a:pt x="5657" y="20631"/>
                </a:cubicBezTo>
                <a:cubicBezTo>
                  <a:pt x="5655" y="20625"/>
                  <a:pt x="5653" y="20618"/>
                  <a:pt x="5653" y="20610"/>
                </a:cubicBezTo>
                <a:cubicBezTo>
                  <a:pt x="5651" y="20610"/>
                  <a:pt x="5650" y="20611"/>
                  <a:pt x="5650" y="20610"/>
                </a:cubicBezTo>
                <a:cubicBezTo>
                  <a:pt x="5649" y="20610"/>
                  <a:pt x="5649" y="20610"/>
                  <a:pt x="5648" y="20609"/>
                </a:cubicBezTo>
                <a:close/>
                <a:moveTo>
                  <a:pt x="5633" y="20774"/>
                </a:moveTo>
                <a:cubicBezTo>
                  <a:pt x="5633" y="20778"/>
                  <a:pt x="5634" y="20783"/>
                  <a:pt x="5634" y="20786"/>
                </a:cubicBezTo>
                <a:cubicBezTo>
                  <a:pt x="5635" y="20789"/>
                  <a:pt x="5636" y="20792"/>
                  <a:pt x="5636" y="20792"/>
                </a:cubicBezTo>
                <a:cubicBezTo>
                  <a:pt x="5640" y="20799"/>
                  <a:pt x="5642" y="20802"/>
                  <a:pt x="5643" y="20804"/>
                </a:cubicBezTo>
                <a:cubicBezTo>
                  <a:pt x="5644" y="20806"/>
                  <a:pt x="5644" y="20806"/>
                  <a:pt x="5644" y="20806"/>
                </a:cubicBezTo>
                <a:lnTo>
                  <a:pt x="5662" y="20792"/>
                </a:lnTo>
                <a:lnTo>
                  <a:pt x="5687" y="20806"/>
                </a:lnTo>
                <a:cubicBezTo>
                  <a:pt x="5687" y="20806"/>
                  <a:pt x="5691" y="20810"/>
                  <a:pt x="5695" y="20815"/>
                </a:cubicBezTo>
                <a:cubicBezTo>
                  <a:pt x="5700" y="20821"/>
                  <a:pt x="5704" y="20828"/>
                  <a:pt x="5704" y="20835"/>
                </a:cubicBezTo>
                <a:cubicBezTo>
                  <a:pt x="5708" y="20835"/>
                  <a:pt x="5715" y="20843"/>
                  <a:pt x="5720" y="20850"/>
                </a:cubicBezTo>
                <a:cubicBezTo>
                  <a:pt x="5726" y="20857"/>
                  <a:pt x="5730" y="20864"/>
                  <a:pt x="5730" y="20864"/>
                </a:cubicBezTo>
                <a:cubicBezTo>
                  <a:pt x="5738" y="20885"/>
                  <a:pt x="5742" y="20896"/>
                  <a:pt x="5744" y="20901"/>
                </a:cubicBezTo>
                <a:cubicBezTo>
                  <a:pt x="5746" y="20906"/>
                  <a:pt x="5746" y="20907"/>
                  <a:pt x="5746" y="20907"/>
                </a:cubicBezTo>
                <a:lnTo>
                  <a:pt x="5747" y="20905"/>
                </a:lnTo>
                <a:cubicBezTo>
                  <a:pt x="5739" y="20883"/>
                  <a:pt x="5734" y="20872"/>
                  <a:pt x="5732" y="20866"/>
                </a:cubicBezTo>
                <a:cubicBezTo>
                  <a:pt x="5730" y="20861"/>
                  <a:pt x="5730" y="20861"/>
                  <a:pt x="5730" y="20861"/>
                </a:cubicBezTo>
                <a:cubicBezTo>
                  <a:pt x="5730" y="20861"/>
                  <a:pt x="5726" y="20854"/>
                  <a:pt x="5720" y="20846"/>
                </a:cubicBezTo>
                <a:cubicBezTo>
                  <a:pt x="5715" y="20839"/>
                  <a:pt x="5708" y="20832"/>
                  <a:pt x="5704" y="20832"/>
                </a:cubicBezTo>
                <a:cubicBezTo>
                  <a:pt x="5704" y="20825"/>
                  <a:pt x="5700" y="20817"/>
                  <a:pt x="5695" y="20811"/>
                </a:cubicBezTo>
                <a:cubicBezTo>
                  <a:pt x="5691" y="20805"/>
                  <a:pt x="5687" y="20801"/>
                  <a:pt x="5687" y="20801"/>
                </a:cubicBezTo>
                <a:lnTo>
                  <a:pt x="5662" y="20787"/>
                </a:lnTo>
                <a:lnTo>
                  <a:pt x="5644" y="20801"/>
                </a:lnTo>
                <a:cubicBezTo>
                  <a:pt x="5640" y="20794"/>
                  <a:pt x="5638" y="20790"/>
                  <a:pt x="5637" y="20788"/>
                </a:cubicBezTo>
                <a:cubicBezTo>
                  <a:pt x="5636" y="20787"/>
                  <a:pt x="5636" y="20787"/>
                  <a:pt x="5636" y="20787"/>
                </a:cubicBezTo>
                <a:cubicBezTo>
                  <a:pt x="5636" y="20787"/>
                  <a:pt x="5635" y="20785"/>
                  <a:pt x="5634" y="20783"/>
                </a:cubicBezTo>
                <a:cubicBezTo>
                  <a:pt x="5634" y="20780"/>
                  <a:pt x="5633" y="20777"/>
                  <a:pt x="5633" y="20774"/>
                </a:cubicBezTo>
                <a:close/>
                <a:moveTo>
                  <a:pt x="18162" y="20786"/>
                </a:moveTo>
                <a:cubicBezTo>
                  <a:pt x="18158" y="20786"/>
                  <a:pt x="18139" y="20797"/>
                  <a:pt x="18121" y="20808"/>
                </a:cubicBezTo>
                <a:cubicBezTo>
                  <a:pt x="18102" y="20819"/>
                  <a:pt x="18085" y="20830"/>
                  <a:pt x="18085" y="20830"/>
                </a:cubicBezTo>
                <a:cubicBezTo>
                  <a:pt x="18085" y="20830"/>
                  <a:pt x="17991" y="20844"/>
                  <a:pt x="17966" y="20844"/>
                </a:cubicBezTo>
                <a:cubicBezTo>
                  <a:pt x="17948" y="20844"/>
                  <a:pt x="17897" y="20830"/>
                  <a:pt x="17889" y="20830"/>
                </a:cubicBezTo>
                <a:lnTo>
                  <a:pt x="17837" y="20859"/>
                </a:lnTo>
                <a:cubicBezTo>
                  <a:pt x="17828" y="20859"/>
                  <a:pt x="17794" y="20947"/>
                  <a:pt x="17777" y="20962"/>
                </a:cubicBezTo>
                <a:cubicBezTo>
                  <a:pt x="17760" y="20977"/>
                  <a:pt x="17717" y="20962"/>
                  <a:pt x="17717" y="20962"/>
                </a:cubicBezTo>
                <a:cubicBezTo>
                  <a:pt x="17717" y="20962"/>
                  <a:pt x="17700" y="20991"/>
                  <a:pt x="17683" y="21006"/>
                </a:cubicBezTo>
                <a:cubicBezTo>
                  <a:pt x="17665" y="21020"/>
                  <a:pt x="17640" y="21050"/>
                  <a:pt x="17623" y="21065"/>
                </a:cubicBezTo>
                <a:cubicBezTo>
                  <a:pt x="17606" y="21079"/>
                  <a:pt x="17597" y="21197"/>
                  <a:pt x="17597" y="21212"/>
                </a:cubicBezTo>
                <a:cubicBezTo>
                  <a:pt x="17592" y="21226"/>
                  <a:pt x="17580" y="21260"/>
                  <a:pt x="17568" y="21289"/>
                </a:cubicBezTo>
                <a:cubicBezTo>
                  <a:pt x="17556" y="21319"/>
                  <a:pt x="17545" y="21345"/>
                  <a:pt x="17545" y="21345"/>
                </a:cubicBezTo>
                <a:cubicBezTo>
                  <a:pt x="17524" y="21382"/>
                  <a:pt x="17513" y="21400"/>
                  <a:pt x="17508" y="21409"/>
                </a:cubicBezTo>
                <a:cubicBezTo>
                  <a:pt x="17502" y="21419"/>
                  <a:pt x="17502" y="21419"/>
                  <a:pt x="17502" y="21419"/>
                </a:cubicBezTo>
                <a:cubicBezTo>
                  <a:pt x="17502" y="21419"/>
                  <a:pt x="17494" y="21433"/>
                  <a:pt x="17484" y="21448"/>
                </a:cubicBezTo>
                <a:cubicBezTo>
                  <a:pt x="17475" y="21463"/>
                  <a:pt x="17464" y="21477"/>
                  <a:pt x="17460" y="21477"/>
                </a:cubicBezTo>
                <a:cubicBezTo>
                  <a:pt x="17457" y="21480"/>
                  <a:pt x="17455" y="21484"/>
                  <a:pt x="17453" y="21489"/>
                </a:cubicBezTo>
                <a:cubicBezTo>
                  <a:pt x="17422" y="21574"/>
                  <a:pt x="17558" y="21600"/>
                  <a:pt x="17538" y="21505"/>
                </a:cubicBezTo>
                <a:cubicBezTo>
                  <a:pt x="17539" y="21504"/>
                  <a:pt x="17542" y="21499"/>
                  <a:pt x="17546" y="21492"/>
                </a:cubicBezTo>
                <a:cubicBezTo>
                  <a:pt x="17552" y="21485"/>
                  <a:pt x="17558" y="21477"/>
                  <a:pt x="17562" y="21477"/>
                </a:cubicBezTo>
                <a:cubicBezTo>
                  <a:pt x="17562" y="21477"/>
                  <a:pt x="17580" y="21477"/>
                  <a:pt x="17597" y="21477"/>
                </a:cubicBezTo>
                <a:cubicBezTo>
                  <a:pt x="17614" y="21477"/>
                  <a:pt x="17623" y="21462"/>
                  <a:pt x="17631" y="21462"/>
                </a:cubicBezTo>
                <a:cubicBezTo>
                  <a:pt x="17631" y="21470"/>
                  <a:pt x="17640" y="21488"/>
                  <a:pt x="17648" y="21505"/>
                </a:cubicBezTo>
                <a:cubicBezTo>
                  <a:pt x="17648" y="21505"/>
                  <a:pt x="17648" y="21505"/>
                  <a:pt x="17648" y="21505"/>
                </a:cubicBezTo>
                <a:lnTo>
                  <a:pt x="17771" y="21505"/>
                </a:lnTo>
                <a:cubicBezTo>
                  <a:pt x="17790" y="21493"/>
                  <a:pt x="17801" y="21484"/>
                  <a:pt x="17806" y="21481"/>
                </a:cubicBezTo>
                <a:cubicBezTo>
                  <a:pt x="17811" y="21477"/>
                  <a:pt x="17812" y="21477"/>
                  <a:pt x="17812" y="21477"/>
                </a:cubicBezTo>
                <a:lnTo>
                  <a:pt x="17812" y="21433"/>
                </a:lnTo>
                <a:cubicBezTo>
                  <a:pt x="17807" y="21426"/>
                  <a:pt x="17794" y="21418"/>
                  <a:pt x="17782" y="21413"/>
                </a:cubicBezTo>
                <a:cubicBezTo>
                  <a:pt x="17770" y="21407"/>
                  <a:pt x="17760" y="21403"/>
                  <a:pt x="17760" y="21403"/>
                </a:cubicBezTo>
                <a:cubicBezTo>
                  <a:pt x="17760" y="21396"/>
                  <a:pt x="17764" y="21378"/>
                  <a:pt x="17768" y="21361"/>
                </a:cubicBezTo>
                <a:cubicBezTo>
                  <a:pt x="17773" y="21344"/>
                  <a:pt x="17777" y="21329"/>
                  <a:pt x="17777" y="21329"/>
                </a:cubicBezTo>
                <a:cubicBezTo>
                  <a:pt x="17785" y="21329"/>
                  <a:pt x="17794" y="21329"/>
                  <a:pt x="17812" y="21329"/>
                </a:cubicBezTo>
                <a:cubicBezTo>
                  <a:pt x="17829" y="21329"/>
                  <a:pt x="17863" y="21329"/>
                  <a:pt x="17863" y="21329"/>
                </a:cubicBezTo>
                <a:cubicBezTo>
                  <a:pt x="17863" y="21329"/>
                  <a:pt x="17867" y="21337"/>
                  <a:pt x="17869" y="21346"/>
                </a:cubicBezTo>
                <a:cubicBezTo>
                  <a:pt x="17871" y="21355"/>
                  <a:pt x="17871" y="21367"/>
                  <a:pt x="17863" y="21374"/>
                </a:cubicBezTo>
                <a:cubicBezTo>
                  <a:pt x="17858" y="21381"/>
                  <a:pt x="17854" y="21385"/>
                  <a:pt x="17851" y="21389"/>
                </a:cubicBezTo>
                <a:cubicBezTo>
                  <a:pt x="17847" y="21393"/>
                  <a:pt x="17845" y="21396"/>
                  <a:pt x="17845" y="21403"/>
                </a:cubicBezTo>
                <a:cubicBezTo>
                  <a:pt x="17845" y="21403"/>
                  <a:pt x="17845" y="21411"/>
                  <a:pt x="17846" y="21418"/>
                </a:cubicBezTo>
                <a:cubicBezTo>
                  <a:pt x="17847" y="21426"/>
                  <a:pt x="17850" y="21433"/>
                  <a:pt x="17854" y="21433"/>
                </a:cubicBezTo>
                <a:lnTo>
                  <a:pt x="17897" y="21419"/>
                </a:lnTo>
                <a:cubicBezTo>
                  <a:pt x="17897" y="21419"/>
                  <a:pt x="17899" y="21411"/>
                  <a:pt x="17903" y="21404"/>
                </a:cubicBezTo>
                <a:cubicBezTo>
                  <a:pt x="17907" y="21397"/>
                  <a:pt x="17914" y="21390"/>
                  <a:pt x="17922" y="21390"/>
                </a:cubicBezTo>
                <a:cubicBezTo>
                  <a:pt x="17927" y="21382"/>
                  <a:pt x="17935" y="21375"/>
                  <a:pt x="17943" y="21369"/>
                </a:cubicBezTo>
                <a:cubicBezTo>
                  <a:pt x="17951" y="21363"/>
                  <a:pt x="17957" y="21360"/>
                  <a:pt x="17957" y="21360"/>
                </a:cubicBezTo>
                <a:cubicBezTo>
                  <a:pt x="18000" y="21352"/>
                  <a:pt x="18021" y="21349"/>
                  <a:pt x="18032" y="21347"/>
                </a:cubicBezTo>
                <a:cubicBezTo>
                  <a:pt x="18043" y="21345"/>
                  <a:pt x="18043" y="21345"/>
                  <a:pt x="18043" y="21345"/>
                </a:cubicBezTo>
                <a:cubicBezTo>
                  <a:pt x="18073" y="21330"/>
                  <a:pt x="18088" y="21322"/>
                  <a:pt x="18095" y="21319"/>
                </a:cubicBezTo>
                <a:cubicBezTo>
                  <a:pt x="18103" y="21315"/>
                  <a:pt x="18103" y="21315"/>
                  <a:pt x="18103" y="21315"/>
                </a:cubicBezTo>
                <a:cubicBezTo>
                  <a:pt x="18103" y="21315"/>
                  <a:pt x="18120" y="21297"/>
                  <a:pt x="18139" y="21278"/>
                </a:cubicBezTo>
                <a:cubicBezTo>
                  <a:pt x="18158" y="21260"/>
                  <a:pt x="18180" y="21241"/>
                  <a:pt x="18188" y="21241"/>
                </a:cubicBezTo>
                <a:cubicBezTo>
                  <a:pt x="18214" y="21256"/>
                  <a:pt x="18232" y="21256"/>
                  <a:pt x="18240" y="21241"/>
                </a:cubicBezTo>
                <a:cubicBezTo>
                  <a:pt x="18249" y="21226"/>
                  <a:pt x="18265" y="21182"/>
                  <a:pt x="18265" y="21182"/>
                </a:cubicBezTo>
                <a:cubicBezTo>
                  <a:pt x="18257" y="21175"/>
                  <a:pt x="18252" y="21172"/>
                  <a:pt x="18250" y="21170"/>
                </a:cubicBezTo>
                <a:cubicBezTo>
                  <a:pt x="18248" y="21168"/>
                  <a:pt x="18248" y="21168"/>
                  <a:pt x="18248" y="21168"/>
                </a:cubicBezTo>
                <a:cubicBezTo>
                  <a:pt x="18227" y="21168"/>
                  <a:pt x="18216" y="21168"/>
                  <a:pt x="18211" y="21168"/>
                </a:cubicBezTo>
                <a:cubicBezTo>
                  <a:pt x="18205" y="21168"/>
                  <a:pt x="18206" y="21168"/>
                  <a:pt x="18206" y="21168"/>
                </a:cubicBezTo>
                <a:lnTo>
                  <a:pt x="18162" y="21182"/>
                </a:lnTo>
                <a:cubicBezTo>
                  <a:pt x="18158" y="21175"/>
                  <a:pt x="18150" y="21171"/>
                  <a:pt x="18143" y="21167"/>
                </a:cubicBezTo>
                <a:cubicBezTo>
                  <a:pt x="18137" y="21164"/>
                  <a:pt x="18133" y="21160"/>
                  <a:pt x="18137" y="21153"/>
                </a:cubicBezTo>
                <a:cubicBezTo>
                  <a:pt x="18146" y="21124"/>
                  <a:pt x="18145" y="21123"/>
                  <a:pt x="18162" y="21094"/>
                </a:cubicBezTo>
                <a:cubicBezTo>
                  <a:pt x="18171" y="21079"/>
                  <a:pt x="18180" y="21065"/>
                  <a:pt x="18188" y="21050"/>
                </a:cubicBezTo>
                <a:cubicBezTo>
                  <a:pt x="18206" y="21050"/>
                  <a:pt x="18206" y="21036"/>
                  <a:pt x="18223" y="21021"/>
                </a:cubicBezTo>
                <a:cubicBezTo>
                  <a:pt x="18240" y="21006"/>
                  <a:pt x="18240" y="21006"/>
                  <a:pt x="18274" y="20976"/>
                </a:cubicBezTo>
                <a:cubicBezTo>
                  <a:pt x="18308" y="20962"/>
                  <a:pt x="18377" y="20874"/>
                  <a:pt x="18386" y="20874"/>
                </a:cubicBezTo>
                <a:cubicBezTo>
                  <a:pt x="18394" y="20874"/>
                  <a:pt x="18403" y="20888"/>
                  <a:pt x="18437" y="20859"/>
                </a:cubicBezTo>
                <a:cubicBezTo>
                  <a:pt x="18480" y="20844"/>
                  <a:pt x="18505" y="20800"/>
                  <a:pt x="18497" y="20800"/>
                </a:cubicBezTo>
                <a:cubicBezTo>
                  <a:pt x="18488" y="20800"/>
                  <a:pt x="18471" y="20785"/>
                  <a:pt x="18454" y="20800"/>
                </a:cubicBezTo>
                <a:cubicBezTo>
                  <a:pt x="18441" y="20807"/>
                  <a:pt x="18439" y="20804"/>
                  <a:pt x="18436" y="20802"/>
                </a:cubicBezTo>
                <a:cubicBezTo>
                  <a:pt x="18433" y="20800"/>
                  <a:pt x="18428" y="20800"/>
                  <a:pt x="18411" y="20815"/>
                </a:cubicBezTo>
                <a:cubicBezTo>
                  <a:pt x="18390" y="20837"/>
                  <a:pt x="18364" y="20855"/>
                  <a:pt x="18341" y="20868"/>
                </a:cubicBezTo>
                <a:cubicBezTo>
                  <a:pt x="18319" y="20881"/>
                  <a:pt x="18300" y="20888"/>
                  <a:pt x="18291" y="20888"/>
                </a:cubicBezTo>
                <a:cubicBezTo>
                  <a:pt x="18283" y="20881"/>
                  <a:pt x="18274" y="20874"/>
                  <a:pt x="18266" y="20864"/>
                </a:cubicBezTo>
                <a:cubicBezTo>
                  <a:pt x="18257" y="20855"/>
                  <a:pt x="18249" y="20844"/>
                  <a:pt x="18240" y="20830"/>
                </a:cubicBezTo>
                <a:cubicBezTo>
                  <a:pt x="18227" y="20815"/>
                  <a:pt x="18208" y="20807"/>
                  <a:pt x="18192" y="20802"/>
                </a:cubicBezTo>
                <a:cubicBezTo>
                  <a:pt x="18175" y="20797"/>
                  <a:pt x="18162" y="20793"/>
                  <a:pt x="18162" y="20786"/>
                </a:cubicBezTo>
                <a:close/>
                <a:moveTo>
                  <a:pt x="8492" y="20836"/>
                </a:moveTo>
                <a:cubicBezTo>
                  <a:pt x="8492" y="20844"/>
                  <a:pt x="8490" y="20847"/>
                  <a:pt x="8488" y="20849"/>
                </a:cubicBezTo>
                <a:cubicBezTo>
                  <a:pt x="8486" y="20850"/>
                  <a:pt x="8484" y="20851"/>
                  <a:pt x="8484" y="20851"/>
                </a:cubicBezTo>
                <a:cubicBezTo>
                  <a:pt x="8484" y="20851"/>
                  <a:pt x="8486" y="20851"/>
                  <a:pt x="8488" y="20853"/>
                </a:cubicBezTo>
                <a:cubicBezTo>
                  <a:pt x="8490" y="20855"/>
                  <a:pt x="8492" y="20858"/>
                  <a:pt x="8492" y="20866"/>
                </a:cubicBezTo>
                <a:cubicBezTo>
                  <a:pt x="8492" y="20866"/>
                  <a:pt x="8492" y="20866"/>
                  <a:pt x="8491" y="20867"/>
                </a:cubicBezTo>
                <a:cubicBezTo>
                  <a:pt x="8490" y="20869"/>
                  <a:pt x="8488" y="20873"/>
                  <a:pt x="8484" y="20880"/>
                </a:cubicBezTo>
                <a:cubicBezTo>
                  <a:pt x="8484" y="20880"/>
                  <a:pt x="8484" y="20880"/>
                  <a:pt x="8483" y="20880"/>
                </a:cubicBezTo>
                <a:cubicBezTo>
                  <a:pt x="8482" y="20880"/>
                  <a:pt x="8480" y="20880"/>
                  <a:pt x="8476" y="20880"/>
                </a:cubicBezTo>
                <a:cubicBezTo>
                  <a:pt x="8476" y="20880"/>
                  <a:pt x="8476" y="20880"/>
                  <a:pt x="8474" y="20880"/>
                </a:cubicBezTo>
                <a:cubicBezTo>
                  <a:pt x="8473" y="20880"/>
                  <a:pt x="8471" y="20880"/>
                  <a:pt x="8467" y="20880"/>
                </a:cubicBezTo>
                <a:cubicBezTo>
                  <a:pt x="8467" y="20880"/>
                  <a:pt x="8467" y="20880"/>
                  <a:pt x="8467" y="20882"/>
                </a:cubicBezTo>
                <a:cubicBezTo>
                  <a:pt x="8467" y="20884"/>
                  <a:pt x="8467" y="20888"/>
                  <a:pt x="8467" y="20895"/>
                </a:cubicBezTo>
                <a:lnTo>
                  <a:pt x="8476" y="20909"/>
                </a:lnTo>
                <a:cubicBezTo>
                  <a:pt x="8476" y="20909"/>
                  <a:pt x="8476" y="20909"/>
                  <a:pt x="8474" y="20909"/>
                </a:cubicBezTo>
                <a:cubicBezTo>
                  <a:pt x="8473" y="20909"/>
                  <a:pt x="8471" y="20909"/>
                  <a:pt x="8467" y="20909"/>
                </a:cubicBezTo>
                <a:cubicBezTo>
                  <a:pt x="8466" y="20904"/>
                  <a:pt x="8465" y="20898"/>
                  <a:pt x="8464" y="20893"/>
                </a:cubicBezTo>
                <a:cubicBezTo>
                  <a:pt x="8463" y="20888"/>
                  <a:pt x="8462" y="20883"/>
                  <a:pt x="8462" y="20877"/>
                </a:cubicBezTo>
                <a:cubicBezTo>
                  <a:pt x="8462" y="20882"/>
                  <a:pt x="8463" y="20886"/>
                  <a:pt x="8463" y="20891"/>
                </a:cubicBezTo>
                <a:cubicBezTo>
                  <a:pt x="8464" y="20896"/>
                  <a:pt x="8465" y="20900"/>
                  <a:pt x="8466" y="20905"/>
                </a:cubicBezTo>
                <a:cubicBezTo>
                  <a:pt x="8466" y="20912"/>
                  <a:pt x="8466" y="20916"/>
                  <a:pt x="8466" y="20918"/>
                </a:cubicBezTo>
                <a:cubicBezTo>
                  <a:pt x="8466" y="20920"/>
                  <a:pt x="8466" y="20920"/>
                  <a:pt x="8466" y="20920"/>
                </a:cubicBezTo>
                <a:cubicBezTo>
                  <a:pt x="8466" y="20949"/>
                  <a:pt x="8466" y="20950"/>
                  <a:pt x="8466" y="20950"/>
                </a:cubicBezTo>
                <a:cubicBezTo>
                  <a:pt x="8466" y="20964"/>
                  <a:pt x="8466" y="20963"/>
                  <a:pt x="8466" y="20963"/>
                </a:cubicBezTo>
                <a:cubicBezTo>
                  <a:pt x="8461" y="20963"/>
                  <a:pt x="8459" y="20963"/>
                  <a:pt x="8458" y="20963"/>
                </a:cubicBezTo>
                <a:cubicBezTo>
                  <a:pt x="8457" y="20963"/>
                  <a:pt x="8457" y="20963"/>
                  <a:pt x="8457" y="20963"/>
                </a:cubicBezTo>
                <a:cubicBezTo>
                  <a:pt x="8461" y="20971"/>
                  <a:pt x="8463" y="20974"/>
                  <a:pt x="8465" y="20976"/>
                </a:cubicBezTo>
                <a:cubicBezTo>
                  <a:pt x="8466" y="20978"/>
                  <a:pt x="8466" y="20979"/>
                  <a:pt x="8466" y="20979"/>
                </a:cubicBezTo>
                <a:cubicBezTo>
                  <a:pt x="8466" y="20979"/>
                  <a:pt x="8466" y="20978"/>
                  <a:pt x="8466" y="20980"/>
                </a:cubicBezTo>
                <a:cubicBezTo>
                  <a:pt x="8466" y="20982"/>
                  <a:pt x="8466" y="20986"/>
                  <a:pt x="8466" y="20993"/>
                </a:cubicBezTo>
                <a:cubicBezTo>
                  <a:pt x="8466" y="20993"/>
                  <a:pt x="8466" y="20993"/>
                  <a:pt x="8466" y="20995"/>
                </a:cubicBezTo>
                <a:cubicBezTo>
                  <a:pt x="8466" y="20997"/>
                  <a:pt x="8466" y="21001"/>
                  <a:pt x="8466" y="21008"/>
                </a:cubicBezTo>
                <a:cubicBezTo>
                  <a:pt x="8470" y="21008"/>
                  <a:pt x="8472" y="21008"/>
                  <a:pt x="8473" y="21008"/>
                </a:cubicBezTo>
                <a:cubicBezTo>
                  <a:pt x="8474" y="21008"/>
                  <a:pt x="8474" y="21008"/>
                  <a:pt x="8474" y="21008"/>
                </a:cubicBezTo>
                <a:lnTo>
                  <a:pt x="8483" y="21022"/>
                </a:lnTo>
                <a:cubicBezTo>
                  <a:pt x="8483" y="21022"/>
                  <a:pt x="8483" y="21022"/>
                  <a:pt x="8484" y="21022"/>
                </a:cubicBezTo>
                <a:cubicBezTo>
                  <a:pt x="8485" y="21022"/>
                  <a:pt x="8487" y="21022"/>
                  <a:pt x="8492" y="21022"/>
                </a:cubicBezTo>
                <a:cubicBezTo>
                  <a:pt x="8492" y="21022"/>
                  <a:pt x="8492" y="21022"/>
                  <a:pt x="8493" y="21022"/>
                </a:cubicBezTo>
                <a:cubicBezTo>
                  <a:pt x="8494" y="21022"/>
                  <a:pt x="8496" y="21022"/>
                  <a:pt x="8500" y="21022"/>
                </a:cubicBezTo>
                <a:cubicBezTo>
                  <a:pt x="8500" y="21022"/>
                  <a:pt x="8502" y="21022"/>
                  <a:pt x="8504" y="21021"/>
                </a:cubicBezTo>
                <a:cubicBezTo>
                  <a:pt x="8506" y="21019"/>
                  <a:pt x="8508" y="21015"/>
                  <a:pt x="8508" y="21008"/>
                </a:cubicBezTo>
                <a:cubicBezTo>
                  <a:pt x="8508" y="21008"/>
                  <a:pt x="8509" y="21008"/>
                  <a:pt x="8509" y="21008"/>
                </a:cubicBezTo>
                <a:lnTo>
                  <a:pt x="8509" y="21008"/>
                </a:lnTo>
                <a:lnTo>
                  <a:pt x="8509" y="21008"/>
                </a:lnTo>
                <a:cubicBezTo>
                  <a:pt x="8509" y="21008"/>
                  <a:pt x="8509" y="21008"/>
                  <a:pt x="8510" y="21008"/>
                </a:cubicBezTo>
                <a:cubicBezTo>
                  <a:pt x="8510" y="21007"/>
                  <a:pt x="8510" y="21007"/>
                  <a:pt x="8510" y="21006"/>
                </a:cubicBezTo>
                <a:cubicBezTo>
                  <a:pt x="8510" y="21005"/>
                  <a:pt x="8510" y="21003"/>
                  <a:pt x="8510" y="20998"/>
                </a:cubicBezTo>
                <a:cubicBezTo>
                  <a:pt x="8510" y="20998"/>
                  <a:pt x="8510" y="20998"/>
                  <a:pt x="8511" y="21000"/>
                </a:cubicBezTo>
                <a:cubicBezTo>
                  <a:pt x="8512" y="21002"/>
                  <a:pt x="8514" y="21006"/>
                  <a:pt x="8518" y="21012"/>
                </a:cubicBezTo>
                <a:cubicBezTo>
                  <a:pt x="8518" y="21012"/>
                  <a:pt x="8518" y="21012"/>
                  <a:pt x="8518" y="21012"/>
                </a:cubicBezTo>
                <a:cubicBezTo>
                  <a:pt x="8518" y="21012"/>
                  <a:pt x="8518" y="21012"/>
                  <a:pt x="8519" y="21012"/>
                </a:cubicBezTo>
                <a:cubicBezTo>
                  <a:pt x="8519" y="21012"/>
                  <a:pt x="8519" y="21012"/>
                  <a:pt x="8520" y="21010"/>
                </a:cubicBezTo>
                <a:cubicBezTo>
                  <a:pt x="8521" y="21008"/>
                  <a:pt x="8523" y="21004"/>
                  <a:pt x="8527" y="20998"/>
                </a:cubicBezTo>
                <a:cubicBezTo>
                  <a:pt x="8527" y="20998"/>
                  <a:pt x="8527" y="20998"/>
                  <a:pt x="8528" y="20998"/>
                </a:cubicBezTo>
                <a:cubicBezTo>
                  <a:pt x="8529" y="20998"/>
                  <a:pt x="8531" y="20998"/>
                  <a:pt x="8536" y="20998"/>
                </a:cubicBezTo>
                <a:cubicBezTo>
                  <a:pt x="8536" y="20998"/>
                  <a:pt x="8536" y="20998"/>
                  <a:pt x="8537" y="20998"/>
                </a:cubicBezTo>
                <a:cubicBezTo>
                  <a:pt x="8538" y="20998"/>
                  <a:pt x="8540" y="20998"/>
                  <a:pt x="8544" y="20998"/>
                </a:cubicBezTo>
                <a:cubicBezTo>
                  <a:pt x="8544" y="20998"/>
                  <a:pt x="8544" y="20998"/>
                  <a:pt x="8545" y="20998"/>
                </a:cubicBezTo>
                <a:cubicBezTo>
                  <a:pt x="8546" y="20998"/>
                  <a:pt x="8549" y="20998"/>
                  <a:pt x="8553" y="20998"/>
                </a:cubicBezTo>
                <a:cubicBezTo>
                  <a:pt x="8553" y="20998"/>
                  <a:pt x="8553" y="20998"/>
                  <a:pt x="8553" y="20983"/>
                </a:cubicBezTo>
                <a:cubicBezTo>
                  <a:pt x="8553" y="20983"/>
                  <a:pt x="8553" y="20983"/>
                  <a:pt x="8553" y="20968"/>
                </a:cubicBezTo>
                <a:cubicBezTo>
                  <a:pt x="8553" y="20968"/>
                  <a:pt x="8553" y="20968"/>
                  <a:pt x="8554" y="20970"/>
                </a:cubicBezTo>
                <a:cubicBezTo>
                  <a:pt x="8554" y="20972"/>
                  <a:pt x="8557" y="20976"/>
                  <a:pt x="8561" y="20983"/>
                </a:cubicBezTo>
                <a:cubicBezTo>
                  <a:pt x="8565" y="20983"/>
                  <a:pt x="8567" y="20983"/>
                  <a:pt x="8568" y="20983"/>
                </a:cubicBezTo>
                <a:cubicBezTo>
                  <a:pt x="8569" y="20983"/>
                  <a:pt x="8569" y="20983"/>
                  <a:pt x="8569" y="20983"/>
                </a:cubicBezTo>
                <a:cubicBezTo>
                  <a:pt x="8569" y="20983"/>
                  <a:pt x="8569" y="20983"/>
                  <a:pt x="8569" y="20981"/>
                </a:cubicBezTo>
                <a:cubicBezTo>
                  <a:pt x="8569" y="20979"/>
                  <a:pt x="8569" y="20976"/>
                  <a:pt x="8569" y="20968"/>
                </a:cubicBezTo>
                <a:cubicBezTo>
                  <a:pt x="8569" y="20968"/>
                  <a:pt x="8569" y="20968"/>
                  <a:pt x="8570" y="20968"/>
                </a:cubicBezTo>
                <a:cubicBezTo>
                  <a:pt x="8571" y="20968"/>
                  <a:pt x="8574" y="20968"/>
                  <a:pt x="8578" y="20968"/>
                </a:cubicBezTo>
                <a:cubicBezTo>
                  <a:pt x="8578" y="20968"/>
                  <a:pt x="8578" y="20968"/>
                  <a:pt x="8578" y="20939"/>
                </a:cubicBezTo>
                <a:cubicBezTo>
                  <a:pt x="8578" y="20939"/>
                  <a:pt x="8578" y="20939"/>
                  <a:pt x="8578" y="20925"/>
                </a:cubicBezTo>
                <a:lnTo>
                  <a:pt x="8587" y="20925"/>
                </a:lnTo>
                <a:lnTo>
                  <a:pt x="8595" y="20925"/>
                </a:lnTo>
                <a:cubicBezTo>
                  <a:pt x="8595" y="20925"/>
                  <a:pt x="8595" y="20925"/>
                  <a:pt x="8596" y="20925"/>
                </a:cubicBezTo>
                <a:cubicBezTo>
                  <a:pt x="8597" y="20925"/>
                  <a:pt x="8600" y="20925"/>
                  <a:pt x="8604" y="20925"/>
                </a:cubicBezTo>
                <a:cubicBezTo>
                  <a:pt x="8604" y="20925"/>
                  <a:pt x="8604" y="20924"/>
                  <a:pt x="8602" y="20922"/>
                </a:cubicBezTo>
                <a:cubicBezTo>
                  <a:pt x="8600" y="20920"/>
                  <a:pt x="8595" y="20917"/>
                  <a:pt x="8587" y="20909"/>
                </a:cubicBezTo>
                <a:cubicBezTo>
                  <a:pt x="8587" y="20909"/>
                  <a:pt x="8587" y="20909"/>
                  <a:pt x="8586" y="20909"/>
                </a:cubicBezTo>
                <a:cubicBezTo>
                  <a:pt x="8584" y="20909"/>
                  <a:pt x="8582" y="20909"/>
                  <a:pt x="8578" y="20909"/>
                </a:cubicBezTo>
                <a:cubicBezTo>
                  <a:pt x="8578" y="20909"/>
                  <a:pt x="8578" y="20910"/>
                  <a:pt x="8578" y="20908"/>
                </a:cubicBezTo>
                <a:cubicBezTo>
                  <a:pt x="8578" y="20906"/>
                  <a:pt x="8578" y="20903"/>
                  <a:pt x="8578" y="20895"/>
                </a:cubicBezTo>
                <a:cubicBezTo>
                  <a:pt x="8578" y="20895"/>
                  <a:pt x="8578" y="20895"/>
                  <a:pt x="8579" y="20895"/>
                </a:cubicBezTo>
                <a:cubicBezTo>
                  <a:pt x="8580" y="20895"/>
                  <a:pt x="8582" y="20895"/>
                  <a:pt x="8587" y="20895"/>
                </a:cubicBezTo>
                <a:cubicBezTo>
                  <a:pt x="8587" y="20895"/>
                  <a:pt x="8587" y="20895"/>
                  <a:pt x="8587" y="20893"/>
                </a:cubicBezTo>
                <a:cubicBezTo>
                  <a:pt x="8587" y="20891"/>
                  <a:pt x="8587" y="20887"/>
                  <a:pt x="8587" y="20880"/>
                </a:cubicBezTo>
                <a:cubicBezTo>
                  <a:pt x="8587" y="20880"/>
                  <a:pt x="8587" y="20880"/>
                  <a:pt x="8586" y="20880"/>
                </a:cubicBezTo>
                <a:cubicBezTo>
                  <a:pt x="8585" y="20880"/>
                  <a:pt x="8582" y="20880"/>
                  <a:pt x="8578" y="20880"/>
                </a:cubicBezTo>
                <a:cubicBezTo>
                  <a:pt x="8578" y="20880"/>
                  <a:pt x="8578" y="20880"/>
                  <a:pt x="8577" y="20880"/>
                </a:cubicBezTo>
                <a:cubicBezTo>
                  <a:pt x="8576" y="20880"/>
                  <a:pt x="8574" y="20880"/>
                  <a:pt x="8569" y="20880"/>
                </a:cubicBezTo>
                <a:cubicBezTo>
                  <a:pt x="8569" y="20880"/>
                  <a:pt x="8569" y="20880"/>
                  <a:pt x="8569" y="20878"/>
                </a:cubicBezTo>
                <a:cubicBezTo>
                  <a:pt x="8569" y="20877"/>
                  <a:pt x="8569" y="20873"/>
                  <a:pt x="8569" y="20866"/>
                </a:cubicBezTo>
                <a:cubicBezTo>
                  <a:pt x="8569" y="20866"/>
                  <a:pt x="8567" y="20866"/>
                  <a:pt x="8565" y="20867"/>
                </a:cubicBezTo>
                <a:cubicBezTo>
                  <a:pt x="8563" y="20869"/>
                  <a:pt x="8561" y="20873"/>
                  <a:pt x="8561" y="20880"/>
                </a:cubicBezTo>
                <a:cubicBezTo>
                  <a:pt x="8561" y="20880"/>
                  <a:pt x="8561" y="20880"/>
                  <a:pt x="8560" y="20880"/>
                </a:cubicBezTo>
                <a:cubicBezTo>
                  <a:pt x="8559" y="20880"/>
                  <a:pt x="8557" y="20880"/>
                  <a:pt x="8553" y="20880"/>
                </a:cubicBezTo>
                <a:cubicBezTo>
                  <a:pt x="8553" y="20873"/>
                  <a:pt x="8553" y="20869"/>
                  <a:pt x="8553" y="20867"/>
                </a:cubicBezTo>
                <a:cubicBezTo>
                  <a:pt x="8553" y="20866"/>
                  <a:pt x="8553" y="20866"/>
                  <a:pt x="8553" y="20866"/>
                </a:cubicBezTo>
                <a:lnTo>
                  <a:pt x="8544" y="20866"/>
                </a:lnTo>
                <a:lnTo>
                  <a:pt x="8536" y="20866"/>
                </a:lnTo>
                <a:lnTo>
                  <a:pt x="8536" y="20851"/>
                </a:lnTo>
                <a:lnTo>
                  <a:pt x="8527" y="20851"/>
                </a:lnTo>
                <a:lnTo>
                  <a:pt x="8527" y="20836"/>
                </a:lnTo>
                <a:lnTo>
                  <a:pt x="8518" y="20836"/>
                </a:lnTo>
                <a:cubicBezTo>
                  <a:pt x="8518" y="20836"/>
                  <a:pt x="8518" y="20836"/>
                  <a:pt x="8510" y="20836"/>
                </a:cubicBezTo>
                <a:cubicBezTo>
                  <a:pt x="8510" y="20836"/>
                  <a:pt x="8509" y="20836"/>
                  <a:pt x="8501" y="20836"/>
                </a:cubicBezTo>
                <a:cubicBezTo>
                  <a:pt x="8501" y="20836"/>
                  <a:pt x="8501" y="20836"/>
                  <a:pt x="8500" y="20836"/>
                </a:cubicBezTo>
                <a:cubicBezTo>
                  <a:pt x="8499" y="20836"/>
                  <a:pt x="8497" y="20836"/>
                  <a:pt x="8492" y="20836"/>
                </a:cubicBezTo>
                <a:close/>
                <a:moveTo>
                  <a:pt x="8467" y="20925"/>
                </a:moveTo>
                <a:lnTo>
                  <a:pt x="8476" y="20925"/>
                </a:lnTo>
                <a:lnTo>
                  <a:pt x="8476" y="20939"/>
                </a:lnTo>
                <a:cubicBezTo>
                  <a:pt x="8476" y="20939"/>
                  <a:pt x="8476" y="20939"/>
                  <a:pt x="8477" y="20941"/>
                </a:cubicBezTo>
                <a:cubicBezTo>
                  <a:pt x="8477" y="20943"/>
                  <a:pt x="8479" y="20947"/>
                  <a:pt x="8484" y="20954"/>
                </a:cubicBezTo>
                <a:lnTo>
                  <a:pt x="8476" y="20954"/>
                </a:lnTo>
                <a:cubicBezTo>
                  <a:pt x="8472" y="20954"/>
                  <a:pt x="8469" y="20954"/>
                  <a:pt x="8468" y="20954"/>
                </a:cubicBezTo>
                <a:cubicBezTo>
                  <a:pt x="8467" y="20954"/>
                  <a:pt x="8467" y="20954"/>
                  <a:pt x="8467" y="20954"/>
                </a:cubicBezTo>
                <a:cubicBezTo>
                  <a:pt x="8467" y="20939"/>
                  <a:pt x="8467" y="20932"/>
                  <a:pt x="8467" y="20928"/>
                </a:cubicBezTo>
                <a:cubicBezTo>
                  <a:pt x="8467" y="20925"/>
                  <a:pt x="8467" y="20925"/>
                  <a:pt x="8467" y="20925"/>
                </a:cubicBezTo>
                <a:close/>
                <a:moveTo>
                  <a:pt x="5430" y="21287"/>
                </a:moveTo>
                <a:lnTo>
                  <a:pt x="5430" y="21291"/>
                </a:lnTo>
                <a:cubicBezTo>
                  <a:pt x="5434" y="21291"/>
                  <a:pt x="5436" y="21291"/>
                  <a:pt x="5437" y="21291"/>
                </a:cubicBezTo>
                <a:cubicBezTo>
                  <a:pt x="5438" y="21291"/>
                  <a:pt x="5438" y="21291"/>
                  <a:pt x="5438" y="21291"/>
                </a:cubicBezTo>
                <a:cubicBezTo>
                  <a:pt x="5438" y="21290"/>
                  <a:pt x="5438" y="21289"/>
                  <a:pt x="5438" y="21289"/>
                </a:cubicBezTo>
                <a:cubicBezTo>
                  <a:pt x="5438" y="21288"/>
                  <a:pt x="5438" y="21287"/>
                  <a:pt x="5438" y="21287"/>
                </a:cubicBezTo>
                <a:cubicBezTo>
                  <a:pt x="5434" y="21287"/>
                  <a:pt x="5432" y="21287"/>
                  <a:pt x="5431" y="21287"/>
                </a:cubicBezTo>
                <a:cubicBezTo>
                  <a:pt x="5430" y="21287"/>
                  <a:pt x="5430" y="21287"/>
                  <a:pt x="5430" y="21287"/>
                </a:cubicBezTo>
                <a:close/>
                <a:moveTo>
                  <a:pt x="5439" y="21361"/>
                </a:moveTo>
                <a:cubicBezTo>
                  <a:pt x="5439" y="21361"/>
                  <a:pt x="5439" y="21362"/>
                  <a:pt x="5439" y="21363"/>
                </a:cubicBezTo>
                <a:cubicBezTo>
                  <a:pt x="5439" y="21364"/>
                  <a:pt x="5439" y="21365"/>
                  <a:pt x="5439" y="21365"/>
                </a:cubicBezTo>
                <a:cubicBezTo>
                  <a:pt x="5447" y="21372"/>
                  <a:pt x="5451" y="21375"/>
                  <a:pt x="5453" y="21377"/>
                </a:cubicBezTo>
                <a:cubicBezTo>
                  <a:pt x="5455" y="21379"/>
                  <a:pt x="5456" y="21379"/>
                  <a:pt x="5456" y="21379"/>
                </a:cubicBezTo>
                <a:cubicBezTo>
                  <a:pt x="5456" y="21379"/>
                  <a:pt x="5456" y="21378"/>
                  <a:pt x="5456" y="21377"/>
                </a:cubicBezTo>
                <a:cubicBezTo>
                  <a:pt x="5456" y="21376"/>
                  <a:pt x="5456" y="21375"/>
                  <a:pt x="5456" y="21375"/>
                </a:cubicBezTo>
                <a:cubicBezTo>
                  <a:pt x="5447" y="21368"/>
                  <a:pt x="5443" y="21365"/>
                  <a:pt x="5441" y="21363"/>
                </a:cubicBezTo>
                <a:cubicBezTo>
                  <a:pt x="5439" y="21361"/>
                  <a:pt x="5439" y="21361"/>
                  <a:pt x="5439" y="21361"/>
                </a:cubicBezTo>
                <a:close/>
              </a:path>
            </a:pathLst>
          </a:custGeom>
          <a:solidFill>
            <a:srgbClr val="313438">
              <a:alpha val="90000"/>
            </a:srgbClr>
          </a:solidFill>
          <a:effectLst>
            <a:outerShdw blurRad="1270000" dist="635000" dir="81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Slide #37">
    <p:spTree>
      <p:nvGrpSpPr>
        <p:cNvPr id="1" name=""/>
        <p:cNvGrpSpPr/>
        <p:nvPr/>
      </p:nvGrpSpPr>
      <p:grpSpPr>
        <a:xfrm>
          <a:off x="0" y="0"/>
          <a:ext cx="0" cy="0"/>
          <a:chOff x="0" y="0"/>
          <a:chExt cx="0" cy="0"/>
        </a:xfrm>
      </p:grpSpPr>
      <p:sp>
        <p:nvSpPr>
          <p:cNvPr id="438"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439" name="Shape"/>
          <p:cNvSpPr>
            <a:spLocks noGrp="1"/>
          </p:cNvSpPr>
          <p:nvPr>
            <p:ph type="body" idx="14"/>
          </p:nvPr>
        </p:nvSpPr>
        <p:spPr>
          <a:xfrm rot="10800000">
            <a:off x="634999" y="635000"/>
            <a:ext cx="23114001" cy="1244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9791" y="21600"/>
                </a:lnTo>
                <a:cubicBezTo>
                  <a:pt x="19785" y="21588"/>
                  <a:pt x="19779" y="21573"/>
                  <a:pt x="19771" y="21564"/>
                </a:cubicBezTo>
                <a:cubicBezTo>
                  <a:pt x="19753" y="21542"/>
                  <a:pt x="19717" y="21551"/>
                  <a:pt x="19717" y="21499"/>
                </a:cubicBezTo>
                <a:cubicBezTo>
                  <a:pt x="19717" y="21436"/>
                  <a:pt x="19724" y="21385"/>
                  <a:pt x="19748" y="21342"/>
                </a:cubicBezTo>
                <a:cubicBezTo>
                  <a:pt x="19768" y="21310"/>
                  <a:pt x="19791" y="21305"/>
                  <a:pt x="19814" y="21302"/>
                </a:cubicBezTo>
                <a:cubicBezTo>
                  <a:pt x="19838" y="21299"/>
                  <a:pt x="19863" y="21298"/>
                  <a:pt x="19890" y="21276"/>
                </a:cubicBezTo>
                <a:cubicBezTo>
                  <a:pt x="20002" y="21204"/>
                  <a:pt x="20070" y="21173"/>
                  <a:pt x="20189" y="21173"/>
                </a:cubicBezTo>
                <a:cubicBezTo>
                  <a:pt x="20206" y="21173"/>
                  <a:pt x="20230" y="21196"/>
                  <a:pt x="20230" y="21227"/>
                </a:cubicBezTo>
                <a:cubicBezTo>
                  <a:pt x="20230" y="21259"/>
                  <a:pt x="20213" y="21269"/>
                  <a:pt x="20213" y="21299"/>
                </a:cubicBezTo>
                <a:cubicBezTo>
                  <a:pt x="20213" y="21352"/>
                  <a:pt x="20250" y="21353"/>
                  <a:pt x="20274" y="21353"/>
                </a:cubicBezTo>
                <a:cubicBezTo>
                  <a:pt x="20286" y="21353"/>
                  <a:pt x="20290" y="21353"/>
                  <a:pt x="20301" y="21353"/>
                </a:cubicBezTo>
                <a:cubicBezTo>
                  <a:pt x="20299" y="21379"/>
                  <a:pt x="20300" y="21403"/>
                  <a:pt x="20300" y="21424"/>
                </a:cubicBezTo>
                <a:cubicBezTo>
                  <a:pt x="20299" y="21446"/>
                  <a:pt x="20296" y="21464"/>
                  <a:pt x="20284" y="21479"/>
                </a:cubicBezTo>
                <a:cubicBezTo>
                  <a:pt x="20267" y="21501"/>
                  <a:pt x="20230" y="21477"/>
                  <a:pt x="20230" y="21518"/>
                </a:cubicBezTo>
                <a:cubicBezTo>
                  <a:pt x="20230" y="21551"/>
                  <a:pt x="20225" y="21576"/>
                  <a:pt x="20218" y="21600"/>
                </a:cubicBezTo>
                <a:lnTo>
                  <a:pt x="21187" y="21600"/>
                </a:lnTo>
                <a:cubicBezTo>
                  <a:pt x="21178" y="21588"/>
                  <a:pt x="21168" y="21579"/>
                  <a:pt x="21159" y="21569"/>
                </a:cubicBezTo>
                <a:cubicBezTo>
                  <a:pt x="21143" y="21553"/>
                  <a:pt x="21127" y="21535"/>
                  <a:pt x="21112" y="21499"/>
                </a:cubicBezTo>
                <a:cubicBezTo>
                  <a:pt x="21091" y="21441"/>
                  <a:pt x="21070" y="21398"/>
                  <a:pt x="21049" y="21354"/>
                </a:cubicBezTo>
                <a:cubicBezTo>
                  <a:pt x="21028" y="21311"/>
                  <a:pt x="21007" y="21266"/>
                  <a:pt x="20987" y="21204"/>
                </a:cubicBezTo>
                <a:cubicBezTo>
                  <a:pt x="20981" y="21182"/>
                  <a:pt x="20959" y="21173"/>
                  <a:pt x="20959" y="21143"/>
                </a:cubicBezTo>
                <a:cubicBezTo>
                  <a:pt x="20959" y="21121"/>
                  <a:pt x="20958" y="21109"/>
                  <a:pt x="20963" y="21100"/>
                </a:cubicBezTo>
                <a:cubicBezTo>
                  <a:pt x="20981" y="21089"/>
                  <a:pt x="20994" y="21069"/>
                  <a:pt x="21017" y="21069"/>
                </a:cubicBezTo>
                <a:cubicBezTo>
                  <a:pt x="21034" y="21069"/>
                  <a:pt x="21054" y="21089"/>
                  <a:pt x="21054" y="21119"/>
                </a:cubicBezTo>
                <a:cubicBezTo>
                  <a:pt x="21054" y="21172"/>
                  <a:pt x="21023" y="21205"/>
                  <a:pt x="21023" y="21258"/>
                </a:cubicBezTo>
                <a:cubicBezTo>
                  <a:pt x="21023" y="21277"/>
                  <a:pt x="21041" y="21290"/>
                  <a:pt x="21047" y="21311"/>
                </a:cubicBezTo>
                <a:cubicBezTo>
                  <a:pt x="21106" y="21290"/>
                  <a:pt x="21099" y="21162"/>
                  <a:pt x="21099" y="21046"/>
                </a:cubicBezTo>
                <a:cubicBezTo>
                  <a:pt x="21099" y="20963"/>
                  <a:pt x="21070" y="20878"/>
                  <a:pt x="21023" y="20878"/>
                </a:cubicBezTo>
                <a:cubicBezTo>
                  <a:pt x="20976" y="20878"/>
                  <a:pt x="20957" y="20954"/>
                  <a:pt x="20916" y="20985"/>
                </a:cubicBezTo>
                <a:cubicBezTo>
                  <a:pt x="20904" y="20990"/>
                  <a:pt x="20894" y="20991"/>
                  <a:pt x="20884" y="20989"/>
                </a:cubicBezTo>
                <a:cubicBezTo>
                  <a:pt x="20873" y="20988"/>
                  <a:pt x="20863" y="20985"/>
                  <a:pt x="20851" y="20985"/>
                </a:cubicBezTo>
                <a:cubicBezTo>
                  <a:pt x="20830" y="20990"/>
                  <a:pt x="20818" y="21011"/>
                  <a:pt x="20807" y="21034"/>
                </a:cubicBezTo>
                <a:cubicBezTo>
                  <a:pt x="20795" y="21058"/>
                  <a:pt x="20783" y="21084"/>
                  <a:pt x="20763" y="21100"/>
                </a:cubicBezTo>
                <a:cubicBezTo>
                  <a:pt x="20730" y="21136"/>
                  <a:pt x="20703" y="21162"/>
                  <a:pt x="20675" y="21183"/>
                </a:cubicBezTo>
                <a:cubicBezTo>
                  <a:pt x="20647" y="21203"/>
                  <a:pt x="20618" y="21219"/>
                  <a:pt x="20579" y="21234"/>
                </a:cubicBezTo>
                <a:cubicBezTo>
                  <a:pt x="20538" y="21224"/>
                  <a:pt x="20518" y="21219"/>
                  <a:pt x="20508" y="21217"/>
                </a:cubicBezTo>
                <a:cubicBezTo>
                  <a:pt x="20497" y="21215"/>
                  <a:pt x="20497" y="21215"/>
                  <a:pt x="20498" y="21215"/>
                </a:cubicBezTo>
                <a:cubicBezTo>
                  <a:pt x="20494" y="21205"/>
                  <a:pt x="20493" y="21200"/>
                  <a:pt x="20492" y="21198"/>
                </a:cubicBezTo>
                <a:cubicBezTo>
                  <a:pt x="20491" y="21196"/>
                  <a:pt x="20491" y="21196"/>
                  <a:pt x="20491" y="21196"/>
                </a:cubicBezTo>
                <a:cubicBezTo>
                  <a:pt x="20500" y="21165"/>
                  <a:pt x="20515" y="21148"/>
                  <a:pt x="20530" y="21133"/>
                </a:cubicBezTo>
                <a:cubicBezTo>
                  <a:pt x="20545" y="21117"/>
                  <a:pt x="20560" y="21101"/>
                  <a:pt x="20569" y="21069"/>
                </a:cubicBezTo>
                <a:cubicBezTo>
                  <a:pt x="20595" y="20985"/>
                  <a:pt x="20615" y="20914"/>
                  <a:pt x="20631" y="20842"/>
                </a:cubicBezTo>
                <a:cubicBezTo>
                  <a:pt x="20648" y="20769"/>
                  <a:pt x="20663" y="20695"/>
                  <a:pt x="20681" y="20606"/>
                </a:cubicBezTo>
                <a:cubicBezTo>
                  <a:pt x="20698" y="20512"/>
                  <a:pt x="20722" y="20470"/>
                  <a:pt x="20722" y="20376"/>
                </a:cubicBezTo>
                <a:cubicBezTo>
                  <a:pt x="20722" y="20219"/>
                  <a:pt x="20639" y="20176"/>
                  <a:pt x="20592" y="20050"/>
                </a:cubicBezTo>
                <a:cubicBezTo>
                  <a:pt x="20557" y="19956"/>
                  <a:pt x="20557" y="19883"/>
                  <a:pt x="20539" y="19778"/>
                </a:cubicBezTo>
                <a:cubicBezTo>
                  <a:pt x="20528" y="19715"/>
                  <a:pt x="20503" y="19683"/>
                  <a:pt x="20498" y="19609"/>
                </a:cubicBezTo>
                <a:cubicBezTo>
                  <a:pt x="20480" y="19641"/>
                  <a:pt x="20470" y="19670"/>
                  <a:pt x="20460" y="19699"/>
                </a:cubicBezTo>
                <a:cubicBezTo>
                  <a:pt x="20450" y="19729"/>
                  <a:pt x="20441" y="19761"/>
                  <a:pt x="20426" y="19798"/>
                </a:cubicBezTo>
                <a:cubicBezTo>
                  <a:pt x="20403" y="19850"/>
                  <a:pt x="20386" y="19897"/>
                  <a:pt x="20375" y="19948"/>
                </a:cubicBezTo>
                <a:cubicBezTo>
                  <a:pt x="20364" y="19999"/>
                  <a:pt x="20359" y="20055"/>
                  <a:pt x="20355" y="20123"/>
                </a:cubicBezTo>
                <a:cubicBezTo>
                  <a:pt x="20355" y="20181"/>
                  <a:pt x="20350" y="20225"/>
                  <a:pt x="20342" y="20269"/>
                </a:cubicBezTo>
                <a:cubicBezTo>
                  <a:pt x="20335" y="20312"/>
                  <a:pt x="20327" y="20355"/>
                  <a:pt x="20321" y="20407"/>
                </a:cubicBezTo>
                <a:cubicBezTo>
                  <a:pt x="20321" y="20433"/>
                  <a:pt x="20318" y="20451"/>
                  <a:pt x="20314" y="20468"/>
                </a:cubicBezTo>
                <a:cubicBezTo>
                  <a:pt x="20311" y="20485"/>
                  <a:pt x="20308" y="20501"/>
                  <a:pt x="20308" y="20522"/>
                </a:cubicBezTo>
                <a:cubicBezTo>
                  <a:pt x="20302" y="20585"/>
                  <a:pt x="20296" y="20648"/>
                  <a:pt x="20261" y="20648"/>
                </a:cubicBezTo>
                <a:cubicBezTo>
                  <a:pt x="20225" y="20648"/>
                  <a:pt x="20207" y="20618"/>
                  <a:pt x="20172" y="20618"/>
                </a:cubicBezTo>
                <a:cubicBezTo>
                  <a:pt x="20048" y="20618"/>
                  <a:pt x="20001" y="20828"/>
                  <a:pt x="19877" y="20828"/>
                </a:cubicBezTo>
                <a:cubicBezTo>
                  <a:pt x="19859" y="20828"/>
                  <a:pt x="19859" y="20828"/>
                  <a:pt x="19859" y="20828"/>
                </a:cubicBezTo>
                <a:cubicBezTo>
                  <a:pt x="19859" y="20787"/>
                  <a:pt x="19859" y="20786"/>
                  <a:pt x="19859" y="20786"/>
                </a:cubicBezTo>
                <a:cubicBezTo>
                  <a:pt x="19859" y="20723"/>
                  <a:pt x="19882" y="20688"/>
                  <a:pt x="19894" y="20636"/>
                </a:cubicBezTo>
                <a:cubicBezTo>
                  <a:pt x="19911" y="20564"/>
                  <a:pt x="19900" y="20492"/>
                  <a:pt x="19941" y="20460"/>
                </a:cubicBezTo>
                <a:cubicBezTo>
                  <a:pt x="19966" y="20440"/>
                  <a:pt x="19990" y="20437"/>
                  <a:pt x="20019" y="20438"/>
                </a:cubicBezTo>
                <a:cubicBezTo>
                  <a:pt x="20090" y="20438"/>
                  <a:pt x="20090" y="20438"/>
                  <a:pt x="20090" y="20438"/>
                </a:cubicBezTo>
                <a:cubicBezTo>
                  <a:pt x="20167" y="20438"/>
                  <a:pt x="20179" y="20271"/>
                  <a:pt x="20179" y="20134"/>
                </a:cubicBezTo>
                <a:cubicBezTo>
                  <a:pt x="20179" y="20050"/>
                  <a:pt x="20167" y="19995"/>
                  <a:pt x="20155" y="19913"/>
                </a:cubicBezTo>
                <a:cubicBezTo>
                  <a:pt x="20169" y="19807"/>
                  <a:pt x="20177" y="19754"/>
                  <a:pt x="20181" y="19728"/>
                </a:cubicBezTo>
                <a:cubicBezTo>
                  <a:pt x="20185" y="19701"/>
                  <a:pt x="20185" y="19701"/>
                  <a:pt x="20185" y="19701"/>
                </a:cubicBezTo>
                <a:cubicBezTo>
                  <a:pt x="20185" y="19681"/>
                  <a:pt x="20172" y="19662"/>
                  <a:pt x="20172" y="19640"/>
                </a:cubicBezTo>
                <a:cubicBezTo>
                  <a:pt x="20172" y="19566"/>
                  <a:pt x="20213" y="19557"/>
                  <a:pt x="20213" y="19483"/>
                </a:cubicBezTo>
                <a:cubicBezTo>
                  <a:pt x="20213" y="19472"/>
                  <a:pt x="20202" y="19470"/>
                  <a:pt x="20202" y="19449"/>
                </a:cubicBezTo>
                <a:cubicBezTo>
                  <a:pt x="20202" y="19396"/>
                  <a:pt x="20250" y="19390"/>
                  <a:pt x="20250" y="19338"/>
                </a:cubicBezTo>
                <a:cubicBezTo>
                  <a:pt x="20250" y="19316"/>
                  <a:pt x="20237" y="19314"/>
                  <a:pt x="20226" y="19303"/>
                </a:cubicBezTo>
                <a:cubicBezTo>
                  <a:pt x="20238" y="19272"/>
                  <a:pt x="20251" y="19250"/>
                  <a:pt x="20265" y="19230"/>
                </a:cubicBezTo>
                <a:cubicBezTo>
                  <a:pt x="20280" y="19210"/>
                  <a:pt x="20297" y="19191"/>
                  <a:pt x="20314" y="19165"/>
                </a:cubicBezTo>
                <a:cubicBezTo>
                  <a:pt x="20326" y="19150"/>
                  <a:pt x="20332" y="19129"/>
                  <a:pt x="20338" y="19110"/>
                </a:cubicBezTo>
                <a:cubicBezTo>
                  <a:pt x="20343" y="19091"/>
                  <a:pt x="20350" y="19073"/>
                  <a:pt x="20362" y="19062"/>
                </a:cubicBezTo>
                <a:cubicBezTo>
                  <a:pt x="20379" y="19051"/>
                  <a:pt x="20403" y="19032"/>
                  <a:pt x="20403" y="19000"/>
                </a:cubicBezTo>
                <a:cubicBezTo>
                  <a:pt x="20403" y="18885"/>
                  <a:pt x="20342" y="18832"/>
                  <a:pt x="20342" y="18717"/>
                </a:cubicBezTo>
                <a:cubicBezTo>
                  <a:pt x="20342" y="18684"/>
                  <a:pt x="20349" y="18683"/>
                  <a:pt x="20349" y="18652"/>
                </a:cubicBezTo>
                <a:cubicBezTo>
                  <a:pt x="20349" y="18641"/>
                  <a:pt x="20342" y="18643"/>
                  <a:pt x="20342" y="18633"/>
                </a:cubicBezTo>
                <a:cubicBezTo>
                  <a:pt x="20342" y="18623"/>
                  <a:pt x="20343" y="18620"/>
                  <a:pt x="20349" y="18609"/>
                </a:cubicBezTo>
                <a:cubicBezTo>
                  <a:pt x="20372" y="18609"/>
                  <a:pt x="20384" y="18568"/>
                  <a:pt x="20413" y="18568"/>
                </a:cubicBezTo>
                <a:cubicBezTo>
                  <a:pt x="20420" y="18567"/>
                  <a:pt x="20427" y="18590"/>
                  <a:pt x="20433" y="18590"/>
                </a:cubicBezTo>
                <a:cubicBezTo>
                  <a:pt x="20438" y="18590"/>
                  <a:pt x="20444" y="18579"/>
                  <a:pt x="20444" y="18579"/>
                </a:cubicBezTo>
                <a:cubicBezTo>
                  <a:pt x="20444" y="18537"/>
                  <a:pt x="20444" y="18537"/>
                  <a:pt x="20444" y="18537"/>
                </a:cubicBezTo>
                <a:cubicBezTo>
                  <a:pt x="20444" y="18474"/>
                  <a:pt x="20407" y="18456"/>
                  <a:pt x="20396" y="18391"/>
                </a:cubicBezTo>
                <a:cubicBezTo>
                  <a:pt x="20375" y="18297"/>
                  <a:pt x="20373" y="18210"/>
                  <a:pt x="20365" y="18128"/>
                </a:cubicBezTo>
                <a:cubicBezTo>
                  <a:pt x="20358" y="18046"/>
                  <a:pt x="20347" y="17970"/>
                  <a:pt x="20308" y="17897"/>
                </a:cubicBezTo>
                <a:cubicBezTo>
                  <a:pt x="20302" y="17960"/>
                  <a:pt x="20297" y="18002"/>
                  <a:pt x="20297" y="18065"/>
                </a:cubicBezTo>
                <a:cubicBezTo>
                  <a:pt x="20297" y="18128"/>
                  <a:pt x="20308" y="18158"/>
                  <a:pt x="20308" y="18211"/>
                </a:cubicBezTo>
                <a:cubicBezTo>
                  <a:pt x="20308" y="18272"/>
                  <a:pt x="20314" y="18336"/>
                  <a:pt x="20284" y="18368"/>
                </a:cubicBezTo>
                <a:cubicBezTo>
                  <a:pt x="20275" y="18383"/>
                  <a:pt x="20265" y="18384"/>
                  <a:pt x="20254" y="18381"/>
                </a:cubicBezTo>
                <a:cubicBezTo>
                  <a:pt x="20243" y="18379"/>
                  <a:pt x="20231" y="18374"/>
                  <a:pt x="20219" y="18379"/>
                </a:cubicBezTo>
                <a:cubicBezTo>
                  <a:pt x="20208" y="18395"/>
                  <a:pt x="20205" y="18418"/>
                  <a:pt x="20202" y="18442"/>
                </a:cubicBezTo>
                <a:cubicBezTo>
                  <a:pt x="20199" y="18466"/>
                  <a:pt x="20197" y="18490"/>
                  <a:pt x="20185" y="18506"/>
                </a:cubicBezTo>
                <a:cubicBezTo>
                  <a:pt x="20179" y="18511"/>
                  <a:pt x="20171" y="18510"/>
                  <a:pt x="20164" y="18511"/>
                </a:cubicBezTo>
                <a:cubicBezTo>
                  <a:pt x="20156" y="18512"/>
                  <a:pt x="20148" y="18515"/>
                  <a:pt x="20142" y="18525"/>
                </a:cubicBezTo>
                <a:cubicBezTo>
                  <a:pt x="20136" y="18541"/>
                  <a:pt x="20135" y="18558"/>
                  <a:pt x="20134" y="18576"/>
                </a:cubicBezTo>
                <a:cubicBezTo>
                  <a:pt x="20134" y="18593"/>
                  <a:pt x="20135" y="18612"/>
                  <a:pt x="20135" y="18633"/>
                </a:cubicBezTo>
                <a:cubicBezTo>
                  <a:pt x="20133" y="18643"/>
                  <a:pt x="20129" y="18654"/>
                  <a:pt x="20125" y="18664"/>
                </a:cubicBezTo>
                <a:cubicBezTo>
                  <a:pt x="20121" y="18674"/>
                  <a:pt x="20117" y="18684"/>
                  <a:pt x="20114" y="18694"/>
                </a:cubicBezTo>
                <a:cubicBezTo>
                  <a:pt x="20111" y="18725"/>
                  <a:pt x="20114" y="18750"/>
                  <a:pt x="20116" y="18773"/>
                </a:cubicBezTo>
                <a:cubicBezTo>
                  <a:pt x="20118" y="18795"/>
                  <a:pt x="20120" y="18817"/>
                  <a:pt x="20114" y="18843"/>
                </a:cubicBezTo>
                <a:cubicBezTo>
                  <a:pt x="20105" y="18864"/>
                  <a:pt x="20096" y="18877"/>
                  <a:pt x="20088" y="18889"/>
                </a:cubicBezTo>
                <a:cubicBezTo>
                  <a:pt x="20080" y="18902"/>
                  <a:pt x="20074" y="18914"/>
                  <a:pt x="20071" y="18935"/>
                </a:cubicBezTo>
                <a:cubicBezTo>
                  <a:pt x="20047" y="19041"/>
                  <a:pt x="20036" y="19158"/>
                  <a:pt x="19972" y="19158"/>
                </a:cubicBezTo>
                <a:cubicBezTo>
                  <a:pt x="19942" y="19158"/>
                  <a:pt x="19925" y="19146"/>
                  <a:pt x="19890" y="19146"/>
                </a:cubicBezTo>
                <a:cubicBezTo>
                  <a:pt x="19871" y="19146"/>
                  <a:pt x="19871" y="19179"/>
                  <a:pt x="19859" y="19211"/>
                </a:cubicBezTo>
                <a:cubicBezTo>
                  <a:pt x="19853" y="19227"/>
                  <a:pt x="19846" y="19239"/>
                  <a:pt x="19838" y="19251"/>
                </a:cubicBezTo>
                <a:cubicBezTo>
                  <a:pt x="19830" y="19264"/>
                  <a:pt x="19821" y="19276"/>
                  <a:pt x="19812" y="19291"/>
                </a:cubicBezTo>
                <a:cubicBezTo>
                  <a:pt x="19800" y="19307"/>
                  <a:pt x="19790" y="19314"/>
                  <a:pt x="19779" y="19319"/>
                </a:cubicBezTo>
                <a:cubicBezTo>
                  <a:pt x="19768" y="19323"/>
                  <a:pt x="19756" y="19327"/>
                  <a:pt x="19741" y="19338"/>
                </a:cubicBezTo>
                <a:cubicBezTo>
                  <a:pt x="19721" y="19353"/>
                  <a:pt x="19707" y="19373"/>
                  <a:pt x="19694" y="19396"/>
                </a:cubicBezTo>
                <a:cubicBezTo>
                  <a:pt x="19680" y="19419"/>
                  <a:pt x="19667" y="19446"/>
                  <a:pt x="19646" y="19472"/>
                </a:cubicBezTo>
                <a:cubicBezTo>
                  <a:pt x="19623" y="19509"/>
                  <a:pt x="19611" y="19549"/>
                  <a:pt x="19601" y="19593"/>
                </a:cubicBezTo>
                <a:cubicBezTo>
                  <a:pt x="19591" y="19636"/>
                  <a:pt x="19582" y="19684"/>
                  <a:pt x="19564" y="19736"/>
                </a:cubicBezTo>
                <a:cubicBezTo>
                  <a:pt x="19546" y="19808"/>
                  <a:pt x="19487" y="19808"/>
                  <a:pt x="19487" y="19893"/>
                </a:cubicBezTo>
                <a:cubicBezTo>
                  <a:pt x="19487" y="19915"/>
                  <a:pt x="19493" y="19923"/>
                  <a:pt x="19493" y="19943"/>
                </a:cubicBezTo>
                <a:cubicBezTo>
                  <a:pt x="19493" y="20006"/>
                  <a:pt x="19452" y="19995"/>
                  <a:pt x="19428" y="20028"/>
                </a:cubicBezTo>
                <a:cubicBezTo>
                  <a:pt x="19387" y="20069"/>
                  <a:pt x="19370" y="20134"/>
                  <a:pt x="19370" y="20208"/>
                </a:cubicBezTo>
                <a:cubicBezTo>
                  <a:pt x="19370" y="20218"/>
                  <a:pt x="19375" y="20217"/>
                  <a:pt x="19375" y="20226"/>
                </a:cubicBezTo>
                <a:cubicBezTo>
                  <a:pt x="19375" y="20259"/>
                  <a:pt x="19351" y="20272"/>
                  <a:pt x="19351" y="20303"/>
                </a:cubicBezTo>
                <a:cubicBezTo>
                  <a:pt x="19351" y="20325"/>
                  <a:pt x="19357" y="20321"/>
                  <a:pt x="19357" y="20341"/>
                </a:cubicBezTo>
                <a:cubicBezTo>
                  <a:pt x="19369" y="20336"/>
                  <a:pt x="19379" y="20334"/>
                  <a:pt x="19389" y="20330"/>
                </a:cubicBezTo>
                <a:cubicBezTo>
                  <a:pt x="19398" y="20326"/>
                  <a:pt x="19407" y="20318"/>
                  <a:pt x="19415" y="20303"/>
                </a:cubicBezTo>
                <a:cubicBezTo>
                  <a:pt x="19412" y="20335"/>
                  <a:pt x="19410" y="20361"/>
                  <a:pt x="19408" y="20386"/>
                </a:cubicBezTo>
                <a:cubicBezTo>
                  <a:pt x="19406" y="20410"/>
                  <a:pt x="19405" y="20434"/>
                  <a:pt x="19405" y="20460"/>
                </a:cubicBezTo>
                <a:cubicBezTo>
                  <a:pt x="19364" y="20408"/>
                  <a:pt x="19340" y="20353"/>
                  <a:pt x="19286" y="20353"/>
                </a:cubicBezTo>
                <a:cubicBezTo>
                  <a:pt x="19269" y="20353"/>
                  <a:pt x="19269" y="20419"/>
                  <a:pt x="19262" y="20460"/>
                </a:cubicBezTo>
                <a:cubicBezTo>
                  <a:pt x="19259" y="20455"/>
                  <a:pt x="19258" y="20452"/>
                  <a:pt x="19257" y="20451"/>
                </a:cubicBezTo>
                <a:cubicBezTo>
                  <a:pt x="19256" y="20449"/>
                  <a:pt x="19256" y="20449"/>
                  <a:pt x="19256" y="20449"/>
                </a:cubicBezTo>
                <a:cubicBezTo>
                  <a:pt x="19233" y="20366"/>
                  <a:pt x="19233" y="20301"/>
                  <a:pt x="19198" y="20238"/>
                </a:cubicBezTo>
                <a:cubicBezTo>
                  <a:pt x="19161" y="20173"/>
                  <a:pt x="19137" y="20134"/>
                  <a:pt x="19123" y="20113"/>
                </a:cubicBezTo>
                <a:cubicBezTo>
                  <a:pt x="19136" y="20129"/>
                  <a:pt x="19154" y="20146"/>
                  <a:pt x="19174" y="20146"/>
                </a:cubicBezTo>
                <a:cubicBezTo>
                  <a:pt x="19185" y="20146"/>
                  <a:pt x="19185" y="20146"/>
                  <a:pt x="19185" y="20146"/>
                </a:cubicBezTo>
                <a:cubicBezTo>
                  <a:pt x="19185" y="20120"/>
                  <a:pt x="19185" y="20106"/>
                  <a:pt x="19185" y="20099"/>
                </a:cubicBezTo>
                <a:cubicBezTo>
                  <a:pt x="19185" y="20093"/>
                  <a:pt x="19185" y="20093"/>
                  <a:pt x="19185" y="20093"/>
                </a:cubicBezTo>
                <a:cubicBezTo>
                  <a:pt x="19161" y="19982"/>
                  <a:pt x="19150" y="19926"/>
                  <a:pt x="19145" y="19898"/>
                </a:cubicBezTo>
                <a:cubicBezTo>
                  <a:pt x="19139" y="19870"/>
                  <a:pt x="19140" y="19870"/>
                  <a:pt x="19140" y="19870"/>
                </a:cubicBezTo>
                <a:cubicBezTo>
                  <a:pt x="19140" y="19838"/>
                  <a:pt x="19141" y="19812"/>
                  <a:pt x="19140" y="19788"/>
                </a:cubicBezTo>
                <a:cubicBezTo>
                  <a:pt x="19139" y="19763"/>
                  <a:pt x="19135" y="19739"/>
                  <a:pt x="19127" y="19713"/>
                </a:cubicBezTo>
                <a:cubicBezTo>
                  <a:pt x="19115" y="19672"/>
                  <a:pt x="19092" y="19662"/>
                  <a:pt x="19092" y="19609"/>
                </a:cubicBezTo>
                <a:cubicBezTo>
                  <a:pt x="19092" y="19599"/>
                  <a:pt x="19097" y="19585"/>
                  <a:pt x="19097" y="19564"/>
                </a:cubicBezTo>
                <a:cubicBezTo>
                  <a:pt x="19097" y="19511"/>
                  <a:pt x="19079" y="19494"/>
                  <a:pt x="19073" y="19441"/>
                </a:cubicBezTo>
                <a:cubicBezTo>
                  <a:pt x="19067" y="19415"/>
                  <a:pt x="19064" y="19388"/>
                  <a:pt x="19059" y="19364"/>
                </a:cubicBezTo>
                <a:cubicBezTo>
                  <a:pt x="19054" y="19340"/>
                  <a:pt x="19047" y="19319"/>
                  <a:pt x="19032" y="19303"/>
                </a:cubicBezTo>
                <a:cubicBezTo>
                  <a:pt x="19014" y="19287"/>
                  <a:pt x="19000" y="19274"/>
                  <a:pt x="18988" y="19257"/>
                </a:cubicBezTo>
                <a:cubicBezTo>
                  <a:pt x="18975" y="19240"/>
                  <a:pt x="18965" y="19220"/>
                  <a:pt x="18956" y="19188"/>
                </a:cubicBezTo>
                <a:cubicBezTo>
                  <a:pt x="18945" y="19157"/>
                  <a:pt x="18933" y="19135"/>
                  <a:pt x="18922" y="19114"/>
                </a:cubicBezTo>
                <a:cubicBezTo>
                  <a:pt x="18911" y="19094"/>
                  <a:pt x="18902" y="19073"/>
                  <a:pt x="18896" y="19043"/>
                </a:cubicBezTo>
                <a:cubicBezTo>
                  <a:pt x="18873" y="18925"/>
                  <a:pt x="18891" y="18852"/>
                  <a:pt x="18868" y="18748"/>
                </a:cubicBezTo>
                <a:cubicBezTo>
                  <a:pt x="18856" y="18693"/>
                  <a:pt x="18814" y="18692"/>
                  <a:pt x="18814" y="18640"/>
                </a:cubicBezTo>
                <a:cubicBezTo>
                  <a:pt x="18814" y="18629"/>
                  <a:pt x="18818" y="18620"/>
                  <a:pt x="18818" y="18609"/>
                </a:cubicBezTo>
                <a:cubicBezTo>
                  <a:pt x="18818" y="18514"/>
                  <a:pt x="18731" y="18568"/>
                  <a:pt x="18678" y="18548"/>
                </a:cubicBezTo>
                <a:cubicBezTo>
                  <a:pt x="18648" y="18543"/>
                  <a:pt x="18631" y="18508"/>
                  <a:pt x="18613" y="18475"/>
                </a:cubicBezTo>
                <a:cubicBezTo>
                  <a:pt x="18596" y="18442"/>
                  <a:pt x="18580" y="18410"/>
                  <a:pt x="18553" y="18410"/>
                </a:cubicBezTo>
                <a:cubicBezTo>
                  <a:pt x="18553" y="18369"/>
                  <a:pt x="18553" y="18368"/>
                  <a:pt x="18553" y="18368"/>
                </a:cubicBezTo>
                <a:cubicBezTo>
                  <a:pt x="18553" y="18357"/>
                  <a:pt x="18560" y="18349"/>
                  <a:pt x="18560" y="18329"/>
                </a:cubicBezTo>
                <a:cubicBezTo>
                  <a:pt x="18560" y="18286"/>
                  <a:pt x="18529" y="18294"/>
                  <a:pt x="18506" y="18273"/>
                </a:cubicBezTo>
                <a:cubicBezTo>
                  <a:pt x="18521" y="18257"/>
                  <a:pt x="18526" y="18239"/>
                  <a:pt x="18531" y="18219"/>
                </a:cubicBezTo>
                <a:cubicBezTo>
                  <a:pt x="18535" y="18198"/>
                  <a:pt x="18538" y="18176"/>
                  <a:pt x="18547" y="18149"/>
                </a:cubicBezTo>
                <a:cubicBezTo>
                  <a:pt x="18556" y="18155"/>
                  <a:pt x="18561" y="18162"/>
                  <a:pt x="18564" y="18172"/>
                </a:cubicBezTo>
                <a:cubicBezTo>
                  <a:pt x="18568" y="18182"/>
                  <a:pt x="18570" y="18194"/>
                  <a:pt x="18573" y="18211"/>
                </a:cubicBezTo>
                <a:cubicBezTo>
                  <a:pt x="18590" y="18158"/>
                  <a:pt x="18611" y="18140"/>
                  <a:pt x="18611" y="18077"/>
                </a:cubicBezTo>
                <a:cubicBezTo>
                  <a:pt x="18611" y="17961"/>
                  <a:pt x="18594" y="17836"/>
                  <a:pt x="18529" y="17836"/>
                </a:cubicBezTo>
                <a:cubicBezTo>
                  <a:pt x="18471" y="17836"/>
                  <a:pt x="18453" y="17908"/>
                  <a:pt x="18400" y="17928"/>
                </a:cubicBezTo>
                <a:cubicBezTo>
                  <a:pt x="18394" y="17918"/>
                  <a:pt x="18387" y="17919"/>
                  <a:pt x="18387" y="17908"/>
                </a:cubicBezTo>
                <a:cubicBezTo>
                  <a:pt x="18387" y="17886"/>
                  <a:pt x="18407" y="17874"/>
                  <a:pt x="18407" y="17854"/>
                </a:cubicBezTo>
                <a:cubicBezTo>
                  <a:pt x="18407" y="17833"/>
                  <a:pt x="18400" y="17834"/>
                  <a:pt x="18400" y="17813"/>
                </a:cubicBezTo>
                <a:cubicBezTo>
                  <a:pt x="18406" y="17818"/>
                  <a:pt x="18410" y="17823"/>
                  <a:pt x="18415" y="17828"/>
                </a:cubicBezTo>
                <a:cubicBezTo>
                  <a:pt x="18419" y="17832"/>
                  <a:pt x="18424" y="17838"/>
                  <a:pt x="18430" y="17843"/>
                </a:cubicBezTo>
                <a:cubicBezTo>
                  <a:pt x="18436" y="17838"/>
                  <a:pt x="18439" y="17836"/>
                  <a:pt x="18440" y="17835"/>
                </a:cubicBezTo>
                <a:cubicBezTo>
                  <a:pt x="18441" y="17834"/>
                  <a:pt x="18441" y="17836"/>
                  <a:pt x="18441" y="17836"/>
                </a:cubicBezTo>
                <a:cubicBezTo>
                  <a:pt x="18424" y="17709"/>
                  <a:pt x="18364" y="17676"/>
                  <a:pt x="18323" y="17571"/>
                </a:cubicBezTo>
                <a:cubicBezTo>
                  <a:pt x="18306" y="17528"/>
                  <a:pt x="18300" y="17464"/>
                  <a:pt x="18271" y="17464"/>
                </a:cubicBezTo>
                <a:cubicBezTo>
                  <a:pt x="18253" y="17464"/>
                  <a:pt x="18251" y="17517"/>
                  <a:pt x="18234" y="17518"/>
                </a:cubicBezTo>
                <a:cubicBezTo>
                  <a:pt x="18222" y="17518"/>
                  <a:pt x="18218" y="17507"/>
                  <a:pt x="18206" y="17487"/>
                </a:cubicBezTo>
                <a:cubicBezTo>
                  <a:pt x="18177" y="17518"/>
                  <a:pt x="18164" y="17583"/>
                  <a:pt x="18129" y="17583"/>
                </a:cubicBezTo>
                <a:cubicBezTo>
                  <a:pt x="18077" y="17583"/>
                  <a:pt x="18053" y="17527"/>
                  <a:pt x="18006" y="17475"/>
                </a:cubicBezTo>
                <a:cubicBezTo>
                  <a:pt x="17988" y="17453"/>
                  <a:pt x="17970" y="17465"/>
                  <a:pt x="17952" y="17444"/>
                </a:cubicBezTo>
                <a:cubicBezTo>
                  <a:pt x="17876" y="17360"/>
                  <a:pt x="17829" y="17287"/>
                  <a:pt x="17741" y="17288"/>
                </a:cubicBezTo>
                <a:cubicBezTo>
                  <a:pt x="17711" y="17288"/>
                  <a:pt x="17697" y="17339"/>
                  <a:pt x="17674" y="17372"/>
                </a:cubicBezTo>
                <a:cubicBezTo>
                  <a:pt x="17656" y="17382"/>
                  <a:pt x="17640" y="17387"/>
                  <a:pt x="17624" y="17391"/>
                </a:cubicBezTo>
                <a:cubicBezTo>
                  <a:pt x="17608" y="17394"/>
                  <a:pt x="17592" y="17397"/>
                  <a:pt x="17575" y="17403"/>
                </a:cubicBezTo>
                <a:cubicBezTo>
                  <a:pt x="17572" y="17324"/>
                  <a:pt x="17546" y="17282"/>
                  <a:pt x="17514" y="17245"/>
                </a:cubicBezTo>
                <a:cubicBezTo>
                  <a:pt x="17481" y="17208"/>
                  <a:pt x="17441" y="17176"/>
                  <a:pt x="17409" y="17119"/>
                </a:cubicBezTo>
                <a:cubicBezTo>
                  <a:pt x="17376" y="17077"/>
                  <a:pt x="17348" y="17049"/>
                  <a:pt x="17319" y="17021"/>
                </a:cubicBezTo>
                <a:cubicBezTo>
                  <a:pt x="17291" y="16994"/>
                  <a:pt x="17261" y="16968"/>
                  <a:pt x="17226" y="16931"/>
                </a:cubicBezTo>
                <a:cubicBezTo>
                  <a:pt x="17173" y="16879"/>
                  <a:pt x="17150" y="16813"/>
                  <a:pt x="17090" y="16813"/>
                </a:cubicBezTo>
                <a:cubicBezTo>
                  <a:pt x="17055" y="16812"/>
                  <a:pt x="17037" y="16868"/>
                  <a:pt x="17008" y="16901"/>
                </a:cubicBezTo>
                <a:cubicBezTo>
                  <a:pt x="16960" y="16942"/>
                  <a:pt x="16924" y="16962"/>
                  <a:pt x="16866" y="16962"/>
                </a:cubicBezTo>
                <a:cubicBezTo>
                  <a:pt x="16813" y="16962"/>
                  <a:pt x="16782" y="16950"/>
                  <a:pt x="16723" y="16950"/>
                </a:cubicBezTo>
                <a:cubicBezTo>
                  <a:pt x="16676" y="16950"/>
                  <a:pt x="16652" y="16962"/>
                  <a:pt x="16605" y="16962"/>
                </a:cubicBezTo>
                <a:cubicBezTo>
                  <a:pt x="16386" y="16962"/>
                  <a:pt x="16387" y="16962"/>
                  <a:pt x="16387" y="16962"/>
                </a:cubicBezTo>
                <a:cubicBezTo>
                  <a:pt x="16236" y="17014"/>
                  <a:pt x="16161" y="17040"/>
                  <a:pt x="16123" y="17053"/>
                </a:cubicBezTo>
                <a:cubicBezTo>
                  <a:pt x="16085" y="17065"/>
                  <a:pt x="16085" y="17065"/>
                  <a:pt x="16085" y="17065"/>
                </a:cubicBezTo>
                <a:cubicBezTo>
                  <a:pt x="16055" y="17065"/>
                  <a:pt x="16040" y="17065"/>
                  <a:pt x="16033" y="17065"/>
                </a:cubicBezTo>
                <a:cubicBezTo>
                  <a:pt x="16025" y="17065"/>
                  <a:pt x="16025" y="17065"/>
                  <a:pt x="16025" y="17065"/>
                </a:cubicBezTo>
                <a:lnTo>
                  <a:pt x="16021" y="17065"/>
                </a:lnTo>
                <a:cubicBezTo>
                  <a:pt x="16021" y="17069"/>
                  <a:pt x="16021" y="17069"/>
                  <a:pt x="16021" y="17069"/>
                </a:cubicBezTo>
                <a:cubicBezTo>
                  <a:pt x="16021" y="17069"/>
                  <a:pt x="16021" y="17069"/>
                  <a:pt x="16021" y="17073"/>
                </a:cubicBezTo>
                <a:cubicBezTo>
                  <a:pt x="15964" y="17072"/>
                  <a:pt x="15925" y="17109"/>
                  <a:pt x="15887" y="17154"/>
                </a:cubicBezTo>
                <a:cubicBezTo>
                  <a:pt x="15850" y="17200"/>
                  <a:pt x="15813" y="17254"/>
                  <a:pt x="15760" y="17291"/>
                </a:cubicBezTo>
                <a:cubicBezTo>
                  <a:pt x="15641" y="17387"/>
                  <a:pt x="15575" y="17438"/>
                  <a:pt x="15452" y="17491"/>
                </a:cubicBezTo>
                <a:cubicBezTo>
                  <a:pt x="15380" y="17521"/>
                  <a:pt x="15352" y="17584"/>
                  <a:pt x="15281" y="17617"/>
                </a:cubicBezTo>
                <a:cubicBezTo>
                  <a:pt x="15122" y="17680"/>
                  <a:pt x="15031" y="17713"/>
                  <a:pt x="14872" y="17713"/>
                </a:cubicBezTo>
                <a:cubicBezTo>
                  <a:pt x="14790" y="17713"/>
                  <a:pt x="14749" y="17617"/>
                  <a:pt x="14661" y="17617"/>
                </a:cubicBezTo>
                <a:cubicBezTo>
                  <a:pt x="14637" y="17617"/>
                  <a:pt x="14625" y="17638"/>
                  <a:pt x="14607" y="17659"/>
                </a:cubicBezTo>
                <a:cubicBezTo>
                  <a:pt x="14607" y="17659"/>
                  <a:pt x="14607" y="17659"/>
                  <a:pt x="14604" y="17658"/>
                </a:cubicBezTo>
                <a:cubicBezTo>
                  <a:pt x="14601" y="17656"/>
                  <a:pt x="14594" y="17653"/>
                  <a:pt x="14583" y="17648"/>
                </a:cubicBezTo>
                <a:cubicBezTo>
                  <a:pt x="14515" y="17679"/>
                  <a:pt x="14472" y="17761"/>
                  <a:pt x="14429" y="17838"/>
                </a:cubicBezTo>
                <a:cubicBezTo>
                  <a:pt x="14385" y="17915"/>
                  <a:pt x="14341" y="17986"/>
                  <a:pt x="14270" y="17996"/>
                </a:cubicBezTo>
                <a:cubicBezTo>
                  <a:pt x="14165" y="18040"/>
                  <a:pt x="14111" y="18112"/>
                  <a:pt x="14016" y="18219"/>
                </a:cubicBezTo>
                <a:cubicBezTo>
                  <a:pt x="13969" y="18271"/>
                  <a:pt x="13828" y="18334"/>
                  <a:pt x="13887" y="18334"/>
                </a:cubicBezTo>
                <a:cubicBezTo>
                  <a:pt x="13887" y="18334"/>
                  <a:pt x="13886" y="18334"/>
                  <a:pt x="13833" y="18334"/>
                </a:cubicBezTo>
                <a:cubicBezTo>
                  <a:pt x="13779" y="18334"/>
                  <a:pt x="13756" y="18395"/>
                  <a:pt x="13704" y="18449"/>
                </a:cubicBezTo>
                <a:cubicBezTo>
                  <a:pt x="13674" y="18480"/>
                  <a:pt x="13652" y="18514"/>
                  <a:pt x="13637" y="18555"/>
                </a:cubicBezTo>
                <a:cubicBezTo>
                  <a:pt x="13621" y="18596"/>
                  <a:pt x="13611" y="18646"/>
                  <a:pt x="13602" y="18709"/>
                </a:cubicBezTo>
                <a:cubicBezTo>
                  <a:pt x="13590" y="18813"/>
                  <a:pt x="13596" y="18891"/>
                  <a:pt x="13561" y="18985"/>
                </a:cubicBezTo>
                <a:cubicBezTo>
                  <a:pt x="13525" y="19080"/>
                  <a:pt x="13443" y="19080"/>
                  <a:pt x="13443" y="19196"/>
                </a:cubicBezTo>
                <a:cubicBezTo>
                  <a:pt x="13443" y="19226"/>
                  <a:pt x="13454" y="19236"/>
                  <a:pt x="13454" y="19269"/>
                </a:cubicBezTo>
                <a:cubicBezTo>
                  <a:pt x="13454" y="19299"/>
                  <a:pt x="13432" y="19300"/>
                  <a:pt x="13408" y="19311"/>
                </a:cubicBezTo>
                <a:cubicBezTo>
                  <a:pt x="13393" y="19316"/>
                  <a:pt x="13381" y="19318"/>
                  <a:pt x="13370" y="19322"/>
                </a:cubicBezTo>
                <a:cubicBezTo>
                  <a:pt x="13359" y="19325"/>
                  <a:pt x="13349" y="19330"/>
                  <a:pt x="13337" y="19341"/>
                </a:cubicBezTo>
                <a:cubicBezTo>
                  <a:pt x="13283" y="19394"/>
                  <a:pt x="13254" y="19449"/>
                  <a:pt x="13195" y="19449"/>
                </a:cubicBezTo>
                <a:cubicBezTo>
                  <a:pt x="13147" y="19449"/>
                  <a:pt x="13141" y="19330"/>
                  <a:pt x="13094" y="19330"/>
                </a:cubicBezTo>
                <a:cubicBezTo>
                  <a:pt x="13035" y="19330"/>
                  <a:pt x="13007" y="19353"/>
                  <a:pt x="12947" y="19353"/>
                </a:cubicBezTo>
                <a:cubicBezTo>
                  <a:pt x="12947" y="19353"/>
                  <a:pt x="12947" y="19353"/>
                  <a:pt x="12940" y="19353"/>
                </a:cubicBezTo>
                <a:cubicBezTo>
                  <a:pt x="12933" y="19353"/>
                  <a:pt x="12920" y="19353"/>
                  <a:pt x="12893" y="19353"/>
                </a:cubicBezTo>
                <a:cubicBezTo>
                  <a:pt x="12881" y="19364"/>
                  <a:pt x="12877" y="19384"/>
                  <a:pt x="12858" y="19384"/>
                </a:cubicBezTo>
                <a:cubicBezTo>
                  <a:pt x="12829" y="19384"/>
                  <a:pt x="12817" y="19341"/>
                  <a:pt x="12787" y="19341"/>
                </a:cubicBezTo>
                <a:cubicBezTo>
                  <a:pt x="12758" y="19341"/>
                  <a:pt x="12757" y="19415"/>
                  <a:pt x="12734" y="19437"/>
                </a:cubicBezTo>
                <a:cubicBezTo>
                  <a:pt x="12715" y="19457"/>
                  <a:pt x="12699" y="19449"/>
                  <a:pt x="12675" y="19449"/>
                </a:cubicBezTo>
                <a:cubicBezTo>
                  <a:pt x="12657" y="19449"/>
                  <a:pt x="12656" y="19403"/>
                  <a:pt x="12650" y="19372"/>
                </a:cubicBezTo>
                <a:cubicBezTo>
                  <a:pt x="12632" y="19320"/>
                  <a:pt x="12614" y="19299"/>
                  <a:pt x="12585" y="19299"/>
                </a:cubicBezTo>
                <a:cubicBezTo>
                  <a:pt x="12555" y="19299"/>
                  <a:pt x="12545" y="19341"/>
                  <a:pt x="12516" y="19341"/>
                </a:cubicBezTo>
                <a:cubicBezTo>
                  <a:pt x="12433" y="19341"/>
                  <a:pt x="12391" y="19257"/>
                  <a:pt x="12309" y="19257"/>
                </a:cubicBezTo>
                <a:cubicBezTo>
                  <a:pt x="12244" y="19257"/>
                  <a:pt x="12208" y="19311"/>
                  <a:pt x="12143" y="19311"/>
                </a:cubicBezTo>
                <a:cubicBezTo>
                  <a:pt x="12143" y="19311"/>
                  <a:pt x="12142" y="19311"/>
                  <a:pt x="12048" y="19311"/>
                </a:cubicBezTo>
                <a:cubicBezTo>
                  <a:pt x="11988" y="19311"/>
                  <a:pt x="11952" y="19308"/>
                  <a:pt x="11899" y="19330"/>
                </a:cubicBezTo>
                <a:cubicBezTo>
                  <a:pt x="11870" y="19341"/>
                  <a:pt x="11877" y="19414"/>
                  <a:pt x="11848" y="19414"/>
                </a:cubicBezTo>
                <a:cubicBezTo>
                  <a:pt x="11812" y="19414"/>
                  <a:pt x="11792" y="19384"/>
                  <a:pt x="11757" y="19384"/>
                </a:cubicBezTo>
                <a:cubicBezTo>
                  <a:pt x="11734" y="19384"/>
                  <a:pt x="11729" y="19403"/>
                  <a:pt x="11705" y="19403"/>
                </a:cubicBezTo>
                <a:cubicBezTo>
                  <a:pt x="11693" y="19402"/>
                  <a:pt x="11686" y="19384"/>
                  <a:pt x="11669" y="19384"/>
                </a:cubicBezTo>
                <a:cubicBezTo>
                  <a:pt x="11485" y="19384"/>
                  <a:pt x="11398" y="19637"/>
                  <a:pt x="11315" y="19931"/>
                </a:cubicBezTo>
                <a:cubicBezTo>
                  <a:pt x="11303" y="19936"/>
                  <a:pt x="11291" y="19938"/>
                  <a:pt x="11281" y="19944"/>
                </a:cubicBezTo>
                <a:cubicBezTo>
                  <a:pt x="11272" y="19950"/>
                  <a:pt x="11264" y="19960"/>
                  <a:pt x="11261" y="19981"/>
                </a:cubicBezTo>
                <a:cubicBezTo>
                  <a:pt x="11221" y="19970"/>
                  <a:pt x="11204" y="19939"/>
                  <a:pt x="11162" y="19939"/>
                </a:cubicBezTo>
                <a:cubicBezTo>
                  <a:pt x="11109" y="19939"/>
                  <a:pt x="11055" y="19938"/>
                  <a:pt x="11024" y="20023"/>
                </a:cubicBezTo>
                <a:cubicBezTo>
                  <a:pt x="11013" y="20054"/>
                  <a:pt x="11025" y="20100"/>
                  <a:pt x="11013" y="20119"/>
                </a:cubicBezTo>
                <a:cubicBezTo>
                  <a:pt x="11001" y="20140"/>
                  <a:pt x="10989" y="20148"/>
                  <a:pt x="10976" y="20153"/>
                </a:cubicBezTo>
                <a:cubicBezTo>
                  <a:pt x="10964" y="20157"/>
                  <a:pt x="10950" y="20159"/>
                  <a:pt x="10936" y="20169"/>
                </a:cubicBezTo>
                <a:cubicBezTo>
                  <a:pt x="10921" y="20180"/>
                  <a:pt x="10912" y="20195"/>
                  <a:pt x="10904" y="20210"/>
                </a:cubicBezTo>
                <a:cubicBezTo>
                  <a:pt x="10896" y="20225"/>
                  <a:pt x="10889" y="20242"/>
                  <a:pt x="10878" y="20257"/>
                </a:cubicBezTo>
                <a:cubicBezTo>
                  <a:pt x="10863" y="20268"/>
                  <a:pt x="10857" y="20286"/>
                  <a:pt x="10852" y="20306"/>
                </a:cubicBezTo>
                <a:cubicBezTo>
                  <a:pt x="10847" y="20325"/>
                  <a:pt x="10842" y="20345"/>
                  <a:pt x="10830" y="20361"/>
                </a:cubicBezTo>
                <a:cubicBezTo>
                  <a:pt x="10812" y="20381"/>
                  <a:pt x="10798" y="20392"/>
                  <a:pt x="10783" y="20401"/>
                </a:cubicBezTo>
                <a:cubicBezTo>
                  <a:pt x="10768" y="20410"/>
                  <a:pt x="10753" y="20417"/>
                  <a:pt x="10735" y="20433"/>
                </a:cubicBezTo>
                <a:cubicBezTo>
                  <a:pt x="10706" y="20465"/>
                  <a:pt x="10674" y="20487"/>
                  <a:pt x="10649" y="20514"/>
                </a:cubicBezTo>
                <a:cubicBezTo>
                  <a:pt x="10624" y="20542"/>
                  <a:pt x="10606" y="20576"/>
                  <a:pt x="10606" y="20633"/>
                </a:cubicBezTo>
                <a:cubicBezTo>
                  <a:pt x="10564" y="20623"/>
                  <a:pt x="10546" y="20548"/>
                  <a:pt x="10505" y="20548"/>
                </a:cubicBezTo>
                <a:cubicBezTo>
                  <a:pt x="10481" y="20548"/>
                  <a:pt x="10483" y="20625"/>
                  <a:pt x="10460" y="20625"/>
                </a:cubicBezTo>
                <a:cubicBezTo>
                  <a:pt x="10435" y="20625"/>
                  <a:pt x="10424" y="20590"/>
                  <a:pt x="10406" y="20579"/>
                </a:cubicBezTo>
                <a:cubicBezTo>
                  <a:pt x="10393" y="20570"/>
                  <a:pt x="10375" y="20580"/>
                  <a:pt x="10375" y="20560"/>
                </a:cubicBezTo>
                <a:cubicBezTo>
                  <a:pt x="10375" y="20538"/>
                  <a:pt x="10382" y="20530"/>
                  <a:pt x="10382" y="20510"/>
                </a:cubicBezTo>
                <a:cubicBezTo>
                  <a:pt x="10364" y="20521"/>
                  <a:pt x="10353" y="20510"/>
                  <a:pt x="10335" y="20510"/>
                </a:cubicBezTo>
                <a:cubicBezTo>
                  <a:pt x="10311" y="20510"/>
                  <a:pt x="10304" y="20548"/>
                  <a:pt x="10287" y="20548"/>
                </a:cubicBezTo>
                <a:cubicBezTo>
                  <a:pt x="10258" y="20548"/>
                  <a:pt x="10239" y="20541"/>
                  <a:pt x="10209" y="20541"/>
                </a:cubicBezTo>
                <a:cubicBezTo>
                  <a:pt x="10180" y="20541"/>
                  <a:pt x="10162" y="20519"/>
                  <a:pt x="10138" y="20487"/>
                </a:cubicBezTo>
                <a:cubicBezTo>
                  <a:pt x="10133" y="20503"/>
                  <a:pt x="10129" y="20519"/>
                  <a:pt x="10124" y="20533"/>
                </a:cubicBezTo>
                <a:cubicBezTo>
                  <a:pt x="10119" y="20547"/>
                  <a:pt x="10113" y="20560"/>
                  <a:pt x="10104" y="20571"/>
                </a:cubicBezTo>
                <a:cubicBezTo>
                  <a:pt x="10104" y="20571"/>
                  <a:pt x="10104" y="20572"/>
                  <a:pt x="10091" y="20561"/>
                </a:cubicBezTo>
                <a:cubicBezTo>
                  <a:pt x="10078" y="20551"/>
                  <a:pt x="10053" y="20529"/>
                  <a:pt x="10003" y="20487"/>
                </a:cubicBezTo>
                <a:cubicBezTo>
                  <a:pt x="10000" y="20503"/>
                  <a:pt x="9997" y="20516"/>
                  <a:pt x="9994" y="20529"/>
                </a:cubicBezTo>
                <a:cubicBezTo>
                  <a:pt x="9991" y="20542"/>
                  <a:pt x="9988" y="20555"/>
                  <a:pt x="9985" y="20571"/>
                </a:cubicBezTo>
                <a:cubicBezTo>
                  <a:pt x="9947" y="20529"/>
                  <a:pt x="9916" y="20497"/>
                  <a:pt x="9883" y="20469"/>
                </a:cubicBezTo>
                <a:cubicBezTo>
                  <a:pt x="9851" y="20441"/>
                  <a:pt x="9817" y="20417"/>
                  <a:pt x="9772" y="20391"/>
                </a:cubicBezTo>
                <a:cubicBezTo>
                  <a:pt x="9754" y="20380"/>
                  <a:pt x="9738" y="20383"/>
                  <a:pt x="9722" y="20383"/>
                </a:cubicBezTo>
                <a:cubicBezTo>
                  <a:pt x="9707" y="20383"/>
                  <a:pt x="9691" y="20381"/>
                  <a:pt x="9673" y="20361"/>
                </a:cubicBezTo>
                <a:cubicBezTo>
                  <a:pt x="9661" y="20345"/>
                  <a:pt x="9659" y="20327"/>
                  <a:pt x="9658" y="20306"/>
                </a:cubicBezTo>
                <a:cubicBezTo>
                  <a:pt x="9658" y="20284"/>
                  <a:pt x="9658" y="20261"/>
                  <a:pt x="9649" y="20234"/>
                </a:cubicBezTo>
                <a:cubicBezTo>
                  <a:pt x="9626" y="20130"/>
                  <a:pt x="9578" y="20096"/>
                  <a:pt x="9531" y="20012"/>
                </a:cubicBezTo>
                <a:cubicBezTo>
                  <a:pt x="9448" y="19863"/>
                  <a:pt x="9383" y="19812"/>
                  <a:pt x="9276" y="19740"/>
                </a:cubicBezTo>
                <a:cubicBezTo>
                  <a:pt x="9271" y="19755"/>
                  <a:pt x="9266" y="19768"/>
                  <a:pt x="9262" y="19782"/>
                </a:cubicBezTo>
                <a:cubicBezTo>
                  <a:pt x="9258" y="19795"/>
                  <a:pt x="9255" y="19809"/>
                  <a:pt x="9252" y="19824"/>
                </a:cubicBezTo>
                <a:cubicBezTo>
                  <a:pt x="9235" y="19798"/>
                  <a:pt x="9226" y="19772"/>
                  <a:pt x="9220" y="19742"/>
                </a:cubicBezTo>
                <a:cubicBezTo>
                  <a:pt x="9214" y="19712"/>
                  <a:pt x="9211" y="19678"/>
                  <a:pt x="9205" y="19636"/>
                </a:cubicBezTo>
                <a:cubicBezTo>
                  <a:pt x="9199" y="19594"/>
                  <a:pt x="9194" y="19559"/>
                  <a:pt x="9189" y="19525"/>
                </a:cubicBezTo>
                <a:cubicBezTo>
                  <a:pt x="9185" y="19491"/>
                  <a:pt x="9181" y="19457"/>
                  <a:pt x="9181" y="19414"/>
                </a:cubicBezTo>
                <a:cubicBezTo>
                  <a:pt x="9181" y="19414"/>
                  <a:pt x="9181" y="19414"/>
                  <a:pt x="9181" y="19161"/>
                </a:cubicBezTo>
                <a:cubicBezTo>
                  <a:pt x="9181" y="19131"/>
                  <a:pt x="9194" y="19118"/>
                  <a:pt x="9194" y="19077"/>
                </a:cubicBezTo>
                <a:cubicBezTo>
                  <a:pt x="9194" y="19077"/>
                  <a:pt x="9194" y="19077"/>
                  <a:pt x="9194" y="19067"/>
                </a:cubicBezTo>
                <a:cubicBezTo>
                  <a:pt x="9194" y="19056"/>
                  <a:pt x="9194" y="19035"/>
                  <a:pt x="9194" y="18993"/>
                </a:cubicBezTo>
                <a:cubicBezTo>
                  <a:pt x="9235" y="19036"/>
                  <a:pt x="9247" y="19111"/>
                  <a:pt x="9289" y="19111"/>
                </a:cubicBezTo>
                <a:cubicBezTo>
                  <a:pt x="9371" y="19111"/>
                  <a:pt x="9413" y="19016"/>
                  <a:pt x="9449" y="18889"/>
                </a:cubicBezTo>
                <a:cubicBezTo>
                  <a:pt x="9469" y="18822"/>
                  <a:pt x="9485" y="18767"/>
                  <a:pt x="9496" y="18710"/>
                </a:cubicBezTo>
                <a:cubicBezTo>
                  <a:pt x="9507" y="18653"/>
                  <a:pt x="9513" y="18595"/>
                  <a:pt x="9513" y="18521"/>
                </a:cubicBezTo>
                <a:cubicBezTo>
                  <a:pt x="9513" y="18521"/>
                  <a:pt x="9513" y="18521"/>
                  <a:pt x="9507" y="18464"/>
                </a:cubicBezTo>
                <a:cubicBezTo>
                  <a:pt x="9502" y="18408"/>
                  <a:pt x="9491" y="18295"/>
                  <a:pt x="9470" y="18069"/>
                </a:cubicBezTo>
                <a:cubicBezTo>
                  <a:pt x="9473" y="18043"/>
                  <a:pt x="9475" y="18020"/>
                  <a:pt x="9478" y="17999"/>
                </a:cubicBezTo>
                <a:cubicBezTo>
                  <a:pt x="9482" y="17978"/>
                  <a:pt x="9487" y="17959"/>
                  <a:pt x="9496" y="17943"/>
                </a:cubicBezTo>
                <a:cubicBezTo>
                  <a:pt x="9502" y="17937"/>
                  <a:pt x="9509" y="17934"/>
                  <a:pt x="9515" y="17931"/>
                </a:cubicBezTo>
                <a:cubicBezTo>
                  <a:pt x="9522" y="17927"/>
                  <a:pt x="9527" y="17922"/>
                  <a:pt x="9531" y="17912"/>
                </a:cubicBezTo>
                <a:cubicBezTo>
                  <a:pt x="9536" y="17886"/>
                  <a:pt x="9537" y="17862"/>
                  <a:pt x="9539" y="17838"/>
                </a:cubicBezTo>
                <a:cubicBezTo>
                  <a:pt x="9540" y="17813"/>
                  <a:pt x="9542" y="17787"/>
                  <a:pt x="9548" y="17755"/>
                </a:cubicBezTo>
                <a:cubicBezTo>
                  <a:pt x="9548" y="17755"/>
                  <a:pt x="9548" y="17755"/>
                  <a:pt x="9546" y="17746"/>
                </a:cubicBezTo>
                <a:cubicBezTo>
                  <a:pt x="9544" y="17736"/>
                  <a:pt x="9541" y="17718"/>
                  <a:pt x="9535" y="17682"/>
                </a:cubicBezTo>
                <a:cubicBezTo>
                  <a:pt x="9547" y="17639"/>
                  <a:pt x="9554" y="17608"/>
                  <a:pt x="9554" y="17556"/>
                </a:cubicBezTo>
                <a:cubicBezTo>
                  <a:pt x="9554" y="17471"/>
                  <a:pt x="9535" y="17430"/>
                  <a:pt x="9535" y="17356"/>
                </a:cubicBezTo>
                <a:cubicBezTo>
                  <a:pt x="9535" y="17336"/>
                  <a:pt x="9541" y="17324"/>
                  <a:pt x="9541" y="17303"/>
                </a:cubicBezTo>
                <a:cubicBezTo>
                  <a:pt x="9541" y="17303"/>
                  <a:pt x="9541" y="17302"/>
                  <a:pt x="9541" y="17165"/>
                </a:cubicBezTo>
                <a:cubicBezTo>
                  <a:pt x="9541" y="17040"/>
                  <a:pt x="9495" y="16987"/>
                  <a:pt x="9466" y="16870"/>
                </a:cubicBezTo>
                <a:cubicBezTo>
                  <a:pt x="9439" y="16754"/>
                  <a:pt x="9418" y="16663"/>
                  <a:pt x="9395" y="16573"/>
                </a:cubicBezTo>
                <a:cubicBezTo>
                  <a:pt x="9372" y="16483"/>
                  <a:pt x="9346" y="16394"/>
                  <a:pt x="9311" y="16283"/>
                </a:cubicBezTo>
                <a:cubicBezTo>
                  <a:pt x="9287" y="16199"/>
                  <a:pt x="9265" y="16134"/>
                  <a:pt x="9247" y="16066"/>
                </a:cubicBezTo>
                <a:cubicBezTo>
                  <a:pt x="9229" y="15997"/>
                  <a:pt x="9214" y="15926"/>
                  <a:pt x="9205" y="15831"/>
                </a:cubicBezTo>
                <a:cubicBezTo>
                  <a:pt x="9199" y="15768"/>
                  <a:pt x="9199" y="15718"/>
                  <a:pt x="9198" y="15668"/>
                </a:cubicBezTo>
                <a:cubicBezTo>
                  <a:pt x="9196" y="15617"/>
                  <a:pt x="9193" y="15568"/>
                  <a:pt x="9181" y="15506"/>
                </a:cubicBezTo>
                <a:cubicBezTo>
                  <a:pt x="9175" y="15453"/>
                  <a:pt x="9151" y="15434"/>
                  <a:pt x="9151" y="15371"/>
                </a:cubicBezTo>
                <a:cubicBezTo>
                  <a:pt x="9151" y="15319"/>
                  <a:pt x="9157" y="15287"/>
                  <a:pt x="9157" y="15245"/>
                </a:cubicBezTo>
                <a:cubicBezTo>
                  <a:pt x="9158" y="15245"/>
                  <a:pt x="9158" y="15245"/>
                  <a:pt x="9157" y="15088"/>
                </a:cubicBezTo>
                <a:cubicBezTo>
                  <a:pt x="9157" y="15014"/>
                  <a:pt x="9175" y="14971"/>
                  <a:pt x="9175" y="14908"/>
                </a:cubicBezTo>
                <a:cubicBezTo>
                  <a:pt x="9175" y="14707"/>
                  <a:pt x="9169" y="14582"/>
                  <a:pt x="9104" y="14425"/>
                </a:cubicBezTo>
                <a:cubicBezTo>
                  <a:pt x="9089" y="14393"/>
                  <a:pt x="9073" y="14375"/>
                  <a:pt x="9057" y="14356"/>
                </a:cubicBezTo>
                <a:cubicBezTo>
                  <a:pt x="9042" y="14336"/>
                  <a:pt x="9027" y="14315"/>
                  <a:pt x="9015" y="14279"/>
                </a:cubicBezTo>
                <a:cubicBezTo>
                  <a:pt x="8998" y="14221"/>
                  <a:pt x="8992" y="14170"/>
                  <a:pt x="8987" y="14118"/>
                </a:cubicBezTo>
                <a:cubicBezTo>
                  <a:pt x="8983" y="14066"/>
                  <a:pt x="8979" y="14013"/>
                  <a:pt x="8964" y="13950"/>
                </a:cubicBezTo>
                <a:cubicBezTo>
                  <a:pt x="8946" y="13824"/>
                  <a:pt x="8909" y="13771"/>
                  <a:pt x="8862" y="13666"/>
                </a:cubicBezTo>
                <a:cubicBezTo>
                  <a:pt x="8844" y="13625"/>
                  <a:pt x="8845" y="13595"/>
                  <a:pt x="8821" y="13555"/>
                </a:cubicBezTo>
                <a:cubicBezTo>
                  <a:pt x="8815" y="13539"/>
                  <a:pt x="8806" y="13533"/>
                  <a:pt x="8797" y="13528"/>
                </a:cubicBezTo>
                <a:cubicBezTo>
                  <a:pt x="8789" y="13522"/>
                  <a:pt x="8780" y="13517"/>
                  <a:pt x="8774" y="13501"/>
                </a:cubicBezTo>
                <a:cubicBezTo>
                  <a:pt x="8744" y="13406"/>
                  <a:pt x="8750" y="13332"/>
                  <a:pt x="8750" y="13226"/>
                </a:cubicBezTo>
                <a:cubicBezTo>
                  <a:pt x="8750" y="13143"/>
                  <a:pt x="8745" y="13082"/>
                  <a:pt x="8780" y="13019"/>
                </a:cubicBezTo>
                <a:cubicBezTo>
                  <a:pt x="8780" y="13019"/>
                  <a:pt x="8780" y="13018"/>
                  <a:pt x="8780" y="13015"/>
                </a:cubicBezTo>
                <a:cubicBezTo>
                  <a:pt x="8779" y="13012"/>
                  <a:pt x="8777" y="13006"/>
                  <a:pt x="8774" y="12996"/>
                </a:cubicBezTo>
                <a:cubicBezTo>
                  <a:pt x="8771" y="12996"/>
                  <a:pt x="8768" y="12996"/>
                  <a:pt x="8765" y="12996"/>
                </a:cubicBezTo>
                <a:cubicBezTo>
                  <a:pt x="8762" y="12996"/>
                  <a:pt x="8760" y="12996"/>
                  <a:pt x="8757" y="12996"/>
                </a:cubicBezTo>
                <a:cubicBezTo>
                  <a:pt x="8751" y="12880"/>
                  <a:pt x="8736" y="12793"/>
                  <a:pt x="8713" y="12712"/>
                </a:cubicBezTo>
                <a:cubicBezTo>
                  <a:pt x="8691" y="12630"/>
                  <a:pt x="8661" y="12554"/>
                  <a:pt x="8625" y="12459"/>
                </a:cubicBezTo>
                <a:cubicBezTo>
                  <a:pt x="8607" y="12402"/>
                  <a:pt x="8596" y="12355"/>
                  <a:pt x="8582" y="12310"/>
                </a:cubicBezTo>
                <a:cubicBezTo>
                  <a:pt x="8568" y="12265"/>
                  <a:pt x="8552" y="12221"/>
                  <a:pt x="8526" y="12168"/>
                </a:cubicBezTo>
                <a:cubicBezTo>
                  <a:pt x="8502" y="12116"/>
                  <a:pt x="8481" y="12075"/>
                  <a:pt x="8462" y="12034"/>
                </a:cubicBezTo>
                <a:cubicBezTo>
                  <a:pt x="8443" y="11992"/>
                  <a:pt x="8425" y="11950"/>
                  <a:pt x="8408" y="11892"/>
                </a:cubicBezTo>
                <a:cubicBezTo>
                  <a:pt x="8403" y="11880"/>
                  <a:pt x="8399" y="11871"/>
                  <a:pt x="8396" y="11864"/>
                </a:cubicBezTo>
                <a:cubicBezTo>
                  <a:pt x="8392" y="11856"/>
                  <a:pt x="8388" y="11850"/>
                  <a:pt x="8384" y="11843"/>
                </a:cubicBezTo>
                <a:cubicBezTo>
                  <a:pt x="8384" y="11843"/>
                  <a:pt x="8384" y="11842"/>
                  <a:pt x="8386" y="11841"/>
                </a:cubicBezTo>
                <a:cubicBezTo>
                  <a:pt x="8388" y="11839"/>
                  <a:pt x="8391" y="11836"/>
                  <a:pt x="8397" y="11831"/>
                </a:cubicBezTo>
                <a:cubicBezTo>
                  <a:pt x="8397" y="11831"/>
                  <a:pt x="8397" y="11831"/>
                  <a:pt x="8397" y="11822"/>
                </a:cubicBezTo>
                <a:cubicBezTo>
                  <a:pt x="8397" y="11813"/>
                  <a:pt x="8397" y="11795"/>
                  <a:pt x="8397" y="11758"/>
                </a:cubicBezTo>
                <a:cubicBezTo>
                  <a:pt x="8397" y="11758"/>
                  <a:pt x="8397" y="11758"/>
                  <a:pt x="8395" y="11749"/>
                </a:cubicBezTo>
                <a:cubicBezTo>
                  <a:pt x="8393" y="11740"/>
                  <a:pt x="8390" y="11721"/>
                  <a:pt x="8384" y="11685"/>
                </a:cubicBezTo>
                <a:cubicBezTo>
                  <a:pt x="8384" y="11685"/>
                  <a:pt x="8384" y="11685"/>
                  <a:pt x="8384" y="11678"/>
                </a:cubicBezTo>
                <a:cubicBezTo>
                  <a:pt x="8384" y="11671"/>
                  <a:pt x="8384" y="11657"/>
                  <a:pt x="8384" y="11631"/>
                </a:cubicBezTo>
                <a:cubicBezTo>
                  <a:pt x="8384" y="11631"/>
                  <a:pt x="8383" y="11631"/>
                  <a:pt x="8385" y="11631"/>
                </a:cubicBezTo>
                <a:cubicBezTo>
                  <a:pt x="8387" y="11631"/>
                  <a:pt x="8392" y="11631"/>
                  <a:pt x="8401" y="11631"/>
                </a:cubicBezTo>
                <a:cubicBezTo>
                  <a:pt x="8418" y="11651"/>
                  <a:pt x="8431" y="11686"/>
                  <a:pt x="8431" y="11728"/>
                </a:cubicBezTo>
                <a:cubicBezTo>
                  <a:pt x="8431" y="11758"/>
                  <a:pt x="8424" y="11777"/>
                  <a:pt x="8418" y="11808"/>
                </a:cubicBezTo>
                <a:cubicBezTo>
                  <a:pt x="8424" y="11824"/>
                  <a:pt x="8432" y="11835"/>
                  <a:pt x="8441" y="11845"/>
                </a:cubicBezTo>
                <a:cubicBezTo>
                  <a:pt x="8449" y="11855"/>
                  <a:pt x="8459" y="11863"/>
                  <a:pt x="8468" y="11873"/>
                </a:cubicBezTo>
                <a:cubicBezTo>
                  <a:pt x="8468" y="11916"/>
                  <a:pt x="8461" y="11937"/>
                  <a:pt x="8461" y="11980"/>
                </a:cubicBezTo>
                <a:cubicBezTo>
                  <a:pt x="8461" y="12022"/>
                  <a:pt x="8490" y="12030"/>
                  <a:pt x="8513" y="12049"/>
                </a:cubicBezTo>
                <a:cubicBezTo>
                  <a:pt x="8525" y="12060"/>
                  <a:pt x="8532" y="12095"/>
                  <a:pt x="8550" y="12095"/>
                </a:cubicBezTo>
                <a:cubicBezTo>
                  <a:pt x="8579" y="12095"/>
                  <a:pt x="8585" y="12043"/>
                  <a:pt x="8608" y="11999"/>
                </a:cubicBezTo>
                <a:cubicBezTo>
                  <a:pt x="8620" y="11969"/>
                  <a:pt x="8638" y="11945"/>
                  <a:pt x="8638" y="11904"/>
                </a:cubicBezTo>
                <a:cubicBezTo>
                  <a:pt x="8638" y="11830"/>
                  <a:pt x="8644" y="11757"/>
                  <a:pt x="8614" y="11716"/>
                </a:cubicBezTo>
                <a:cubicBezTo>
                  <a:pt x="8594" y="11689"/>
                  <a:pt x="8574" y="11674"/>
                  <a:pt x="8557" y="11655"/>
                </a:cubicBezTo>
                <a:cubicBezTo>
                  <a:pt x="8540" y="11636"/>
                  <a:pt x="8525" y="11614"/>
                  <a:pt x="8513" y="11578"/>
                </a:cubicBezTo>
                <a:cubicBezTo>
                  <a:pt x="8495" y="11536"/>
                  <a:pt x="8487" y="11499"/>
                  <a:pt x="8480" y="11461"/>
                </a:cubicBezTo>
                <a:cubicBezTo>
                  <a:pt x="8474" y="11423"/>
                  <a:pt x="8470" y="11383"/>
                  <a:pt x="8461" y="11336"/>
                </a:cubicBezTo>
                <a:cubicBezTo>
                  <a:pt x="8452" y="11299"/>
                  <a:pt x="8440" y="11276"/>
                  <a:pt x="8431" y="11252"/>
                </a:cubicBezTo>
                <a:cubicBezTo>
                  <a:pt x="8421" y="11228"/>
                  <a:pt x="8414" y="11205"/>
                  <a:pt x="8414" y="11168"/>
                </a:cubicBezTo>
                <a:cubicBezTo>
                  <a:pt x="8414" y="11168"/>
                  <a:pt x="8414" y="11168"/>
                  <a:pt x="8414" y="11106"/>
                </a:cubicBezTo>
                <a:cubicBezTo>
                  <a:pt x="8414" y="11074"/>
                  <a:pt x="8412" y="11064"/>
                  <a:pt x="8418" y="11034"/>
                </a:cubicBezTo>
                <a:cubicBezTo>
                  <a:pt x="8418" y="11034"/>
                  <a:pt x="8418" y="11033"/>
                  <a:pt x="8420" y="11032"/>
                </a:cubicBezTo>
                <a:cubicBezTo>
                  <a:pt x="8422" y="11030"/>
                  <a:pt x="8427" y="11027"/>
                  <a:pt x="8435" y="11022"/>
                </a:cubicBezTo>
                <a:cubicBezTo>
                  <a:pt x="8454" y="11053"/>
                  <a:pt x="8464" y="11080"/>
                  <a:pt x="8474" y="11108"/>
                </a:cubicBezTo>
                <a:cubicBezTo>
                  <a:pt x="8483" y="11136"/>
                  <a:pt x="8492" y="11166"/>
                  <a:pt x="8507" y="11203"/>
                </a:cubicBezTo>
                <a:cubicBezTo>
                  <a:pt x="8525" y="11255"/>
                  <a:pt x="8556" y="11273"/>
                  <a:pt x="8556" y="11336"/>
                </a:cubicBezTo>
                <a:cubicBezTo>
                  <a:pt x="8556" y="11419"/>
                  <a:pt x="8526" y="11474"/>
                  <a:pt x="8526" y="11559"/>
                </a:cubicBezTo>
                <a:cubicBezTo>
                  <a:pt x="8547" y="11600"/>
                  <a:pt x="8565" y="11616"/>
                  <a:pt x="8580" y="11616"/>
                </a:cubicBezTo>
                <a:cubicBezTo>
                  <a:pt x="8596" y="11615"/>
                  <a:pt x="8609" y="11599"/>
                  <a:pt x="8621" y="11578"/>
                </a:cubicBezTo>
                <a:cubicBezTo>
                  <a:pt x="8621" y="11578"/>
                  <a:pt x="8621" y="11578"/>
                  <a:pt x="8622" y="11578"/>
                </a:cubicBezTo>
                <a:cubicBezTo>
                  <a:pt x="8623" y="11578"/>
                  <a:pt x="8625" y="11578"/>
                  <a:pt x="8632" y="11578"/>
                </a:cubicBezTo>
                <a:cubicBezTo>
                  <a:pt x="8637" y="11609"/>
                  <a:pt x="8646" y="11631"/>
                  <a:pt x="8656" y="11653"/>
                </a:cubicBezTo>
                <a:cubicBezTo>
                  <a:pt x="8666" y="11674"/>
                  <a:pt x="8677" y="11696"/>
                  <a:pt x="8686" y="11728"/>
                </a:cubicBezTo>
                <a:cubicBezTo>
                  <a:pt x="8704" y="11780"/>
                  <a:pt x="8697" y="11861"/>
                  <a:pt x="8733" y="11861"/>
                </a:cubicBezTo>
                <a:cubicBezTo>
                  <a:pt x="8773" y="11861"/>
                  <a:pt x="8804" y="11791"/>
                  <a:pt x="8804" y="11728"/>
                </a:cubicBezTo>
                <a:cubicBezTo>
                  <a:pt x="8804" y="11686"/>
                  <a:pt x="8785" y="11662"/>
                  <a:pt x="8785" y="11620"/>
                </a:cubicBezTo>
                <a:cubicBezTo>
                  <a:pt x="8785" y="11577"/>
                  <a:pt x="8803" y="11568"/>
                  <a:pt x="8808" y="11536"/>
                </a:cubicBezTo>
                <a:cubicBezTo>
                  <a:pt x="8808" y="11520"/>
                  <a:pt x="8807" y="11508"/>
                  <a:pt x="8807" y="11494"/>
                </a:cubicBezTo>
                <a:cubicBezTo>
                  <a:pt x="8806" y="11480"/>
                  <a:pt x="8806" y="11465"/>
                  <a:pt x="8808" y="11444"/>
                </a:cubicBezTo>
                <a:cubicBezTo>
                  <a:pt x="8808" y="11433"/>
                  <a:pt x="8828" y="11431"/>
                  <a:pt x="8828" y="11421"/>
                </a:cubicBezTo>
                <a:cubicBezTo>
                  <a:pt x="8828" y="11401"/>
                  <a:pt x="8821" y="11389"/>
                  <a:pt x="8821" y="11367"/>
                </a:cubicBezTo>
                <a:cubicBezTo>
                  <a:pt x="8821" y="11356"/>
                  <a:pt x="8834" y="11345"/>
                  <a:pt x="8834" y="11336"/>
                </a:cubicBezTo>
                <a:cubicBezTo>
                  <a:pt x="8834" y="11282"/>
                  <a:pt x="8803" y="11262"/>
                  <a:pt x="8785" y="11210"/>
                </a:cubicBezTo>
                <a:cubicBezTo>
                  <a:pt x="8767" y="11178"/>
                  <a:pt x="8755" y="11150"/>
                  <a:pt x="8743" y="11120"/>
                </a:cubicBezTo>
                <a:cubicBezTo>
                  <a:pt x="8732" y="11090"/>
                  <a:pt x="8720" y="11059"/>
                  <a:pt x="8703" y="11022"/>
                </a:cubicBezTo>
                <a:cubicBezTo>
                  <a:pt x="8676" y="10959"/>
                  <a:pt x="8663" y="10901"/>
                  <a:pt x="8653" y="10841"/>
                </a:cubicBezTo>
                <a:cubicBezTo>
                  <a:pt x="8643" y="10780"/>
                  <a:pt x="8636" y="10717"/>
                  <a:pt x="8621" y="10642"/>
                </a:cubicBezTo>
                <a:cubicBezTo>
                  <a:pt x="8615" y="10622"/>
                  <a:pt x="8606" y="10609"/>
                  <a:pt x="8595" y="10598"/>
                </a:cubicBezTo>
                <a:cubicBezTo>
                  <a:pt x="8584" y="10588"/>
                  <a:pt x="8572" y="10580"/>
                  <a:pt x="8561" y="10570"/>
                </a:cubicBezTo>
                <a:cubicBezTo>
                  <a:pt x="8546" y="10554"/>
                  <a:pt x="8539" y="10533"/>
                  <a:pt x="8536" y="10509"/>
                </a:cubicBezTo>
                <a:cubicBezTo>
                  <a:pt x="8532" y="10485"/>
                  <a:pt x="8532" y="10458"/>
                  <a:pt x="8532" y="10432"/>
                </a:cubicBezTo>
                <a:cubicBezTo>
                  <a:pt x="8556" y="10168"/>
                  <a:pt x="8401" y="10065"/>
                  <a:pt x="8401" y="9804"/>
                </a:cubicBezTo>
                <a:cubicBezTo>
                  <a:pt x="8401" y="9551"/>
                  <a:pt x="8436" y="9403"/>
                  <a:pt x="8502" y="9183"/>
                </a:cubicBezTo>
                <a:cubicBezTo>
                  <a:pt x="8543" y="9048"/>
                  <a:pt x="8597" y="8986"/>
                  <a:pt x="8597" y="8838"/>
                </a:cubicBezTo>
                <a:cubicBezTo>
                  <a:pt x="8597" y="8786"/>
                  <a:pt x="8591" y="8752"/>
                  <a:pt x="8591" y="8689"/>
                </a:cubicBezTo>
                <a:cubicBezTo>
                  <a:pt x="8591" y="8645"/>
                  <a:pt x="8614" y="8634"/>
                  <a:pt x="8614" y="8592"/>
                </a:cubicBezTo>
                <a:cubicBezTo>
                  <a:pt x="8614" y="8435"/>
                  <a:pt x="8543" y="8363"/>
                  <a:pt x="8543" y="8206"/>
                </a:cubicBezTo>
                <a:cubicBezTo>
                  <a:pt x="8543" y="8121"/>
                  <a:pt x="8567" y="8080"/>
                  <a:pt x="8584" y="7995"/>
                </a:cubicBezTo>
                <a:cubicBezTo>
                  <a:pt x="8590" y="7963"/>
                  <a:pt x="8594" y="7937"/>
                  <a:pt x="8597" y="7909"/>
                </a:cubicBezTo>
                <a:cubicBezTo>
                  <a:pt x="8601" y="7881"/>
                  <a:pt x="8606" y="7852"/>
                  <a:pt x="8614" y="7815"/>
                </a:cubicBezTo>
                <a:cubicBezTo>
                  <a:pt x="8627" y="7779"/>
                  <a:pt x="8635" y="7748"/>
                  <a:pt x="8644" y="7716"/>
                </a:cubicBezTo>
                <a:cubicBezTo>
                  <a:pt x="8652" y="7683"/>
                  <a:pt x="8659" y="7650"/>
                  <a:pt x="8668" y="7608"/>
                </a:cubicBezTo>
                <a:cubicBezTo>
                  <a:pt x="8686" y="7534"/>
                  <a:pt x="8697" y="7439"/>
                  <a:pt x="8744" y="7439"/>
                </a:cubicBezTo>
                <a:cubicBezTo>
                  <a:pt x="8750" y="7439"/>
                  <a:pt x="8757" y="7459"/>
                  <a:pt x="8757" y="7470"/>
                </a:cubicBezTo>
                <a:cubicBezTo>
                  <a:pt x="8757" y="7513"/>
                  <a:pt x="8733" y="7533"/>
                  <a:pt x="8726" y="7566"/>
                </a:cubicBezTo>
                <a:cubicBezTo>
                  <a:pt x="8726" y="7566"/>
                  <a:pt x="8727" y="7566"/>
                  <a:pt x="8728" y="7581"/>
                </a:cubicBezTo>
                <a:cubicBezTo>
                  <a:pt x="8729" y="7596"/>
                  <a:pt x="8732" y="7626"/>
                  <a:pt x="8737" y="7688"/>
                </a:cubicBezTo>
                <a:cubicBezTo>
                  <a:pt x="8737" y="7704"/>
                  <a:pt x="8737" y="7716"/>
                  <a:pt x="8737" y="7727"/>
                </a:cubicBezTo>
                <a:cubicBezTo>
                  <a:pt x="8737" y="7739"/>
                  <a:pt x="8735" y="7750"/>
                  <a:pt x="8733" y="7765"/>
                </a:cubicBezTo>
                <a:cubicBezTo>
                  <a:pt x="8733" y="7765"/>
                  <a:pt x="8733" y="7765"/>
                  <a:pt x="8737" y="7786"/>
                </a:cubicBezTo>
                <a:cubicBezTo>
                  <a:pt x="8742" y="7807"/>
                  <a:pt x="8750" y="7850"/>
                  <a:pt x="8768" y="7934"/>
                </a:cubicBezTo>
                <a:cubicBezTo>
                  <a:pt x="8768" y="7986"/>
                  <a:pt x="8757" y="8007"/>
                  <a:pt x="8757" y="8049"/>
                </a:cubicBezTo>
                <a:cubicBezTo>
                  <a:pt x="8757" y="8081"/>
                  <a:pt x="8763" y="8101"/>
                  <a:pt x="8768" y="8121"/>
                </a:cubicBezTo>
                <a:cubicBezTo>
                  <a:pt x="8783" y="8111"/>
                  <a:pt x="8796" y="8103"/>
                  <a:pt x="8808" y="8091"/>
                </a:cubicBezTo>
                <a:cubicBezTo>
                  <a:pt x="8819" y="8079"/>
                  <a:pt x="8828" y="8063"/>
                  <a:pt x="8834" y="8037"/>
                </a:cubicBezTo>
                <a:cubicBezTo>
                  <a:pt x="8840" y="8041"/>
                  <a:pt x="8845" y="8046"/>
                  <a:pt x="8850" y="8053"/>
                </a:cubicBezTo>
                <a:cubicBezTo>
                  <a:pt x="8855" y="8060"/>
                  <a:pt x="8859" y="8069"/>
                  <a:pt x="8862" y="8079"/>
                </a:cubicBezTo>
                <a:cubicBezTo>
                  <a:pt x="8886" y="8048"/>
                  <a:pt x="8896" y="8010"/>
                  <a:pt x="8902" y="7968"/>
                </a:cubicBezTo>
                <a:cubicBezTo>
                  <a:pt x="8908" y="7926"/>
                  <a:pt x="8910" y="7879"/>
                  <a:pt x="8916" y="7826"/>
                </a:cubicBezTo>
                <a:cubicBezTo>
                  <a:pt x="8922" y="7785"/>
                  <a:pt x="8933" y="7756"/>
                  <a:pt x="8944" y="7729"/>
                </a:cubicBezTo>
                <a:cubicBezTo>
                  <a:pt x="8956" y="7701"/>
                  <a:pt x="8969" y="7676"/>
                  <a:pt x="8981" y="7639"/>
                </a:cubicBezTo>
                <a:cubicBezTo>
                  <a:pt x="8993" y="7608"/>
                  <a:pt x="8997" y="7577"/>
                  <a:pt x="9001" y="7546"/>
                </a:cubicBezTo>
                <a:cubicBezTo>
                  <a:pt x="9006" y="7514"/>
                  <a:pt x="9010" y="7482"/>
                  <a:pt x="9022" y="7451"/>
                </a:cubicBezTo>
                <a:cubicBezTo>
                  <a:pt x="9034" y="7451"/>
                  <a:pt x="9046" y="7451"/>
                  <a:pt x="9058" y="7451"/>
                </a:cubicBezTo>
                <a:cubicBezTo>
                  <a:pt x="9094" y="7451"/>
                  <a:pt x="9105" y="7388"/>
                  <a:pt x="9140" y="7366"/>
                </a:cubicBezTo>
                <a:cubicBezTo>
                  <a:pt x="9205" y="7340"/>
                  <a:pt x="9257" y="7317"/>
                  <a:pt x="9306" y="7280"/>
                </a:cubicBezTo>
                <a:cubicBezTo>
                  <a:pt x="9354" y="7243"/>
                  <a:pt x="9398" y="7193"/>
                  <a:pt x="9449" y="7114"/>
                </a:cubicBezTo>
                <a:cubicBezTo>
                  <a:pt x="9484" y="7061"/>
                  <a:pt x="9507" y="7014"/>
                  <a:pt x="9529" y="6965"/>
                </a:cubicBezTo>
                <a:cubicBezTo>
                  <a:pt x="9552" y="6916"/>
                  <a:pt x="9574" y="6866"/>
                  <a:pt x="9606" y="6807"/>
                </a:cubicBezTo>
                <a:cubicBezTo>
                  <a:pt x="9624" y="6771"/>
                  <a:pt x="9647" y="6755"/>
                  <a:pt x="9671" y="6742"/>
                </a:cubicBezTo>
                <a:cubicBezTo>
                  <a:pt x="9695" y="6729"/>
                  <a:pt x="9721" y="6718"/>
                  <a:pt x="9744" y="6692"/>
                </a:cubicBezTo>
                <a:cubicBezTo>
                  <a:pt x="9756" y="6681"/>
                  <a:pt x="9760" y="6663"/>
                  <a:pt x="9764" y="6642"/>
                </a:cubicBezTo>
                <a:cubicBezTo>
                  <a:pt x="9767" y="6622"/>
                  <a:pt x="9770" y="6599"/>
                  <a:pt x="9778" y="6577"/>
                </a:cubicBezTo>
                <a:cubicBezTo>
                  <a:pt x="9778" y="6577"/>
                  <a:pt x="9779" y="6577"/>
                  <a:pt x="9781" y="6579"/>
                </a:cubicBezTo>
                <a:cubicBezTo>
                  <a:pt x="9784" y="6581"/>
                  <a:pt x="9789" y="6585"/>
                  <a:pt x="9798" y="6596"/>
                </a:cubicBezTo>
                <a:cubicBezTo>
                  <a:pt x="9847" y="6554"/>
                  <a:pt x="9890" y="6523"/>
                  <a:pt x="9928" y="6484"/>
                </a:cubicBezTo>
                <a:cubicBezTo>
                  <a:pt x="9966" y="6444"/>
                  <a:pt x="10000" y="6395"/>
                  <a:pt x="10033" y="6316"/>
                </a:cubicBezTo>
                <a:cubicBezTo>
                  <a:pt x="10042" y="6285"/>
                  <a:pt x="10039" y="6316"/>
                  <a:pt x="10034" y="6356"/>
                </a:cubicBezTo>
                <a:cubicBezTo>
                  <a:pt x="10029" y="6396"/>
                  <a:pt x="10022" y="6445"/>
                  <a:pt x="10022" y="6451"/>
                </a:cubicBezTo>
                <a:cubicBezTo>
                  <a:pt x="10033" y="6451"/>
                  <a:pt x="10038" y="6462"/>
                  <a:pt x="10056" y="6462"/>
                </a:cubicBezTo>
                <a:cubicBezTo>
                  <a:pt x="10109" y="6462"/>
                  <a:pt x="10140" y="6378"/>
                  <a:pt x="10199" y="6378"/>
                </a:cubicBezTo>
                <a:cubicBezTo>
                  <a:pt x="10253" y="6378"/>
                  <a:pt x="10270" y="6481"/>
                  <a:pt x="10317" y="6481"/>
                </a:cubicBezTo>
                <a:cubicBezTo>
                  <a:pt x="10406" y="6481"/>
                  <a:pt x="10464" y="6451"/>
                  <a:pt x="10535" y="6355"/>
                </a:cubicBezTo>
                <a:cubicBezTo>
                  <a:pt x="10556" y="6329"/>
                  <a:pt x="10570" y="6301"/>
                  <a:pt x="10584" y="6272"/>
                </a:cubicBezTo>
                <a:cubicBezTo>
                  <a:pt x="10598" y="6244"/>
                  <a:pt x="10613" y="6216"/>
                  <a:pt x="10636" y="6190"/>
                </a:cubicBezTo>
                <a:cubicBezTo>
                  <a:pt x="10669" y="6158"/>
                  <a:pt x="10698" y="6142"/>
                  <a:pt x="10728" y="6130"/>
                </a:cubicBezTo>
                <a:cubicBezTo>
                  <a:pt x="10758" y="6118"/>
                  <a:pt x="10789" y="6110"/>
                  <a:pt x="10824" y="6094"/>
                </a:cubicBezTo>
                <a:cubicBezTo>
                  <a:pt x="10824" y="6094"/>
                  <a:pt x="10824" y="6094"/>
                  <a:pt x="10871" y="6094"/>
                </a:cubicBezTo>
                <a:cubicBezTo>
                  <a:pt x="10936" y="6094"/>
                  <a:pt x="10985" y="6073"/>
                  <a:pt x="11037" y="5999"/>
                </a:cubicBezTo>
                <a:cubicBezTo>
                  <a:pt x="11091" y="5916"/>
                  <a:pt x="11096" y="5780"/>
                  <a:pt x="11167" y="5780"/>
                </a:cubicBezTo>
                <a:cubicBezTo>
                  <a:pt x="11179" y="5780"/>
                  <a:pt x="11186" y="5799"/>
                  <a:pt x="11203" y="5799"/>
                </a:cubicBezTo>
                <a:cubicBezTo>
                  <a:pt x="11203" y="5789"/>
                  <a:pt x="11203" y="5781"/>
                  <a:pt x="11203" y="5774"/>
                </a:cubicBezTo>
                <a:cubicBezTo>
                  <a:pt x="11203" y="5766"/>
                  <a:pt x="11203" y="5759"/>
                  <a:pt x="11203" y="5749"/>
                </a:cubicBezTo>
                <a:cubicBezTo>
                  <a:pt x="11209" y="5749"/>
                  <a:pt x="11208" y="5738"/>
                  <a:pt x="11220" y="5738"/>
                </a:cubicBezTo>
                <a:cubicBezTo>
                  <a:pt x="11285" y="5738"/>
                  <a:pt x="11315" y="5830"/>
                  <a:pt x="11380" y="5830"/>
                </a:cubicBezTo>
                <a:cubicBezTo>
                  <a:pt x="11474" y="5830"/>
                  <a:pt x="11522" y="5703"/>
                  <a:pt x="11617" y="5703"/>
                </a:cubicBezTo>
                <a:cubicBezTo>
                  <a:pt x="11617" y="5703"/>
                  <a:pt x="11617" y="5703"/>
                  <a:pt x="11682" y="5703"/>
                </a:cubicBezTo>
                <a:cubicBezTo>
                  <a:pt x="11770" y="5703"/>
                  <a:pt x="11813" y="5631"/>
                  <a:pt x="11895" y="5569"/>
                </a:cubicBezTo>
                <a:cubicBezTo>
                  <a:pt x="11942" y="5538"/>
                  <a:pt x="11980" y="5514"/>
                  <a:pt x="12017" y="5487"/>
                </a:cubicBezTo>
                <a:cubicBezTo>
                  <a:pt x="12054" y="5460"/>
                  <a:pt x="12089" y="5428"/>
                  <a:pt x="12130" y="5381"/>
                </a:cubicBezTo>
                <a:cubicBezTo>
                  <a:pt x="12172" y="5329"/>
                  <a:pt x="12201" y="5278"/>
                  <a:pt x="12229" y="5223"/>
                </a:cubicBezTo>
                <a:cubicBezTo>
                  <a:pt x="12256" y="5168"/>
                  <a:pt x="12281" y="5109"/>
                  <a:pt x="12313" y="5041"/>
                </a:cubicBezTo>
                <a:cubicBezTo>
                  <a:pt x="12367" y="4905"/>
                  <a:pt x="12421" y="4821"/>
                  <a:pt x="12421" y="4642"/>
                </a:cubicBezTo>
                <a:cubicBezTo>
                  <a:pt x="12421" y="4622"/>
                  <a:pt x="12419" y="4625"/>
                  <a:pt x="12414" y="4604"/>
                </a:cubicBezTo>
                <a:cubicBezTo>
                  <a:pt x="12426" y="4604"/>
                  <a:pt x="12432" y="4592"/>
                  <a:pt x="12438" y="4592"/>
                </a:cubicBezTo>
                <a:cubicBezTo>
                  <a:pt x="12462" y="4592"/>
                  <a:pt x="12486" y="4559"/>
                  <a:pt x="12486" y="4516"/>
                </a:cubicBezTo>
                <a:cubicBezTo>
                  <a:pt x="12486" y="4474"/>
                  <a:pt x="12475" y="4466"/>
                  <a:pt x="12469" y="4435"/>
                </a:cubicBezTo>
                <a:cubicBezTo>
                  <a:pt x="12477" y="4424"/>
                  <a:pt x="12480" y="4406"/>
                  <a:pt x="12483" y="4389"/>
                </a:cubicBezTo>
                <a:cubicBezTo>
                  <a:pt x="12486" y="4372"/>
                  <a:pt x="12491" y="4356"/>
                  <a:pt x="12503" y="4351"/>
                </a:cubicBezTo>
                <a:cubicBezTo>
                  <a:pt x="12535" y="4341"/>
                  <a:pt x="12558" y="4319"/>
                  <a:pt x="12579" y="4294"/>
                </a:cubicBezTo>
                <a:cubicBezTo>
                  <a:pt x="12599" y="4268"/>
                  <a:pt x="12619" y="4239"/>
                  <a:pt x="12645" y="4212"/>
                </a:cubicBezTo>
                <a:cubicBezTo>
                  <a:pt x="12716" y="4138"/>
                  <a:pt x="12787" y="4078"/>
                  <a:pt x="12787" y="3941"/>
                </a:cubicBezTo>
                <a:cubicBezTo>
                  <a:pt x="12787" y="3877"/>
                  <a:pt x="12721" y="3907"/>
                  <a:pt x="12703" y="3864"/>
                </a:cubicBezTo>
                <a:cubicBezTo>
                  <a:pt x="12689" y="3838"/>
                  <a:pt x="12686" y="3812"/>
                  <a:pt x="12687" y="3783"/>
                </a:cubicBezTo>
                <a:cubicBezTo>
                  <a:pt x="12688" y="3755"/>
                  <a:pt x="12692" y="3724"/>
                  <a:pt x="12692" y="3687"/>
                </a:cubicBezTo>
                <a:cubicBezTo>
                  <a:pt x="12686" y="3570"/>
                  <a:pt x="12669" y="3500"/>
                  <a:pt x="12669" y="3374"/>
                </a:cubicBezTo>
                <a:cubicBezTo>
                  <a:pt x="12669" y="3278"/>
                  <a:pt x="12704" y="3234"/>
                  <a:pt x="12734" y="3151"/>
                </a:cubicBezTo>
                <a:cubicBezTo>
                  <a:pt x="12751" y="3109"/>
                  <a:pt x="12764" y="3072"/>
                  <a:pt x="12780" y="3043"/>
                </a:cubicBezTo>
                <a:cubicBezTo>
                  <a:pt x="12796" y="3014"/>
                  <a:pt x="12816" y="2993"/>
                  <a:pt x="12846" y="2982"/>
                </a:cubicBezTo>
                <a:cubicBezTo>
                  <a:pt x="12846" y="2982"/>
                  <a:pt x="12846" y="2982"/>
                  <a:pt x="12848" y="2982"/>
                </a:cubicBezTo>
                <a:cubicBezTo>
                  <a:pt x="12850" y="2982"/>
                  <a:pt x="12853" y="2982"/>
                  <a:pt x="12858" y="2982"/>
                </a:cubicBezTo>
                <a:cubicBezTo>
                  <a:pt x="12858" y="2946"/>
                  <a:pt x="12857" y="2920"/>
                  <a:pt x="12856" y="2894"/>
                </a:cubicBezTo>
                <a:cubicBezTo>
                  <a:pt x="12856" y="2868"/>
                  <a:pt x="12855" y="2842"/>
                  <a:pt x="12858" y="2806"/>
                </a:cubicBezTo>
                <a:cubicBezTo>
                  <a:pt x="12871" y="2815"/>
                  <a:pt x="12876" y="2849"/>
                  <a:pt x="12893" y="2849"/>
                </a:cubicBezTo>
                <a:cubicBezTo>
                  <a:pt x="12929" y="2849"/>
                  <a:pt x="12952" y="2826"/>
                  <a:pt x="12988" y="2826"/>
                </a:cubicBezTo>
                <a:cubicBezTo>
                  <a:pt x="12988" y="2820"/>
                  <a:pt x="12988" y="2815"/>
                  <a:pt x="12989" y="2810"/>
                </a:cubicBezTo>
                <a:cubicBezTo>
                  <a:pt x="12990" y="2805"/>
                  <a:pt x="12991" y="2800"/>
                  <a:pt x="12994" y="2795"/>
                </a:cubicBezTo>
                <a:cubicBezTo>
                  <a:pt x="12971" y="2784"/>
                  <a:pt x="12951" y="2763"/>
                  <a:pt x="12951" y="2722"/>
                </a:cubicBezTo>
                <a:cubicBezTo>
                  <a:pt x="12951" y="2680"/>
                  <a:pt x="12957" y="2657"/>
                  <a:pt x="12951" y="2615"/>
                </a:cubicBezTo>
                <a:cubicBezTo>
                  <a:pt x="12972" y="2610"/>
                  <a:pt x="12988" y="2599"/>
                  <a:pt x="13001" y="2581"/>
                </a:cubicBezTo>
                <a:cubicBezTo>
                  <a:pt x="13014" y="2563"/>
                  <a:pt x="13023" y="2537"/>
                  <a:pt x="13029" y="2500"/>
                </a:cubicBezTo>
                <a:cubicBezTo>
                  <a:pt x="13038" y="2500"/>
                  <a:pt x="13043" y="2500"/>
                  <a:pt x="13049" y="2500"/>
                </a:cubicBezTo>
                <a:cubicBezTo>
                  <a:pt x="13055" y="2500"/>
                  <a:pt x="13061" y="2500"/>
                  <a:pt x="13070" y="2500"/>
                </a:cubicBezTo>
                <a:cubicBezTo>
                  <a:pt x="13064" y="2552"/>
                  <a:pt x="13046" y="2574"/>
                  <a:pt x="13046" y="2626"/>
                </a:cubicBezTo>
                <a:cubicBezTo>
                  <a:pt x="13046" y="2698"/>
                  <a:pt x="13094" y="2712"/>
                  <a:pt x="13117" y="2764"/>
                </a:cubicBezTo>
                <a:cubicBezTo>
                  <a:pt x="13117" y="2764"/>
                  <a:pt x="13117" y="2764"/>
                  <a:pt x="13116" y="2769"/>
                </a:cubicBezTo>
                <a:cubicBezTo>
                  <a:pt x="13115" y="2774"/>
                  <a:pt x="13114" y="2785"/>
                  <a:pt x="13111" y="2806"/>
                </a:cubicBezTo>
                <a:cubicBezTo>
                  <a:pt x="13120" y="2811"/>
                  <a:pt x="13126" y="2813"/>
                  <a:pt x="13132" y="2816"/>
                </a:cubicBezTo>
                <a:cubicBezTo>
                  <a:pt x="13137" y="2818"/>
                  <a:pt x="13142" y="2820"/>
                  <a:pt x="13147" y="2826"/>
                </a:cubicBezTo>
                <a:cubicBezTo>
                  <a:pt x="13147" y="2826"/>
                  <a:pt x="13147" y="2828"/>
                  <a:pt x="13147" y="2860"/>
                </a:cubicBezTo>
                <a:cubicBezTo>
                  <a:pt x="13147" y="2891"/>
                  <a:pt x="13141" y="2899"/>
                  <a:pt x="13141" y="2929"/>
                </a:cubicBezTo>
                <a:cubicBezTo>
                  <a:pt x="13141" y="3014"/>
                  <a:pt x="13195" y="3027"/>
                  <a:pt x="13218" y="3101"/>
                </a:cubicBezTo>
                <a:cubicBezTo>
                  <a:pt x="13248" y="3195"/>
                  <a:pt x="13231" y="3277"/>
                  <a:pt x="13273" y="3351"/>
                </a:cubicBezTo>
                <a:cubicBezTo>
                  <a:pt x="13308" y="3394"/>
                  <a:pt x="13344" y="3415"/>
                  <a:pt x="13344" y="3489"/>
                </a:cubicBezTo>
                <a:cubicBezTo>
                  <a:pt x="13344" y="3519"/>
                  <a:pt x="13337" y="3542"/>
                  <a:pt x="13337" y="3573"/>
                </a:cubicBezTo>
                <a:cubicBezTo>
                  <a:pt x="13337" y="3763"/>
                  <a:pt x="13354" y="3498"/>
                  <a:pt x="13354" y="3435"/>
                </a:cubicBezTo>
                <a:cubicBezTo>
                  <a:pt x="13354" y="3413"/>
                  <a:pt x="13348" y="3405"/>
                  <a:pt x="13348" y="3385"/>
                </a:cubicBezTo>
                <a:cubicBezTo>
                  <a:pt x="13348" y="3333"/>
                  <a:pt x="13378" y="3319"/>
                  <a:pt x="13378" y="3266"/>
                </a:cubicBezTo>
                <a:cubicBezTo>
                  <a:pt x="13384" y="3266"/>
                  <a:pt x="13390" y="3264"/>
                  <a:pt x="13395" y="3261"/>
                </a:cubicBezTo>
                <a:cubicBezTo>
                  <a:pt x="13400" y="3257"/>
                  <a:pt x="13405" y="3252"/>
                  <a:pt x="13408" y="3247"/>
                </a:cubicBezTo>
                <a:cubicBezTo>
                  <a:pt x="13396" y="3195"/>
                  <a:pt x="13372" y="3173"/>
                  <a:pt x="13372" y="3121"/>
                </a:cubicBezTo>
                <a:cubicBezTo>
                  <a:pt x="13372" y="3090"/>
                  <a:pt x="13361" y="3036"/>
                  <a:pt x="13378" y="3036"/>
                </a:cubicBezTo>
                <a:cubicBezTo>
                  <a:pt x="13408" y="3036"/>
                  <a:pt x="13402" y="3108"/>
                  <a:pt x="13425" y="3151"/>
                </a:cubicBezTo>
                <a:cubicBezTo>
                  <a:pt x="13455" y="3193"/>
                  <a:pt x="13549" y="3300"/>
                  <a:pt x="13514" y="3259"/>
                </a:cubicBezTo>
                <a:cubicBezTo>
                  <a:pt x="13514" y="3259"/>
                  <a:pt x="13514" y="3257"/>
                  <a:pt x="13520" y="3236"/>
                </a:cubicBezTo>
                <a:cubicBezTo>
                  <a:pt x="13506" y="3200"/>
                  <a:pt x="13495" y="3168"/>
                  <a:pt x="13486" y="3134"/>
                </a:cubicBezTo>
                <a:cubicBezTo>
                  <a:pt x="13476" y="3101"/>
                  <a:pt x="13469" y="3067"/>
                  <a:pt x="13460" y="3025"/>
                </a:cubicBezTo>
                <a:cubicBezTo>
                  <a:pt x="13492" y="3062"/>
                  <a:pt x="13501" y="3070"/>
                  <a:pt x="13499" y="3059"/>
                </a:cubicBezTo>
                <a:cubicBezTo>
                  <a:pt x="13496" y="3049"/>
                  <a:pt x="13481" y="3019"/>
                  <a:pt x="13466" y="2982"/>
                </a:cubicBezTo>
                <a:cubicBezTo>
                  <a:pt x="13478" y="2973"/>
                  <a:pt x="13487" y="2965"/>
                  <a:pt x="13496" y="2956"/>
                </a:cubicBezTo>
                <a:cubicBezTo>
                  <a:pt x="13504" y="2947"/>
                  <a:pt x="13512" y="2937"/>
                  <a:pt x="13520" y="2921"/>
                </a:cubicBezTo>
                <a:cubicBezTo>
                  <a:pt x="13520" y="2921"/>
                  <a:pt x="13520" y="2922"/>
                  <a:pt x="13518" y="2920"/>
                </a:cubicBezTo>
                <a:cubicBezTo>
                  <a:pt x="13516" y="2918"/>
                  <a:pt x="13513" y="2915"/>
                  <a:pt x="13507" y="2910"/>
                </a:cubicBezTo>
                <a:cubicBezTo>
                  <a:pt x="13498" y="2920"/>
                  <a:pt x="13489" y="2923"/>
                  <a:pt x="13480" y="2924"/>
                </a:cubicBezTo>
                <a:cubicBezTo>
                  <a:pt x="13471" y="2925"/>
                  <a:pt x="13463" y="2925"/>
                  <a:pt x="13454" y="2929"/>
                </a:cubicBezTo>
                <a:cubicBezTo>
                  <a:pt x="13448" y="2899"/>
                  <a:pt x="13446" y="2868"/>
                  <a:pt x="13444" y="2838"/>
                </a:cubicBezTo>
                <a:cubicBezTo>
                  <a:pt x="13441" y="2808"/>
                  <a:pt x="13437" y="2780"/>
                  <a:pt x="13425" y="2752"/>
                </a:cubicBezTo>
                <a:cubicBezTo>
                  <a:pt x="13402" y="2722"/>
                  <a:pt x="13354" y="2751"/>
                  <a:pt x="13354" y="2687"/>
                </a:cubicBezTo>
                <a:cubicBezTo>
                  <a:pt x="13354" y="2646"/>
                  <a:pt x="13389" y="2637"/>
                  <a:pt x="13389" y="2596"/>
                </a:cubicBezTo>
                <a:cubicBezTo>
                  <a:pt x="13389" y="2576"/>
                  <a:pt x="13378" y="2563"/>
                  <a:pt x="13378" y="2531"/>
                </a:cubicBezTo>
                <a:cubicBezTo>
                  <a:pt x="13378" y="2511"/>
                  <a:pt x="13401" y="2510"/>
                  <a:pt x="13412" y="2488"/>
                </a:cubicBezTo>
                <a:cubicBezTo>
                  <a:pt x="13412" y="2488"/>
                  <a:pt x="13412" y="2489"/>
                  <a:pt x="13412" y="2474"/>
                </a:cubicBezTo>
                <a:cubicBezTo>
                  <a:pt x="13412" y="2460"/>
                  <a:pt x="13412" y="2431"/>
                  <a:pt x="13412" y="2373"/>
                </a:cubicBezTo>
                <a:cubicBezTo>
                  <a:pt x="13412" y="2373"/>
                  <a:pt x="13413" y="2373"/>
                  <a:pt x="13409" y="2373"/>
                </a:cubicBezTo>
                <a:cubicBezTo>
                  <a:pt x="13404" y="2373"/>
                  <a:pt x="13396" y="2373"/>
                  <a:pt x="13378" y="2373"/>
                </a:cubicBezTo>
                <a:cubicBezTo>
                  <a:pt x="13378" y="2362"/>
                  <a:pt x="13372" y="2365"/>
                  <a:pt x="13372" y="2354"/>
                </a:cubicBezTo>
                <a:cubicBezTo>
                  <a:pt x="13372" y="2324"/>
                  <a:pt x="13378" y="2312"/>
                  <a:pt x="13378" y="2281"/>
                </a:cubicBezTo>
                <a:cubicBezTo>
                  <a:pt x="13384" y="2281"/>
                  <a:pt x="13383" y="2270"/>
                  <a:pt x="13389" y="2270"/>
                </a:cubicBezTo>
                <a:cubicBezTo>
                  <a:pt x="13395" y="2270"/>
                  <a:pt x="13395" y="2281"/>
                  <a:pt x="13402" y="2281"/>
                </a:cubicBezTo>
                <a:cubicBezTo>
                  <a:pt x="13402" y="2281"/>
                  <a:pt x="13402" y="2282"/>
                  <a:pt x="13405" y="2280"/>
                </a:cubicBezTo>
                <a:cubicBezTo>
                  <a:pt x="13408" y="2278"/>
                  <a:pt x="13414" y="2275"/>
                  <a:pt x="13425" y="2270"/>
                </a:cubicBezTo>
                <a:cubicBezTo>
                  <a:pt x="13425" y="2290"/>
                  <a:pt x="13419" y="2301"/>
                  <a:pt x="13419" y="2312"/>
                </a:cubicBezTo>
                <a:cubicBezTo>
                  <a:pt x="13419" y="2386"/>
                  <a:pt x="13449" y="2405"/>
                  <a:pt x="13473" y="2457"/>
                </a:cubicBezTo>
                <a:cubicBezTo>
                  <a:pt x="13484" y="2468"/>
                  <a:pt x="13491" y="2500"/>
                  <a:pt x="13503" y="2500"/>
                </a:cubicBezTo>
                <a:cubicBezTo>
                  <a:pt x="13514" y="2500"/>
                  <a:pt x="13519" y="2481"/>
                  <a:pt x="13531" y="2481"/>
                </a:cubicBezTo>
                <a:cubicBezTo>
                  <a:pt x="13531" y="2481"/>
                  <a:pt x="13531" y="2481"/>
                  <a:pt x="13534" y="2481"/>
                </a:cubicBezTo>
                <a:cubicBezTo>
                  <a:pt x="13537" y="2481"/>
                  <a:pt x="13543" y="2481"/>
                  <a:pt x="13555" y="2481"/>
                </a:cubicBezTo>
                <a:cubicBezTo>
                  <a:pt x="13555" y="2470"/>
                  <a:pt x="13561" y="2468"/>
                  <a:pt x="13561" y="2457"/>
                </a:cubicBezTo>
                <a:cubicBezTo>
                  <a:pt x="13561" y="2416"/>
                  <a:pt x="13542" y="2415"/>
                  <a:pt x="13531" y="2373"/>
                </a:cubicBezTo>
                <a:cubicBezTo>
                  <a:pt x="13537" y="2373"/>
                  <a:pt x="13537" y="2373"/>
                  <a:pt x="13542" y="2373"/>
                </a:cubicBezTo>
                <a:cubicBezTo>
                  <a:pt x="13577" y="2373"/>
                  <a:pt x="13608" y="2363"/>
                  <a:pt x="13633" y="2416"/>
                </a:cubicBezTo>
                <a:cubicBezTo>
                  <a:pt x="13656" y="2468"/>
                  <a:pt x="13655" y="2554"/>
                  <a:pt x="13697" y="2554"/>
                </a:cubicBezTo>
                <a:cubicBezTo>
                  <a:pt x="13703" y="2554"/>
                  <a:pt x="13708" y="2542"/>
                  <a:pt x="13714" y="2542"/>
                </a:cubicBezTo>
                <a:cubicBezTo>
                  <a:pt x="13739" y="2542"/>
                  <a:pt x="13743" y="2576"/>
                  <a:pt x="13762" y="2596"/>
                </a:cubicBezTo>
                <a:cubicBezTo>
                  <a:pt x="13765" y="2586"/>
                  <a:pt x="13767" y="2578"/>
                  <a:pt x="13769" y="2568"/>
                </a:cubicBezTo>
                <a:cubicBezTo>
                  <a:pt x="13771" y="2558"/>
                  <a:pt x="13772" y="2547"/>
                  <a:pt x="13772" y="2531"/>
                </a:cubicBezTo>
                <a:cubicBezTo>
                  <a:pt x="13761" y="2531"/>
                  <a:pt x="13751" y="2523"/>
                  <a:pt x="13744" y="2511"/>
                </a:cubicBezTo>
                <a:cubicBezTo>
                  <a:pt x="13738" y="2498"/>
                  <a:pt x="13734" y="2479"/>
                  <a:pt x="13734" y="2457"/>
                </a:cubicBezTo>
                <a:lnTo>
                  <a:pt x="13738" y="2450"/>
                </a:lnTo>
                <a:cubicBezTo>
                  <a:pt x="13753" y="2450"/>
                  <a:pt x="13765" y="2460"/>
                  <a:pt x="13777" y="2471"/>
                </a:cubicBezTo>
                <a:cubicBezTo>
                  <a:pt x="13789" y="2482"/>
                  <a:pt x="13801" y="2495"/>
                  <a:pt x="13816" y="2500"/>
                </a:cubicBezTo>
                <a:cubicBezTo>
                  <a:pt x="13845" y="2510"/>
                  <a:pt x="13868" y="2507"/>
                  <a:pt x="13893" y="2506"/>
                </a:cubicBezTo>
                <a:cubicBezTo>
                  <a:pt x="13917" y="2504"/>
                  <a:pt x="13942" y="2503"/>
                  <a:pt x="13975" y="2519"/>
                </a:cubicBezTo>
                <a:cubicBezTo>
                  <a:pt x="14009" y="2499"/>
                  <a:pt x="13838" y="2404"/>
                  <a:pt x="13820" y="2404"/>
                </a:cubicBezTo>
                <a:cubicBezTo>
                  <a:pt x="13808" y="2404"/>
                  <a:pt x="13804" y="2416"/>
                  <a:pt x="13792" y="2416"/>
                </a:cubicBezTo>
                <a:cubicBezTo>
                  <a:pt x="13780" y="2416"/>
                  <a:pt x="13773" y="2403"/>
                  <a:pt x="13762" y="2392"/>
                </a:cubicBezTo>
                <a:cubicBezTo>
                  <a:pt x="13767" y="2366"/>
                  <a:pt x="13770" y="2346"/>
                  <a:pt x="13772" y="2324"/>
                </a:cubicBezTo>
                <a:cubicBezTo>
                  <a:pt x="13774" y="2302"/>
                  <a:pt x="13776" y="2278"/>
                  <a:pt x="13779" y="2247"/>
                </a:cubicBezTo>
                <a:cubicBezTo>
                  <a:pt x="13788" y="2252"/>
                  <a:pt x="13794" y="2258"/>
                  <a:pt x="13800" y="2264"/>
                </a:cubicBezTo>
                <a:cubicBezTo>
                  <a:pt x="13806" y="2270"/>
                  <a:pt x="13811" y="2276"/>
                  <a:pt x="13820" y="2281"/>
                </a:cubicBezTo>
                <a:cubicBezTo>
                  <a:pt x="13832" y="2249"/>
                  <a:pt x="13856" y="2247"/>
                  <a:pt x="13856" y="2216"/>
                </a:cubicBezTo>
                <a:cubicBezTo>
                  <a:pt x="13856" y="2184"/>
                  <a:pt x="13843" y="2174"/>
                  <a:pt x="13843" y="2144"/>
                </a:cubicBezTo>
                <a:cubicBezTo>
                  <a:pt x="13843" y="2122"/>
                  <a:pt x="13857" y="2112"/>
                  <a:pt x="13869" y="2101"/>
                </a:cubicBezTo>
                <a:cubicBezTo>
                  <a:pt x="13869" y="2081"/>
                  <a:pt x="13863" y="2070"/>
                  <a:pt x="13863" y="2059"/>
                </a:cubicBezTo>
                <a:cubicBezTo>
                  <a:pt x="13863" y="1987"/>
                  <a:pt x="13928" y="1988"/>
                  <a:pt x="13928" y="1925"/>
                </a:cubicBezTo>
                <a:cubicBezTo>
                  <a:pt x="13928" y="1925"/>
                  <a:pt x="13928" y="1925"/>
                  <a:pt x="13928" y="1911"/>
                </a:cubicBezTo>
                <a:cubicBezTo>
                  <a:pt x="13928" y="1898"/>
                  <a:pt x="13928" y="1871"/>
                  <a:pt x="13928" y="1817"/>
                </a:cubicBezTo>
                <a:cubicBezTo>
                  <a:pt x="13904" y="1860"/>
                  <a:pt x="13889" y="1900"/>
                  <a:pt x="13872" y="1936"/>
                </a:cubicBezTo>
                <a:cubicBezTo>
                  <a:pt x="13854" y="1971"/>
                  <a:pt x="13835" y="2003"/>
                  <a:pt x="13803" y="2029"/>
                </a:cubicBezTo>
                <a:cubicBezTo>
                  <a:pt x="13803" y="2013"/>
                  <a:pt x="13803" y="2000"/>
                  <a:pt x="13803" y="1988"/>
                </a:cubicBezTo>
                <a:cubicBezTo>
                  <a:pt x="13803" y="1977"/>
                  <a:pt x="13803" y="1966"/>
                  <a:pt x="13803" y="1956"/>
                </a:cubicBezTo>
                <a:cubicBezTo>
                  <a:pt x="13803" y="1956"/>
                  <a:pt x="13804" y="1956"/>
                  <a:pt x="13792" y="1956"/>
                </a:cubicBezTo>
                <a:cubicBezTo>
                  <a:pt x="13786" y="1956"/>
                  <a:pt x="13779" y="1956"/>
                  <a:pt x="13779" y="1956"/>
                </a:cubicBezTo>
                <a:cubicBezTo>
                  <a:pt x="13762" y="1956"/>
                  <a:pt x="13751" y="1933"/>
                  <a:pt x="13751" y="1902"/>
                </a:cubicBezTo>
                <a:cubicBezTo>
                  <a:pt x="13751" y="1850"/>
                  <a:pt x="13755" y="1797"/>
                  <a:pt x="13779" y="1764"/>
                </a:cubicBezTo>
                <a:cubicBezTo>
                  <a:pt x="13773" y="1754"/>
                  <a:pt x="13768" y="1745"/>
                  <a:pt x="13768" y="1734"/>
                </a:cubicBezTo>
                <a:cubicBezTo>
                  <a:pt x="13768" y="1681"/>
                  <a:pt x="13805" y="1681"/>
                  <a:pt x="13816" y="1637"/>
                </a:cubicBezTo>
                <a:cubicBezTo>
                  <a:pt x="13822" y="1659"/>
                  <a:pt x="13832" y="1680"/>
                  <a:pt x="13843" y="1680"/>
                </a:cubicBezTo>
                <a:cubicBezTo>
                  <a:pt x="13868" y="1680"/>
                  <a:pt x="13879" y="1661"/>
                  <a:pt x="13891" y="1630"/>
                </a:cubicBezTo>
                <a:cubicBezTo>
                  <a:pt x="13891" y="1630"/>
                  <a:pt x="13891" y="1629"/>
                  <a:pt x="13890" y="1623"/>
                </a:cubicBezTo>
                <a:cubicBezTo>
                  <a:pt x="13889" y="1617"/>
                  <a:pt x="13886" y="1605"/>
                  <a:pt x="13880" y="1584"/>
                </a:cubicBezTo>
                <a:cubicBezTo>
                  <a:pt x="13905" y="1564"/>
                  <a:pt x="13909" y="1504"/>
                  <a:pt x="13938" y="1504"/>
                </a:cubicBezTo>
                <a:cubicBezTo>
                  <a:pt x="13951" y="1504"/>
                  <a:pt x="13950" y="1524"/>
                  <a:pt x="13962" y="1534"/>
                </a:cubicBezTo>
                <a:cubicBezTo>
                  <a:pt x="13971" y="1540"/>
                  <a:pt x="13980" y="1534"/>
                  <a:pt x="13989" y="1530"/>
                </a:cubicBezTo>
                <a:cubicBezTo>
                  <a:pt x="13998" y="1526"/>
                  <a:pt x="14007" y="1524"/>
                  <a:pt x="14016" y="1534"/>
                </a:cubicBezTo>
                <a:cubicBezTo>
                  <a:pt x="14022" y="1551"/>
                  <a:pt x="14021" y="1569"/>
                  <a:pt x="14019" y="1587"/>
                </a:cubicBezTo>
                <a:cubicBezTo>
                  <a:pt x="14018" y="1605"/>
                  <a:pt x="14016" y="1622"/>
                  <a:pt x="14022" y="1637"/>
                </a:cubicBezTo>
                <a:cubicBezTo>
                  <a:pt x="14025" y="1654"/>
                  <a:pt x="14031" y="1662"/>
                  <a:pt x="14039" y="1669"/>
                </a:cubicBezTo>
                <a:cubicBezTo>
                  <a:pt x="14047" y="1675"/>
                  <a:pt x="14058" y="1680"/>
                  <a:pt x="14070" y="1691"/>
                </a:cubicBezTo>
                <a:cubicBezTo>
                  <a:pt x="14075" y="1680"/>
                  <a:pt x="14082" y="1661"/>
                  <a:pt x="14094" y="1661"/>
                </a:cubicBezTo>
                <a:cubicBezTo>
                  <a:pt x="14129" y="1661"/>
                  <a:pt x="14117" y="1713"/>
                  <a:pt x="14165" y="1745"/>
                </a:cubicBezTo>
                <a:cubicBezTo>
                  <a:pt x="14188" y="1754"/>
                  <a:pt x="14094" y="1605"/>
                  <a:pt x="14094" y="1553"/>
                </a:cubicBezTo>
                <a:cubicBezTo>
                  <a:pt x="14094" y="1510"/>
                  <a:pt x="14094" y="1494"/>
                  <a:pt x="14100" y="1461"/>
                </a:cubicBezTo>
                <a:cubicBezTo>
                  <a:pt x="14088" y="1461"/>
                  <a:pt x="14075" y="1481"/>
                  <a:pt x="14064" y="1481"/>
                </a:cubicBezTo>
                <a:cubicBezTo>
                  <a:pt x="14039" y="1481"/>
                  <a:pt x="14022" y="1472"/>
                  <a:pt x="14016" y="1431"/>
                </a:cubicBezTo>
                <a:cubicBezTo>
                  <a:pt x="14028" y="1425"/>
                  <a:pt x="14037" y="1417"/>
                  <a:pt x="14045" y="1406"/>
                </a:cubicBezTo>
                <a:cubicBezTo>
                  <a:pt x="14054" y="1395"/>
                  <a:pt x="14062" y="1382"/>
                  <a:pt x="14074" y="1366"/>
                </a:cubicBezTo>
                <a:cubicBezTo>
                  <a:pt x="14062" y="1366"/>
                  <a:pt x="14054" y="1371"/>
                  <a:pt x="14046" y="1377"/>
                </a:cubicBezTo>
                <a:cubicBezTo>
                  <a:pt x="14038" y="1383"/>
                  <a:pt x="14031" y="1389"/>
                  <a:pt x="14022" y="1389"/>
                </a:cubicBezTo>
                <a:cubicBezTo>
                  <a:pt x="14022" y="1389"/>
                  <a:pt x="14022" y="1389"/>
                  <a:pt x="14019" y="1389"/>
                </a:cubicBezTo>
                <a:cubicBezTo>
                  <a:pt x="14016" y="1389"/>
                  <a:pt x="14011" y="1389"/>
                  <a:pt x="13999" y="1389"/>
                </a:cubicBezTo>
                <a:cubicBezTo>
                  <a:pt x="13999" y="1378"/>
                  <a:pt x="13999" y="1369"/>
                  <a:pt x="13999" y="1361"/>
                </a:cubicBezTo>
                <a:cubicBezTo>
                  <a:pt x="13999" y="1353"/>
                  <a:pt x="13999" y="1345"/>
                  <a:pt x="13999" y="1335"/>
                </a:cubicBezTo>
                <a:cubicBezTo>
                  <a:pt x="14011" y="1335"/>
                  <a:pt x="14021" y="1335"/>
                  <a:pt x="14031" y="1335"/>
                </a:cubicBezTo>
                <a:cubicBezTo>
                  <a:pt x="14041" y="1335"/>
                  <a:pt x="14051" y="1335"/>
                  <a:pt x="14064" y="1335"/>
                </a:cubicBezTo>
                <a:cubicBezTo>
                  <a:pt x="14067" y="1229"/>
                  <a:pt x="14068" y="1224"/>
                  <a:pt x="14076" y="1251"/>
                </a:cubicBezTo>
                <a:cubicBezTo>
                  <a:pt x="14084" y="1279"/>
                  <a:pt x="14099" y="1339"/>
                  <a:pt x="14128" y="1366"/>
                </a:cubicBezTo>
                <a:cubicBezTo>
                  <a:pt x="14131" y="1355"/>
                  <a:pt x="14135" y="1347"/>
                  <a:pt x="14137" y="1339"/>
                </a:cubicBezTo>
                <a:cubicBezTo>
                  <a:pt x="14140" y="1331"/>
                  <a:pt x="14141" y="1323"/>
                  <a:pt x="14141" y="1312"/>
                </a:cubicBezTo>
                <a:cubicBezTo>
                  <a:pt x="14170" y="1334"/>
                  <a:pt x="14187" y="1377"/>
                  <a:pt x="14223" y="1377"/>
                </a:cubicBezTo>
                <a:cubicBezTo>
                  <a:pt x="14246" y="1377"/>
                  <a:pt x="14258" y="1353"/>
                  <a:pt x="14281" y="1342"/>
                </a:cubicBezTo>
                <a:cubicBezTo>
                  <a:pt x="14264" y="1312"/>
                  <a:pt x="14240" y="1304"/>
                  <a:pt x="14240" y="1274"/>
                </a:cubicBezTo>
                <a:cubicBezTo>
                  <a:pt x="14240" y="1252"/>
                  <a:pt x="14245" y="1238"/>
                  <a:pt x="14258" y="1227"/>
                </a:cubicBezTo>
                <a:cubicBezTo>
                  <a:pt x="14252" y="1227"/>
                  <a:pt x="14247" y="1216"/>
                  <a:pt x="14236" y="1216"/>
                </a:cubicBezTo>
                <a:cubicBezTo>
                  <a:pt x="14230" y="1216"/>
                  <a:pt x="14223" y="1196"/>
                  <a:pt x="14216" y="1186"/>
                </a:cubicBezTo>
                <a:cubicBezTo>
                  <a:pt x="14210" y="1196"/>
                  <a:pt x="14204" y="1209"/>
                  <a:pt x="14199" y="1209"/>
                </a:cubicBezTo>
                <a:cubicBezTo>
                  <a:pt x="14193" y="1209"/>
                  <a:pt x="14194" y="1197"/>
                  <a:pt x="14188" y="1197"/>
                </a:cubicBezTo>
                <a:cubicBezTo>
                  <a:pt x="14188" y="1197"/>
                  <a:pt x="14189" y="1198"/>
                  <a:pt x="14188" y="1196"/>
                </a:cubicBezTo>
                <a:cubicBezTo>
                  <a:pt x="14187" y="1194"/>
                  <a:pt x="14185" y="1189"/>
                  <a:pt x="14182" y="1178"/>
                </a:cubicBezTo>
                <a:cubicBezTo>
                  <a:pt x="14194" y="1158"/>
                  <a:pt x="14206" y="1136"/>
                  <a:pt x="14206" y="1105"/>
                </a:cubicBezTo>
                <a:cubicBezTo>
                  <a:pt x="14206" y="1094"/>
                  <a:pt x="14199" y="1093"/>
                  <a:pt x="14199" y="1082"/>
                </a:cubicBezTo>
                <a:cubicBezTo>
                  <a:pt x="14170" y="1082"/>
                  <a:pt x="14135" y="1049"/>
                  <a:pt x="14135" y="986"/>
                </a:cubicBezTo>
                <a:cubicBezTo>
                  <a:pt x="14135" y="923"/>
                  <a:pt x="14188" y="915"/>
                  <a:pt x="14182" y="852"/>
                </a:cubicBezTo>
                <a:cubicBezTo>
                  <a:pt x="14188" y="852"/>
                  <a:pt x="14187" y="841"/>
                  <a:pt x="14193" y="841"/>
                </a:cubicBezTo>
                <a:cubicBezTo>
                  <a:pt x="14199" y="841"/>
                  <a:pt x="14204" y="852"/>
                  <a:pt x="14210" y="852"/>
                </a:cubicBezTo>
                <a:cubicBezTo>
                  <a:pt x="14210" y="852"/>
                  <a:pt x="14210" y="852"/>
                  <a:pt x="14214" y="852"/>
                </a:cubicBezTo>
                <a:cubicBezTo>
                  <a:pt x="14217" y="852"/>
                  <a:pt x="14224" y="852"/>
                  <a:pt x="14236" y="852"/>
                </a:cubicBezTo>
                <a:cubicBezTo>
                  <a:pt x="14236" y="852"/>
                  <a:pt x="14236" y="852"/>
                  <a:pt x="14236" y="854"/>
                </a:cubicBezTo>
                <a:cubicBezTo>
                  <a:pt x="14236" y="857"/>
                  <a:pt x="14236" y="861"/>
                  <a:pt x="14236" y="871"/>
                </a:cubicBezTo>
                <a:cubicBezTo>
                  <a:pt x="14238" y="871"/>
                  <a:pt x="14239" y="874"/>
                  <a:pt x="14241" y="879"/>
                </a:cubicBezTo>
                <a:cubicBezTo>
                  <a:pt x="14242" y="883"/>
                  <a:pt x="14244" y="889"/>
                  <a:pt x="14247" y="894"/>
                </a:cubicBezTo>
                <a:cubicBezTo>
                  <a:pt x="14256" y="863"/>
                  <a:pt x="14267" y="847"/>
                  <a:pt x="14281" y="838"/>
                </a:cubicBezTo>
                <a:cubicBezTo>
                  <a:pt x="14295" y="830"/>
                  <a:pt x="14311" y="829"/>
                  <a:pt x="14329" y="829"/>
                </a:cubicBezTo>
                <a:cubicBezTo>
                  <a:pt x="14332" y="809"/>
                  <a:pt x="14333" y="793"/>
                  <a:pt x="14334" y="777"/>
                </a:cubicBezTo>
                <a:cubicBezTo>
                  <a:pt x="14335" y="762"/>
                  <a:pt x="14335" y="746"/>
                  <a:pt x="14335" y="726"/>
                </a:cubicBezTo>
                <a:cubicBezTo>
                  <a:pt x="14335" y="726"/>
                  <a:pt x="14335" y="725"/>
                  <a:pt x="14335" y="701"/>
                </a:cubicBezTo>
                <a:cubicBezTo>
                  <a:pt x="14335" y="677"/>
                  <a:pt x="14335" y="629"/>
                  <a:pt x="14335" y="534"/>
                </a:cubicBezTo>
                <a:cubicBezTo>
                  <a:pt x="14344" y="545"/>
                  <a:pt x="14354" y="551"/>
                  <a:pt x="14362" y="559"/>
                </a:cubicBezTo>
                <a:cubicBezTo>
                  <a:pt x="14370" y="568"/>
                  <a:pt x="14376" y="579"/>
                  <a:pt x="14376" y="599"/>
                </a:cubicBezTo>
                <a:lnTo>
                  <a:pt x="14369" y="611"/>
                </a:lnTo>
                <a:cubicBezTo>
                  <a:pt x="14369" y="968"/>
                  <a:pt x="14353" y="745"/>
                  <a:pt x="14430" y="745"/>
                </a:cubicBezTo>
                <a:cubicBezTo>
                  <a:pt x="14453" y="745"/>
                  <a:pt x="14448" y="798"/>
                  <a:pt x="14460" y="817"/>
                </a:cubicBezTo>
                <a:cubicBezTo>
                  <a:pt x="14463" y="834"/>
                  <a:pt x="14469" y="842"/>
                  <a:pt x="14475" y="851"/>
                </a:cubicBezTo>
                <a:cubicBezTo>
                  <a:pt x="14481" y="859"/>
                  <a:pt x="14488" y="867"/>
                  <a:pt x="14495" y="882"/>
                </a:cubicBezTo>
                <a:cubicBezTo>
                  <a:pt x="14495" y="883"/>
                  <a:pt x="14495" y="883"/>
                  <a:pt x="14496" y="884"/>
                </a:cubicBezTo>
                <a:cubicBezTo>
                  <a:pt x="14496" y="886"/>
                  <a:pt x="14498" y="889"/>
                  <a:pt x="14501" y="894"/>
                </a:cubicBezTo>
                <a:cubicBezTo>
                  <a:pt x="14498" y="879"/>
                  <a:pt x="14496" y="865"/>
                  <a:pt x="14495" y="852"/>
                </a:cubicBezTo>
                <a:cubicBezTo>
                  <a:pt x="14493" y="838"/>
                  <a:pt x="14491" y="825"/>
                  <a:pt x="14488" y="810"/>
                </a:cubicBezTo>
                <a:cubicBezTo>
                  <a:pt x="14512" y="799"/>
                  <a:pt x="14548" y="811"/>
                  <a:pt x="14548" y="768"/>
                </a:cubicBezTo>
                <a:cubicBezTo>
                  <a:pt x="14548" y="737"/>
                  <a:pt x="14535" y="724"/>
                  <a:pt x="14535" y="691"/>
                </a:cubicBezTo>
                <a:cubicBezTo>
                  <a:pt x="14535" y="650"/>
                  <a:pt x="14561" y="630"/>
                  <a:pt x="14572" y="599"/>
                </a:cubicBezTo>
                <a:cubicBezTo>
                  <a:pt x="14572" y="599"/>
                  <a:pt x="14572" y="599"/>
                  <a:pt x="14571" y="594"/>
                </a:cubicBezTo>
                <a:cubicBezTo>
                  <a:pt x="14570" y="588"/>
                  <a:pt x="14568" y="578"/>
                  <a:pt x="14566" y="557"/>
                </a:cubicBezTo>
                <a:cubicBezTo>
                  <a:pt x="14648" y="398"/>
                  <a:pt x="14583" y="546"/>
                  <a:pt x="14654" y="546"/>
                </a:cubicBezTo>
                <a:cubicBezTo>
                  <a:pt x="14678" y="546"/>
                  <a:pt x="14689" y="506"/>
                  <a:pt x="14719" y="496"/>
                </a:cubicBezTo>
                <a:cubicBezTo>
                  <a:pt x="14713" y="463"/>
                  <a:pt x="14684" y="461"/>
                  <a:pt x="14684" y="431"/>
                </a:cubicBezTo>
                <a:cubicBezTo>
                  <a:pt x="14684" y="389"/>
                  <a:pt x="14713" y="397"/>
                  <a:pt x="14732" y="377"/>
                </a:cubicBezTo>
                <a:cubicBezTo>
                  <a:pt x="14778" y="334"/>
                  <a:pt x="14773" y="243"/>
                  <a:pt x="14773" y="358"/>
                </a:cubicBezTo>
                <a:cubicBezTo>
                  <a:pt x="14773" y="443"/>
                  <a:pt x="14772" y="546"/>
                  <a:pt x="14820" y="546"/>
                </a:cubicBezTo>
                <a:cubicBezTo>
                  <a:pt x="14837" y="546"/>
                  <a:pt x="14836" y="506"/>
                  <a:pt x="14855" y="496"/>
                </a:cubicBezTo>
                <a:cubicBezTo>
                  <a:pt x="14875" y="469"/>
                  <a:pt x="14892" y="443"/>
                  <a:pt x="14903" y="412"/>
                </a:cubicBezTo>
                <a:cubicBezTo>
                  <a:pt x="14915" y="381"/>
                  <a:pt x="14921" y="347"/>
                  <a:pt x="14921" y="304"/>
                </a:cubicBezTo>
                <a:cubicBezTo>
                  <a:pt x="14933" y="304"/>
                  <a:pt x="14942" y="304"/>
                  <a:pt x="14949" y="304"/>
                </a:cubicBezTo>
                <a:cubicBezTo>
                  <a:pt x="14957" y="304"/>
                  <a:pt x="14964" y="304"/>
                  <a:pt x="14973" y="304"/>
                </a:cubicBezTo>
                <a:cubicBezTo>
                  <a:pt x="14973" y="304"/>
                  <a:pt x="14973" y="304"/>
                  <a:pt x="14974" y="301"/>
                </a:cubicBezTo>
                <a:cubicBezTo>
                  <a:pt x="14975" y="298"/>
                  <a:pt x="14976" y="292"/>
                  <a:pt x="14979" y="281"/>
                </a:cubicBezTo>
                <a:cubicBezTo>
                  <a:pt x="14962" y="266"/>
                  <a:pt x="14950" y="245"/>
                  <a:pt x="14939" y="219"/>
                </a:cubicBezTo>
                <a:cubicBezTo>
                  <a:pt x="14928" y="193"/>
                  <a:pt x="14917" y="161"/>
                  <a:pt x="14902" y="124"/>
                </a:cubicBezTo>
                <a:cubicBezTo>
                  <a:pt x="14902" y="124"/>
                  <a:pt x="14902" y="124"/>
                  <a:pt x="14904" y="124"/>
                </a:cubicBezTo>
                <a:cubicBezTo>
                  <a:pt x="14905" y="124"/>
                  <a:pt x="14909" y="124"/>
                  <a:pt x="14915" y="124"/>
                </a:cubicBezTo>
                <a:cubicBezTo>
                  <a:pt x="14915" y="124"/>
                  <a:pt x="14915" y="125"/>
                  <a:pt x="14921" y="129"/>
                </a:cubicBezTo>
                <a:cubicBezTo>
                  <a:pt x="14927" y="134"/>
                  <a:pt x="14938" y="143"/>
                  <a:pt x="14962" y="159"/>
                </a:cubicBezTo>
                <a:cubicBezTo>
                  <a:pt x="14971" y="148"/>
                  <a:pt x="14978" y="137"/>
                  <a:pt x="14986" y="126"/>
                </a:cubicBezTo>
                <a:cubicBezTo>
                  <a:pt x="14994" y="115"/>
                  <a:pt x="15003" y="103"/>
                  <a:pt x="15014" y="93"/>
                </a:cubicBezTo>
                <a:cubicBezTo>
                  <a:pt x="15031" y="198"/>
                  <a:pt x="15069" y="281"/>
                  <a:pt x="15128" y="281"/>
                </a:cubicBezTo>
                <a:cubicBezTo>
                  <a:pt x="15158" y="281"/>
                  <a:pt x="15174" y="274"/>
                  <a:pt x="15204" y="274"/>
                </a:cubicBezTo>
                <a:cubicBezTo>
                  <a:pt x="15228" y="274"/>
                  <a:pt x="15228" y="325"/>
                  <a:pt x="15228" y="377"/>
                </a:cubicBezTo>
                <a:cubicBezTo>
                  <a:pt x="15228" y="408"/>
                  <a:pt x="15257" y="409"/>
                  <a:pt x="15275" y="431"/>
                </a:cubicBezTo>
                <a:cubicBezTo>
                  <a:pt x="15299" y="452"/>
                  <a:pt x="15311" y="474"/>
                  <a:pt x="15329" y="496"/>
                </a:cubicBezTo>
                <a:cubicBezTo>
                  <a:pt x="15363" y="537"/>
                  <a:pt x="15404" y="544"/>
                  <a:pt x="15404" y="618"/>
                </a:cubicBezTo>
                <a:cubicBezTo>
                  <a:pt x="15404" y="627"/>
                  <a:pt x="15398" y="631"/>
                  <a:pt x="15398" y="653"/>
                </a:cubicBezTo>
                <a:cubicBezTo>
                  <a:pt x="15398" y="675"/>
                  <a:pt x="15424" y="672"/>
                  <a:pt x="15430" y="702"/>
                </a:cubicBezTo>
                <a:cubicBezTo>
                  <a:pt x="15453" y="766"/>
                  <a:pt x="15465" y="799"/>
                  <a:pt x="15505" y="841"/>
                </a:cubicBezTo>
                <a:cubicBezTo>
                  <a:pt x="15547" y="883"/>
                  <a:pt x="15594" y="916"/>
                  <a:pt x="15594" y="1009"/>
                </a:cubicBezTo>
                <a:cubicBezTo>
                  <a:pt x="15594" y="1051"/>
                  <a:pt x="15571" y="1061"/>
                  <a:pt x="15559" y="1094"/>
                </a:cubicBezTo>
                <a:cubicBezTo>
                  <a:pt x="15547" y="1135"/>
                  <a:pt x="15553" y="1164"/>
                  <a:pt x="15553" y="1216"/>
                </a:cubicBezTo>
                <a:cubicBezTo>
                  <a:pt x="15553" y="1290"/>
                  <a:pt x="15570" y="1326"/>
                  <a:pt x="15570" y="1389"/>
                </a:cubicBezTo>
                <a:cubicBezTo>
                  <a:pt x="15570" y="1430"/>
                  <a:pt x="15554" y="1461"/>
                  <a:pt x="15529" y="1461"/>
                </a:cubicBezTo>
                <a:cubicBezTo>
                  <a:pt x="15470" y="1461"/>
                  <a:pt x="15500" y="1502"/>
                  <a:pt x="15536" y="1511"/>
                </a:cubicBezTo>
                <a:cubicBezTo>
                  <a:pt x="15536" y="1511"/>
                  <a:pt x="15535" y="1511"/>
                  <a:pt x="15539" y="1522"/>
                </a:cubicBezTo>
                <a:cubicBezTo>
                  <a:pt x="15542" y="1532"/>
                  <a:pt x="15549" y="1553"/>
                  <a:pt x="15564" y="1596"/>
                </a:cubicBezTo>
                <a:cubicBezTo>
                  <a:pt x="15576" y="1637"/>
                  <a:pt x="15564" y="1585"/>
                  <a:pt x="15564" y="1565"/>
                </a:cubicBezTo>
                <a:cubicBezTo>
                  <a:pt x="15564" y="1522"/>
                  <a:pt x="15575" y="1452"/>
                  <a:pt x="15587" y="1400"/>
                </a:cubicBezTo>
                <a:cubicBezTo>
                  <a:pt x="15652" y="1588"/>
                  <a:pt x="15611" y="1398"/>
                  <a:pt x="15611" y="1324"/>
                </a:cubicBezTo>
                <a:cubicBezTo>
                  <a:pt x="15611" y="1271"/>
                  <a:pt x="15624" y="1250"/>
                  <a:pt x="15641" y="1209"/>
                </a:cubicBezTo>
                <a:cubicBezTo>
                  <a:pt x="15641" y="1209"/>
                  <a:pt x="15641" y="1209"/>
                  <a:pt x="15645" y="1218"/>
                </a:cubicBezTo>
                <a:cubicBezTo>
                  <a:pt x="15649" y="1227"/>
                  <a:pt x="15657" y="1245"/>
                  <a:pt x="15672" y="1281"/>
                </a:cubicBezTo>
                <a:cubicBezTo>
                  <a:pt x="15678" y="1281"/>
                  <a:pt x="15682" y="1283"/>
                  <a:pt x="15682" y="1274"/>
                </a:cubicBezTo>
                <a:cubicBezTo>
                  <a:pt x="15682" y="1230"/>
                  <a:pt x="15672" y="1220"/>
                  <a:pt x="15672" y="1178"/>
                </a:cubicBezTo>
                <a:cubicBezTo>
                  <a:pt x="15672" y="1178"/>
                  <a:pt x="15671" y="1178"/>
                  <a:pt x="15672" y="1176"/>
                </a:cubicBezTo>
                <a:cubicBezTo>
                  <a:pt x="15673" y="1175"/>
                  <a:pt x="15676" y="1172"/>
                  <a:pt x="15682" y="1166"/>
                </a:cubicBezTo>
                <a:cubicBezTo>
                  <a:pt x="15688" y="1177"/>
                  <a:pt x="15694" y="1188"/>
                  <a:pt x="15701" y="1196"/>
                </a:cubicBezTo>
                <a:cubicBezTo>
                  <a:pt x="15708" y="1205"/>
                  <a:pt x="15716" y="1212"/>
                  <a:pt x="15725" y="1216"/>
                </a:cubicBezTo>
                <a:cubicBezTo>
                  <a:pt x="15725" y="1216"/>
                  <a:pt x="15725" y="1216"/>
                  <a:pt x="15726" y="1214"/>
                </a:cubicBezTo>
                <a:cubicBezTo>
                  <a:pt x="15726" y="1211"/>
                  <a:pt x="15727" y="1207"/>
                  <a:pt x="15730" y="1197"/>
                </a:cubicBezTo>
                <a:cubicBezTo>
                  <a:pt x="15727" y="1191"/>
                  <a:pt x="15724" y="1187"/>
                  <a:pt x="15722" y="1182"/>
                </a:cubicBezTo>
                <a:cubicBezTo>
                  <a:pt x="15720" y="1177"/>
                  <a:pt x="15719" y="1172"/>
                  <a:pt x="15719" y="1166"/>
                </a:cubicBezTo>
                <a:cubicBezTo>
                  <a:pt x="15719" y="1166"/>
                  <a:pt x="15719" y="1165"/>
                  <a:pt x="15720" y="1164"/>
                </a:cubicBezTo>
                <a:cubicBezTo>
                  <a:pt x="15721" y="1162"/>
                  <a:pt x="15724" y="1160"/>
                  <a:pt x="15730" y="1155"/>
                </a:cubicBezTo>
                <a:cubicBezTo>
                  <a:pt x="15736" y="1160"/>
                  <a:pt x="15740" y="1165"/>
                  <a:pt x="15745" y="1170"/>
                </a:cubicBezTo>
                <a:cubicBezTo>
                  <a:pt x="15749" y="1175"/>
                  <a:pt x="15754" y="1178"/>
                  <a:pt x="15760" y="1178"/>
                </a:cubicBezTo>
                <a:cubicBezTo>
                  <a:pt x="15760" y="1178"/>
                  <a:pt x="15760" y="1178"/>
                  <a:pt x="15760" y="1176"/>
                </a:cubicBezTo>
                <a:cubicBezTo>
                  <a:pt x="15761" y="1175"/>
                  <a:pt x="15762" y="1172"/>
                  <a:pt x="15764" y="1166"/>
                </a:cubicBezTo>
                <a:cubicBezTo>
                  <a:pt x="15755" y="1145"/>
                  <a:pt x="15750" y="1124"/>
                  <a:pt x="15747" y="1101"/>
                </a:cubicBezTo>
                <a:cubicBezTo>
                  <a:pt x="15744" y="1078"/>
                  <a:pt x="15743" y="1054"/>
                  <a:pt x="15743" y="1028"/>
                </a:cubicBezTo>
                <a:cubicBezTo>
                  <a:pt x="15766" y="1028"/>
                  <a:pt x="15778" y="1021"/>
                  <a:pt x="15796" y="1021"/>
                </a:cubicBezTo>
                <a:cubicBezTo>
                  <a:pt x="15837" y="1021"/>
                  <a:pt x="15855" y="1060"/>
                  <a:pt x="15896" y="1071"/>
                </a:cubicBezTo>
                <a:cubicBezTo>
                  <a:pt x="15913" y="1081"/>
                  <a:pt x="15931" y="1090"/>
                  <a:pt x="15948" y="1100"/>
                </a:cubicBezTo>
                <a:cubicBezTo>
                  <a:pt x="15964" y="1110"/>
                  <a:pt x="15980" y="1120"/>
                  <a:pt x="15995" y="1136"/>
                </a:cubicBezTo>
                <a:cubicBezTo>
                  <a:pt x="16049" y="1166"/>
                  <a:pt x="16083" y="1229"/>
                  <a:pt x="16083" y="1335"/>
                </a:cubicBezTo>
                <a:cubicBezTo>
                  <a:pt x="16083" y="1555"/>
                  <a:pt x="16082" y="1335"/>
                  <a:pt x="16141" y="1335"/>
                </a:cubicBezTo>
                <a:cubicBezTo>
                  <a:pt x="16135" y="1272"/>
                  <a:pt x="16113" y="1241"/>
                  <a:pt x="16113" y="1178"/>
                </a:cubicBezTo>
                <a:cubicBezTo>
                  <a:pt x="16113" y="1158"/>
                  <a:pt x="16113" y="1146"/>
                  <a:pt x="16113" y="1124"/>
                </a:cubicBezTo>
                <a:cubicBezTo>
                  <a:pt x="16119" y="1114"/>
                  <a:pt x="16126" y="1113"/>
                  <a:pt x="16131" y="1112"/>
                </a:cubicBezTo>
                <a:cubicBezTo>
                  <a:pt x="16137" y="1112"/>
                  <a:pt x="16142" y="1124"/>
                  <a:pt x="16148" y="1124"/>
                </a:cubicBezTo>
                <a:cubicBezTo>
                  <a:pt x="16160" y="1119"/>
                  <a:pt x="16165" y="1116"/>
                  <a:pt x="16168" y="1114"/>
                </a:cubicBezTo>
                <a:cubicBezTo>
                  <a:pt x="16171" y="1113"/>
                  <a:pt x="16172" y="1113"/>
                  <a:pt x="16172" y="1112"/>
                </a:cubicBezTo>
                <a:cubicBezTo>
                  <a:pt x="16180" y="1139"/>
                  <a:pt x="16189" y="1157"/>
                  <a:pt x="16200" y="1172"/>
                </a:cubicBezTo>
                <a:cubicBezTo>
                  <a:pt x="16212" y="1187"/>
                  <a:pt x="16225" y="1198"/>
                  <a:pt x="16243" y="1209"/>
                </a:cubicBezTo>
                <a:cubicBezTo>
                  <a:pt x="16254" y="1219"/>
                  <a:pt x="16260" y="1237"/>
                  <a:pt x="16266" y="1256"/>
                </a:cubicBezTo>
                <a:cubicBezTo>
                  <a:pt x="16272" y="1274"/>
                  <a:pt x="16278" y="1294"/>
                  <a:pt x="16290" y="1304"/>
                </a:cubicBezTo>
                <a:cubicBezTo>
                  <a:pt x="16313" y="1341"/>
                  <a:pt x="16341" y="1365"/>
                  <a:pt x="16361" y="1378"/>
                </a:cubicBezTo>
                <a:cubicBezTo>
                  <a:pt x="16380" y="1391"/>
                  <a:pt x="16390" y="1394"/>
                  <a:pt x="16379" y="1389"/>
                </a:cubicBezTo>
                <a:cubicBezTo>
                  <a:pt x="16379" y="1373"/>
                  <a:pt x="16372" y="1367"/>
                  <a:pt x="16365" y="1361"/>
                </a:cubicBezTo>
                <a:cubicBezTo>
                  <a:pt x="16358" y="1356"/>
                  <a:pt x="16349" y="1350"/>
                  <a:pt x="16344" y="1335"/>
                </a:cubicBezTo>
                <a:cubicBezTo>
                  <a:pt x="16332" y="1319"/>
                  <a:pt x="16328" y="1300"/>
                  <a:pt x="16325" y="1279"/>
                </a:cubicBezTo>
                <a:cubicBezTo>
                  <a:pt x="16323" y="1258"/>
                  <a:pt x="16323" y="1235"/>
                  <a:pt x="16320" y="1209"/>
                </a:cubicBezTo>
                <a:cubicBezTo>
                  <a:pt x="16314" y="1176"/>
                  <a:pt x="16297" y="1157"/>
                  <a:pt x="16297" y="1124"/>
                </a:cubicBezTo>
                <a:cubicBezTo>
                  <a:pt x="16297" y="1094"/>
                  <a:pt x="16297" y="1094"/>
                  <a:pt x="16297" y="1094"/>
                </a:cubicBezTo>
                <a:cubicBezTo>
                  <a:pt x="16368" y="1094"/>
                  <a:pt x="16368" y="1094"/>
                  <a:pt x="16368" y="1094"/>
                </a:cubicBezTo>
                <a:cubicBezTo>
                  <a:pt x="16380" y="1094"/>
                  <a:pt x="16385" y="1071"/>
                  <a:pt x="16391" y="1071"/>
                </a:cubicBezTo>
                <a:cubicBezTo>
                  <a:pt x="16396" y="1071"/>
                  <a:pt x="16402" y="1082"/>
                  <a:pt x="16408" y="1082"/>
                </a:cubicBezTo>
                <a:cubicBezTo>
                  <a:pt x="16432" y="1082"/>
                  <a:pt x="16443" y="1032"/>
                  <a:pt x="16467" y="1032"/>
                </a:cubicBezTo>
                <a:cubicBezTo>
                  <a:pt x="16461" y="1022"/>
                  <a:pt x="16461" y="998"/>
                  <a:pt x="16450" y="997"/>
                </a:cubicBezTo>
                <a:cubicBezTo>
                  <a:pt x="16420" y="997"/>
                  <a:pt x="16408" y="1021"/>
                  <a:pt x="16379" y="1021"/>
                </a:cubicBezTo>
                <a:cubicBezTo>
                  <a:pt x="16360" y="1021"/>
                  <a:pt x="16349" y="1021"/>
                  <a:pt x="16331" y="1021"/>
                </a:cubicBezTo>
                <a:cubicBezTo>
                  <a:pt x="16331" y="988"/>
                  <a:pt x="16331" y="969"/>
                  <a:pt x="16331" y="936"/>
                </a:cubicBezTo>
                <a:cubicBezTo>
                  <a:pt x="16331" y="873"/>
                  <a:pt x="16366" y="870"/>
                  <a:pt x="16379" y="817"/>
                </a:cubicBezTo>
                <a:cubicBezTo>
                  <a:pt x="16372" y="817"/>
                  <a:pt x="16367" y="810"/>
                  <a:pt x="16361" y="810"/>
                </a:cubicBezTo>
                <a:cubicBezTo>
                  <a:pt x="16350" y="810"/>
                  <a:pt x="16337" y="819"/>
                  <a:pt x="16324" y="829"/>
                </a:cubicBezTo>
                <a:cubicBezTo>
                  <a:pt x="16316" y="803"/>
                  <a:pt x="16304" y="793"/>
                  <a:pt x="16291" y="785"/>
                </a:cubicBezTo>
                <a:cubicBezTo>
                  <a:pt x="16278" y="777"/>
                  <a:pt x="16264" y="772"/>
                  <a:pt x="16249" y="756"/>
                </a:cubicBezTo>
                <a:cubicBezTo>
                  <a:pt x="16214" y="715"/>
                  <a:pt x="16195" y="652"/>
                  <a:pt x="16195" y="569"/>
                </a:cubicBezTo>
                <a:cubicBezTo>
                  <a:pt x="16195" y="516"/>
                  <a:pt x="16213" y="473"/>
                  <a:pt x="16243" y="442"/>
                </a:cubicBezTo>
                <a:cubicBezTo>
                  <a:pt x="16254" y="452"/>
                  <a:pt x="16260" y="457"/>
                  <a:pt x="16263" y="459"/>
                </a:cubicBezTo>
                <a:cubicBezTo>
                  <a:pt x="16266" y="462"/>
                  <a:pt x="16266" y="461"/>
                  <a:pt x="16266" y="461"/>
                </a:cubicBezTo>
                <a:cubicBezTo>
                  <a:pt x="16291" y="367"/>
                  <a:pt x="16368" y="359"/>
                  <a:pt x="16368" y="254"/>
                </a:cubicBezTo>
                <a:cubicBezTo>
                  <a:pt x="16368" y="202"/>
                  <a:pt x="16385" y="177"/>
                  <a:pt x="16396" y="136"/>
                </a:cubicBezTo>
                <a:cubicBezTo>
                  <a:pt x="16405" y="82"/>
                  <a:pt x="16401" y="44"/>
                  <a:pt x="16398" y="0"/>
                </a:cubicBezTo>
                <a:lnTo>
                  <a:pt x="0" y="0"/>
                </a:lnTo>
                <a:close/>
                <a:moveTo>
                  <a:pt x="19350" y="0"/>
                </a:moveTo>
                <a:cubicBezTo>
                  <a:pt x="19359" y="48"/>
                  <a:pt x="19376" y="86"/>
                  <a:pt x="19405" y="86"/>
                </a:cubicBezTo>
                <a:cubicBezTo>
                  <a:pt x="19459" y="86"/>
                  <a:pt x="19410" y="293"/>
                  <a:pt x="19375" y="419"/>
                </a:cubicBezTo>
                <a:cubicBezTo>
                  <a:pt x="19351" y="504"/>
                  <a:pt x="19298" y="505"/>
                  <a:pt x="19273" y="587"/>
                </a:cubicBezTo>
                <a:cubicBezTo>
                  <a:pt x="19256" y="651"/>
                  <a:pt x="19244" y="702"/>
                  <a:pt x="19232" y="749"/>
                </a:cubicBezTo>
                <a:cubicBezTo>
                  <a:pt x="19219" y="797"/>
                  <a:pt x="19204" y="842"/>
                  <a:pt x="19181" y="894"/>
                </a:cubicBezTo>
                <a:cubicBezTo>
                  <a:pt x="19172" y="915"/>
                  <a:pt x="19162" y="928"/>
                  <a:pt x="19152" y="942"/>
                </a:cubicBezTo>
                <a:cubicBezTo>
                  <a:pt x="19142" y="956"/>
                  <a:pt x="19133" y="971"/>
                  <a:pt x="19127" y="997"/>
                </a:cubicBezTo>
                <a:cubicBezTo>
                  <a:pt x="19127" y="1113"/>
                  <a:pt x="19127" y="1112"/>
                  <a:pt x="19127" y="1112"/>
                </a:cubicBezTo>
                <a:cubicBezTo>
                  <a:pt x="19127" y="1156"/>
                  <a:pt x="19149" y="1147"/>
                  <a:pt x="19168" y="1178"/>
                </a:cubicBezTo>
                <a:cubicBezTo>
                  <a:pt x="19273" y="1294"/>
                  <a:pt x="19209" y="1335"/>
                  <a:pt x="19286" y="1335"/>
                </a:cubicBezTo>
                <a:cubicBezTo>
                  <a:pt x="19322" y="1335"/>
                  <a:pt x="19328" y="1400"/>
                  <a:pt x="19357" y="1431"/>
                </a:cubicBezTo>
                <a:cubicBezTo>
                  <a:pt x="19393" y="1462"/>
                  <a:pt x="19424" y="1480"/>
                  <a:pt x="19453" y="1503"/>
                </a:cubicBezTo>
                <a:cubicBezTo>
                  <a:pt x="19483" y="1526"/>
                  <a:pt x="19511" y="1555"/>
                  <a:pt x="19541" y="1607"/>
                </a:cubicBezTo>
                <a:cubicBezTo>
                  <a:pt x="19550" y="1628"/>
                  <a:pt x="19553" y="1649"/>
                  <a:pt x="19556" y="1672"/>
                </a:cubicBezTo>
                <a:cubicBezTo>
                  <a:pt x="19559" y="1695"/>
                  <a:pt x="19563" y="1719"/>
                  <a:pt x="19575" y="1745"/>
                </a:cubicBezTo>
                <a:cubicBezTo>
                  <a:pt x="19614" y="1823"/>
                  <a:pt x="19663" y="1837"/>
                  <a:pt x="19697" y="1851"/>
                </a:cubicBezTo>
                <a:cubicBezTo>
                  <a:pt x="19731" y="1864"/>
                  <a:pt x="19751" y="1877"/>
                  <a:pt x="19730" y="1956"/>
                </a:cubicBezTo>
                <a:cubicBezTo>
                  <a:pt x="19742" y="1961"/>
                  <a:pt x="19749" y="1974"/>
                  <a:pt x="19756" y="1990"/>
                </a:cubicBezTo>
                <a:cubicBezTo>
                  <a:pt x="19763" y="2006"/>
                  <a:pt x="19769" y="2027"/>
                  <a:pt x="19778" y="2047"/>
                </a:cubicBezTo>
                <a:cubicBezTo>
                  <a:pt x="19790" y="2038"/>
                  <a:pt x="19794" y="2029"/>
                  <a:pt x="19806" y="2029"/>
                </a:cubicBezTo>
                <a:cubicBezTo>
                  <a:pt x="19824" y="2029"/>
                  <a:pt x="19836" y="2048"/>
                  <a:pt x="19853" y="2047"/>
                </a:cubicBezTo>
                <a:cubicBezTo>
                  <a:pt x="19865" y="2047"/>
                  <a:pt x="19871" y="2040"/>
                  <a:pt x="19877" y="2029"/>
                </a:cubicBezTo>
                <a:cubicBezTo>
                  <a:pt x="19889" y="2029"/>
                  <a:pt x="19896" y="2029"/>
                  <a:pt x="19907" y="2029"/>
                </a:cubicBezTo>
                <a:cubicBezTo>
                  <a:pt x="19961" y="2029"/>
                  <a:pt x="19990" y="2080"/>
                  <a:pt x="20019" y="2162"/>
                </a:cubicBezTo>
                <a:cubicBezTo>
                  <a:pt x="20028" y="2190"/>
                  <a:pt x="20041" y="2198"/>
                  <a:pt x="20056" y="2206"/>
                </a:cubicBezTo>
                <a:cubicBezTo>
                  <a:pt x="20071" y="2213"/>
                  <a:pt x="20088" y="2219"/>
                  <a:pt x="20103" y="2239"/>
                </a:cubicBezTo>
                <a:cubicBezTo>
                  <a:pt x="20132" y="2276"/>
                  <a:pt x="20156" y="2310"/>
                  <a:pt x="20181" y="2334"/>
                </a:cubicBezTo>
                <a:cubicBezTo>
                  <a:pt x="20207" y="2359"/>
                  <a:pt x="20233" y="2373"/>
                  <a:pt x="20269" y="2373"/>
                </a:cubicBezTo>
                <a:cubicBezTo>
                  <a:pt x="20269" y="2373"/>
                  <a:pt x="20269" y="2383"/>
                  <a:pt x="20269" y="2392"/>
                </a:cubicBezTo>
                <a:cubicBezTo>
                  <a:pt x="20269" y="2403"/>
                  <a:pt x="20263" y="2405"/>
                  <a:pt x="20263" y="2416"/>
                </a:cubicBezTo>
                <a:cubicBezTo>
                  <a:pt x="20263" y="2426"/>
                  <a:pt x="20280" y="2428"/>
                  <a:pt x="20286" y="2439"/>
                </a:cubicBezTo>
                <a:cubicBezTo>
                  <a:pt x="20298" y="2454"/>
                  <a:pt x="20306" y="2464"/>
                  <a:pt x="20314" y="2475"/>
                </a:cubicBezTo>
                <a:cubicBezTo>
                  <a:pt x="20322" y="2486"/>
                  <a:pt x="20329" y="2498"/>
                  <a:pt x="20338" y="2519"/>
                </a:cubicBezTo>
                <a:cubicBezTo>
                  <a:pt x="20350" y="2546"/>
                  <a:pt x="20362" y="2570"/>
                  <a:pt x="20374" y="2591"/>
                </a:cubicBezTo>
                <a:cubicBezTo>
                  <a:pt x="20386" y="2612"/>
                  <a:pt x="20398" y="2630"/>
                  <a:pt x="20409" y="2646"/>
                </a:cubicBezTo>
                <a:cubicBezTo>
                  <a:pt x="20409" y="2649"/>
                  <a:pt x="20409" y="2649"/>
                  <a:pt x="20409" y="2649"/>
                </a:cubicBezTo>
                <a:cubicBezTo>
                  <a:pt x="20409" y="2649"/>
                  <a:pt x="20409" y="2649"/>
                  <a:pt x="20409" y="2653"/>
                </a:cubicBezTo>
                <a:cubicBezTo>
                  <a:pt x="20427" y="2683"/>
                  <a:pt x="20444" y="2707"/>
                  <a:pt x="20464" y="2726"/>
                </a:cubicBezTo>
                <a:cubicBezTo>
                  <a:pt x="20484" y="2746"/>
                  <a:pt x="20508" y="2761"/>
                  <a:pt x="20537" y="2776"/>
                </a:cubicBezTo>
                <a:cubicBezTo>
                  <a:pt x="20590" y="2807"/>
                  <a:pt x="20632" y="2831"/>
                  <a:pt x="20674" y="2855"/>
                </a:cubicBezTo>
                <a:cubicBezTo>
                  <a:pt x="20717" y="2879"/>
                  <a:pt x="20760" y="2902"/>
                  <a:pt x="20817" y="2933"/>
                </a:cubicBezTo>
                <a:cubicBezTo>
                  <a:pt x="20843" y="2944"/>
                  <a:pt x="20868" y="2952"/>
                  <a:pt x="20890" y="2967"/>
                </a:cubicBezTo>
                <a:cubicBezTo>
                  <a:pt x="20912" y="2983"/>
                  <a:pt x="20931" y="3007"/>
                  <a:pt x="20946" y="3048"/>
                </a:cubicBezTo>
                <a:cubicBezTo>
                  <a:pt x="20981" y="3155"/>
                  <a:pt x="20951" y="3260"/>
                  <a:pt x="20998" y="3343"/>
                </a:cubicBezTo>
                <a:cubicBezTo>
                  <a:pt x="21033" y="3406"/>
                  <a:pt x="21083" y="3364"/>
                  <a:pt x="21129" y="3396"/>
                </a:cubicBezTo>
                <a:cubicBezTo>
                  <a:pt x="21144" y="3401"/>
                  <a:pt x="21153" y="3415"/>
                  <a:pt x="21161" y="3431"/>
                </a:cubicBezTo>
                <a:cubicBezTo>
                  <a:pt x="21168" y="3447"/>
                  <a:pt x="21175" y="3465"/>
                  <a:pt x="21187" y="3481"/>
                </a:cubicBezTo>
                <a:cubicBezTo>
                  <a:pt x="21263" y="3596"/>
                  <a:pt x="21211" y="3565"/>
                  <a:pt x="21276" y="3565"/>
                </a:cubicBezTo>
                <a:cubicBezTo>
                  <a:pt x="21341" y="3565"/>
                  <a:pt x="21359" y="3692"/>
                  <a:pt x="21425" y="3692"/>
                </a:cubicBezTo>
                <a:cubicBezTo>
                  <a:pt x="21477" y="3692"/>
                  <a:pt x="21478" y="3692"/>
                  <a:pt x="21478" y="3692"/>
                </a:cubicBezTo>
                <a:cubicBezTo>
                  <a:pt x="21529" y="3692"/>
                  <a:pt x="21564" y="3653"/>
                  <a:pt x="21600" y="3616"/>
                </a:cubicBezTo>
                <a:lnTo>
                  <a:pt x="21600" y="0"/>
                </a:lnTo>
                <a:lnTo>
                  <a:pt x="19350" y="0"/>
                </a:lnTo>
                <a:close/>
                <a:moveTo>
                  <a:pt x="19517" y="21"/>
                </a:moveTo>
                <a:cubicBezTo>
                  <a:pt x="19523" y="26"/>
                  <a:pt x="19527" y="28"/>
                  <a:pt x="19532" y="31"/>
                </a:cubicBezTo>
                <a:cubicBezTo>
                  <a:pt x="19537" y="33"/>
                  <a:pt x="19541" y="35"/>
                  <a:pt x="19547" y="40"/>
                </a:cubicBezTo>
                <a:cubicBezTo>
                  <a:pt x="19550" y="67"/>
                  <a:pt x="19549" y="88"/>
                  <a:pt x="19546" y="109"/>
                </a:cubicBezTo>
                <a:cubicBezTo>
                  <a:pt x="19544" y="131"/>
                  <a:pt x="19541" y="151"/>
                  <a:pt x="19541" y="177"/>
                </a:cubicBezTo>
                <a:cubicBezTo>
                  <a:pt x="19523" y="136"/>
                  <a:pt x="19510" y="115"/>
                  <a:pt x="19510" y="62"/>
                </a:cubicBezTo>
                <a:cubicBezTo>
                  <a:pt x="19510" y="52"/>
                  <a:pt x="19511" y="40"/>
                  <a:pt x="19517" y="21"/>
                </a:cubicBezTo>
                <a:close/>
                <a:moveTo>
                  <a:pt x="19766" y="41"/>
                </a:moveTo>
                <a:cubicBezTo>
                  <a:pt x="19769" y="38"/>
                  <a:pt x="19771" y="41"/>
                  <a:pt x="19771" y="51"/>
                </a:cubicBezTo>
                <a:cubicBezTo>
                  <a:pt x="19771" y="84"/>
                  <a:pt x="19760" y="97"/>
                  <a:pt x="19760" y="128"/>
                </a:cubicBezTo>
                <a:cubicBezTo>
                  <a:pt x="19760" y="170"/>
                  <a:pt x="19782" y="201"/>
                  <a:pt x="19806" y="201"/>
                </a:cubicBezTo>
                <a:cubicBezTo>
                  <a:pt x="19877" y="201"/>
                  <a:pt x="19830" y="231"/>
                  <a:pt x="19795" y="231"/>
                </a:cubicBezTo>
                <a:cubicBezTo>
                  <a:pt x="19783" y="231"/>
                  <a:pt x="19776" y="231"/>
                  <a:pt x="19765" y="231"/>
                </a:cubicBezTo>
                <a:cubicBezTo>
                  <a:pt x="19765" y="253"/>
                  <a:pt x="19760" y="265"/>
                  <a:pt x="19760" y="285"/>
                </a:cubicBezTo>
                <a:cubicBezTo>
                  <a:pt x="19760" y="317"/>
                  <a:pt x="19776" y="335"/>
                  <a:pt x="19795" y="346"/>
                </a:cubicBezTo>
                <a:cubicBezTo>
                  <a:pt x="19783" y="390"/>
                  <a:pt x="19760" y="390"/>
                  <a:pt x="19760" y="442"/>
                </a:cubicBezTo>
                <a:cubicBezTo>
                  <a:pt x="19760" y="473"/>
                  <a:pt x="19771" y="503"/>
                  <a:pt x="19795" y="503"/>
                </a:cubicBezTo>
                <a:cubicBezTo>
                  <a:pt x="19801" y="503"/>
                  <a:pt x="19806" y="496"/>
                  <a:pt x="19819" y="496"/>
                </a:cubicBezTo>
                <a:cubicBezTo>
                  <a:pt x="19825" y="496"/>
                  <a:pt x="19824" y="526"/>
                  <a:pt x="19836" y="526"/>
                </a:cubicBezTo>
                <a:cubicBezTo>
                  <a:pt x="19853" y="526"/>
                  <a:pt x="19859" y="506"/>
                  <a:pt x="19870" y="484"/>
                </a:cubicBezTo>
                <a:cubicBezTo>
                  <a:pt x="19870" y="484"/>
                  <a:pt x="19871" y="485"/>
                  <a:pt x="19871" y="486"/>
                </a:cubicBezTo>
                <a:cubicBezTo>
                  <a:pt x="19872" y="488"/>
                  <a:pt x="19874" y="490"/>
                  <a:pt x="19877" y="496"/>
                </a:cubicBezTo>
                <a:cubicBezTo>
                  <a:pt x="19877" y="511"/>
                  <a:pt x="19877" y="524"/>
                  <a:pt x="19877" y="536"/>
                </a:cubicBezTo>
                <a:cubicBezTo>
                  <a:pt x="19877" y="549"/>
                  <a:pt x="19877" y="561"/>
                  <a:pt x="19877" y="576"/>
                </a:cubicBezTo>
                <a:cubicBezTo>
                  <a:pt x="19865" y="567"/>
                  <a:pt x="19854" y="576"/>
                  <a:pt x="19842" y="576"/>
                </a:cubicBezTo>
                <a:cubicBezTo>
                  <a:pt x="19760" y="576"/>
                  <a:pt x="19718" y="496"/>
                  <a:pt x="19635" y="496"/>
                </a:cubicBezTo>
                <a:cubicBezTo>
                  <a:pt x="19641" y="400"/>
                  <a:pt x="19646" y="345"/>
                  <a:pt x="19646" y="262"/>
                </a:cubicBezTo>
                <a:cubicBezTo>
                  <a:pt x="19646" y="229"/>
                  <a:pt x="19640" y="210"/>
                  <a:pt x="19640" y="177"/>
                </a:cubicBezTo>
                <a:cubicBezTo>
                  <a:pt x="19657" y="177"/>
                  <a:pt x="19675" y="178"/>
                  <a:pt x="19691" y="172"/>
                </a:cubicBezTo>
                <a:cubicBezTo>
                  <a:pt x="19707" y="167"/>
                  <a:pt x="19721" y="154"/>
                  <a:pt x="19730" y="128"/>
                </a:cubicBezTo>
                <a:cubicBezTo>
                  <a:pt x="19738" y="105"/>
                  <a:pt x="19757" y="50"/>
                  <a:pt x="19766" y="41"/>
                </a:cubicBezTo>
                <a:close/>
                <a:moveTo>
                  <a:pt x="19914" y="1787"/>
                </a:moveTo>
                <a:cubicBezTo>
                  <a:pt x="19938" y="1787"/>
                  <a:pt x="19937" y="1828"/>
                  <a:pt x="19948" y="1860"/>
                </a:cubicBezTo>
                <a:cubicBezTo>
                  <a:pt x="19948" y="1869"/>
                  <a:pt x="19954" y="1903"/>
                  <a:pt x="19954" y="1914"/>
                </a:cubicBezTo>
                <a:cubicBezTo>
                  <a:pt x="19954" y="1925"/>
                  <a:pt x="19948" y="1934"/>
                  <a:pt x="19948" y="1944"/>
                </a:cubicBezTo>
                <a:cubicBezTo>
                  <a:pt x="19933" y="1924"/>
                  <a:pt x="19921" y="1908"/>
                  <a:pt x="19910" y="1889"/>
                </a:cubicBezTo>
                <a:cubicBezTo>
                  <a:pt x="19899" y="1871"/>
                  <a:pt x="19888" y="1849"/>
                  <a:pt x="19877" y="1817"/>
                </a:cubicBezTo>
                <a:cubicBezTo>
                  <a:pt x="19889" y="1798"/>
                  <a:pt x="19901" y="1787"/>
                  <a:pt x="19914" y="1787"/>
                </a:cubicBezTo>
                <a:close/>
                <a:moveTo>
                  <a:pt x="21183" y="2496"/>
                </a:moveTo>
                <a:cubicBezTo>
                  <a:pt x="21202" y="2499"/>
                  <a:pt x="21217" y="2514"/>
                  <a:pt x="21218" y="2546"/>
                </a:cubicBezTo>
                <a:cubicBezTo>
                  <a:pt x="21218" y="2567"/>
                  <a:pt x="21206" y="2588"/>
                  <a:pt x="21200" y="2588"/>
                </a:cubicBezTo>
                <a:cubicBezTo>
                  <a:pt x="21183" y="2588"/>
                  <a:pt x="21176" y="2546"/>
                  <a:pt x="21159" y="2546"/>
                </a:cubicBezTo>
                <a:cubicBezTo>
                  <a:pt x="21124" y="2546"/>
                  <a:pt x="21105" y="2630"/>
                  <a:pt x="21105" y="2691"/>
                </a:cubicBezTo>
                <a:cubicBezTo>
                  <a:pt x="21097" y="2691"/>
                  <a:pt x="21089" y="2690"/>
                  <a:pt x="21082" y="2690"/>
                </a:cubicBezTo>
                <a:cubicBezTo>
                  <a:pt x="21074" y="2690"/>
                  <a:pt x="21067" y="2693"/>
                  <a:pt x="21058" y="2703"/>
                </a:cubicBezTo>
                <a:cubicBezTo>
                  <a:pt x="21046" y="2725"/>
                  <a:pt x="21046" y="2764"/>
                  <a:pt x="21028" y="2764"/>
                </a:cubicBezTo>
                <a:cubicBezTo>
                  <a:pt x="21004" y="2764"/>
                  <a:pt x="20974" y="2756"/>
                  <a:pt x="20974" y="2714"/>
                </a:cubicBezTo>
                <a:cubicBezTo>
                  <a:pt x="20974" y="2588"/>
                  <a:pt x="21058" y="2567"/>
                  <a:pt x="21123" y="2515"/>
                </a:cubicBezTo>
                <a:cubicBezTo>
                  <a:pt x="21140" y="2504"/>
                  <a:pt x="21164" y="2494"/>
                  <a:pt x="21183" y="2496"/>
                </a:cubicBezTo>
                <a:close/>
                <a:moveTo>
                  <a:pt x="21133" y="3029"/>
                </a:moveTo>
                <a:cubicBezTo>
                  <a:pt x="21140" y="3039"/>
                  <a:pt x="21144" y="3052"/>
                  <a:pt x="21148" y="3067"/>
                </a:cubicBezTo>
                <a:cubicBezTo>
                  <a:pt x="21151" y="3082"/>
                  <a:pt x="21153" y="3098"/>
                  <a:pt x="21153" y="3113"/>
                </a:cubicBezTo>
                <a:cubicBezTo>
                  <a:pt x="21141" y="3113"/>
                  <a:pt x="21132" y="3112"/>
                  <a:pt x="21124" y="3111"/>
                </a:cubicBezTo>
                <a:cubicBezTo>
                  <a:pt x="21115" y="3109"/>
                  <a:pt x="21108" y="3106"/>
                  <a:pt x="21099" y="3101"/>
                </a:cubicBezTo>
                <a:cubicBezTo>
                  <a:pt x="21105" y="3085"/>
                  <a:pt x="21111" y="3075"/>
                  <a:pt x="21117" y="3064"/>
                </a:cubicBezTo>
                <a:cubicBezTo>
                  <a:pt x="21122" y="3054"/>
                  <a:pt x="21128" y="3044"/>
                  <a:pt x="21133" y="3029"/>
                </a:cubicBezTo>
                <a:close/>
                <a:moveTo>
                  <a:pt x="9388" y="6409"/>
                </a:moveTo>
                <a:cubicBezTo>
                  <a:pt x="9388" y="6483"/>
                  <a:pt x="9371" y="6566"/>
                  <a:pt x="9330" y="6566"/>
                </a:cubicBezTo>
                <a:cubicBezTo>
                  <a:pt x="9318" y="6566"/>
                  <a:pt x="9312" y="6569"/>
                  <a:pt x="9306" y="6558"/>
                </a:cubicBezTo>
                <a:cubicBezTo>
                  <a:pt x="9315" y="6521"/>
                  <a:pt x="9326" y="6489"/>
                  <a:pt x="9339" y="6464"/>
                </a:cubicBezTo>
                <a:cubicBezTo>
                  <a:pt x="9352" y="6438"/>
                  <a:pt x="9367" y="6420"/>
                  <a:pt x="9388" y="6409"/>
                </a:cubicBezTo>
                <a:close/>
                <a:moveTo>
                  <a:pt x="8170" y="10949"/>
                </a:moveTo>
                <a:cubicBezTo>
                  <a:pt x="8176" y="10949"/>
                  <a:pt x="8180" y="10951"/>
                  <a:pt x="8184" y="10953"/>
                </a:cubicBezTo>
                <a:cubicBezTo>
                  <a:pt x="8188" y="10955"/>
                  <a:pt x="8191" y="10957"/>
                  <a:pt x="8194" y="10957"/>
                </a:cubicBezTo>
                <a:lnTo>
                  <a:pt x="8194" y="11022"/>
                </a:lnTo>
                <a:cubicBezTo>
                  <a:pt x="8194" y="11127"/>
                  <a:pt x="8216" y="11203"/>
                  <a:pt x="8239" y="11279"/>
                </a:cubicBezTo>
                <a:cubicBezTo>
                  <a:pt x="8262" y="11355"/>
                  <a:pt x="8286" y="11431"/>
                  <a:pt x="8289" y="11536"/>
                </a:cubicBezTo>
                <a:cubicBezTo>
                  <a:pt x="8277" y="11504"/>
                  <a:pt x="8270" y="11475"/>
                  <a:pt x="8263" y="11446"/>
                </a:cubicBezTo>
                <a:cubicBezTo>
                  <a:pt x="8256" y="11416"/>
                  <a:pt x="8249" y="11385"/>
                  <a:pt x="8237" y="11348"/>
                </a:cubicBezTo>
                <a:cubicBezTo>
                  <a:pt x="8196" y="11222"/>
                  <a:pt x="8166" y="11136"/>
                  <a:pt x="8166" y="10988"/>
                </a:cubicBezTo>
                <a:cubicBezTo>
                  <a:pt x="8166" y="10968"/>
                  <a:pt x="8170" y="10960"/>
                  <a:pt x="8170" y="10949"/>
                </a:cubicBezTo>
                <a:close/>
                <a:moveTo>
                  <a:pt x="8347" y="11758"/>
                </a:moveTo>
                <a:cubicBezTo>
                  <a:pt x="8347" y="11758"/>
                  <a:pt x="8347" y="11758"/>
                  <a:pt x="8348" y="11758"/>
                </a:cubicBezTo>
                <a:cubicBezTo>
                  <a:pt x="8349" y="11758"/>
                  <a:pt x="8350" y="11758"/>
                  <a:pt x="8353" y="11758"/>
                </a:cubicBezTo>
                <a:cubicBezTo>
                  <a:pt x="8361" y="11767"/>
                  <a:pt x="8366" y="11778"/>
                  <a:pt x="8370" y="11789"/>
                </a:cubicBezTo>
                <a:cubicBezTo>
                  <a:pt x="8374" y="11801"/>
                  <a:pt x="8377" y="11814"/>
                  <a:pt x="8379" y="11827"/>
                </a:cubicBezTo>
                <a:cubicBezTo>
                  <a:pt x="8374" y="11817"/>
                  <a:pt x="8366" y="11808"/>
                  <a:pt x="8360" y="11798"/>
                </a:cubicBezTo>
                <a:cubicBezTo>
                  <a:pt x="8354" y="11787"/>
                  <a:pt x="8349" y="11775"/>
                  <a:pt x="8347" y="11758"/>
                </a:cubicBezTo>
                <a:close/>
                <a:moveTo>
                  <a:pt x="20420" y="21323"/>
                </a:moveTo>
                <a:cubicBezTo>
                  <a:pt x="20435" y="21338"/>
                  <a:pt x="20446" y="21356"/>
                  <a:pt x="20456" y="21378"/>
                </a:cubicBezTo>
                <a:cubicBezTo>
                  <a:pt x="20467" y="21399"/>
                  <a:pt x="20475" y="21423"/>
                  <a:pt x="20484" y="21449"/>
                </a:cubicBezTo>
                <a:cubicBezTo>
                  <a:pt x="20466" y="21458"/>
                  <a:pt x="20462" y="21488"/>
                  <a:pt x="20450" y="21488"/>
                </a:cubicBezTo>
                <a:cubicBezTo>
                  <a:pt x="20402" y="21487"/>
                  <a:pt x="20367" y="21489"/>
                  <a:pt x="20338" y="21426"/>
                </a:cubicBezTo>
                <a:cubicBezTo>
                  <a:pt x="20350" y="21399"/>
                  <a:pt x="20360" y="21376"/>
                  <a:pt x="20373" y="21358"/>
                </a:cubicBezTo>
                <a:cubicBezTo>
                  <a:pt x="20385" y="21340"/>
                  <a:pt x="20399" y="21327"/>
                  <a:pt x="20420" y="21323"/>
                </a:cubicBezTo>
                <a:close/>
                <a:moveTo>
                  <a:pt x="20049" y="21571"/>
                </a:moveTo>
                <a:cubicBezTo>
                  <a:pt x="20049" y="21571"/>
                  <a:pt x="20048" y="21572"/>
                  <a:pt x="20036" y="21583"/>
                </a:cubicBezTo>
                <a:cubicBezTo>
                  <a:pt x="20036" y="21593"/>
                  <a:pt x="20041" y="21592"/>
                  <a:pt x="20042" y="21600"/>
                </a:cubicBezTo>
                <a:lnTo>
                  <a:pt x="20128" y="21600"/>
                </a:lnTo>
                <a:cubicBezTo>
                  <a:pt x="20123" y="21590"/>
                  <a:pt x="20119" y="21582"/>
                  <a:pt x="20114" y="21571"/>
                </a:cubicBezTo>
                <a:cubicBezTo>
                  <a:pt x="20114" y="21571"/>
                  <a:pt x="20114" y="21571"/>
                  <a:pt x="20049" y="21571"/>
                </a:cubicBezTo>
                <a:close/>
              </a:path>
            </a:pathLst>
          </a:custGeom>
          <a:solidFill>
            <a:srgbClr val="313438">
              <a:alpha val="50000"/>
            </a:srgbClr>
          </a:solidFill>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40" name="Shape"/>
          <p:cNvSpPr>
            <a:spLocks noGrp="1"/>
          </p:cNvSpPr>
          <p:nvPr>
            <p:ph type="body" idx="15"/>
          </p:nvPr>
        </p:nvSpPr>
        <p:spPr>
          <a:xfrm rot="10800000">
            <a:off x="634999" y="635000"/>
            <a:ext cx="23114001" cy="1244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2336" y="21600"/>
                </a:lnTo>
                <a:cubicBezTo>
                  <a:pt x="12329" y="21548"/>
                  <a:pt x="12325" y="21532"/>
                  <a:pt x="12318" y="21478"/>
                </a:cubicBezTo>
                <a:cubicBezTo>
                  <a:pt x="12289" y="21252"/>
                  <a:pt x="12262" y="21022"/>
                  <a:pt x="12262" y="20945"/>
                </a:cubicBezTo>
                <a:cubicBezTo>
                  <a:pt x="12273" y="20868"/>
                  <a:pt x="12279" y="20744"/>
                  <a:pt x="12276" y="20619"/>
                </a:cubicBezTo>
                <a:cubicBezTo>
                  <a:pt x="12273" y="20494"/>
                  <a:pt x="12262" y="20369"/>
                  <a:pt x="12240" y="20293"/>
                </a:cubicBezTo>
                <a:cubicBezTo>
                  <a:pt x="12219" y="20137"/>
                  <a:pt x="12154" y="19908"/>
                  <a:pt x="12090" y="19755"/>
                </a:cubicBezTo>
                <a:cubicBezTo>
                  <a:pt x="12025" y="19600"/>
                  <a:pt x="11982" y="19525"/>
                  <a:pt x="11960" y="19369"/>
                </a:cubicBezTo>
                <a:cubicBezTo>
                  <a:pt x="11960" y="19293"/>
                  <a:pt x="11949" y="19217"/>
                  <a:pt x="11936" y="19145"/>
                </a:cubicBezTo>
                <a:cubicBezTo>
                  <a:pt x="11922" y="19073"/>
                  <a:pt x="11906" y="19006"/>
                  <a:pt x="11895" y="18948"/>
                </a:cubicBezTo>
                <a:cubicBezTo>
                  <a:pt x="11884" y="18872"/>
                  <a:pt x="11862" y="18814"/>
                  <a:pt x="11830" y="18757"/>
                </a:cubicBezTo>
                <a:cubicBezTo>
                  <a:pt x="11797" y="18700"/>
                  <a:pt x="11754" y="18642"/>
                  <a:pt x="11701" y="18566"/>
                </a:cubicBezTo>
                <a:cubicBezTo>
                  <a:pt x="11658" y="18489"/>
                  <a:pt x="11636" y="18412"/>
                  <a:pt x="11626" y="18341"/>
                </a:cubicBezTo>
                <a:cubicBezTo>
                  <a:pt x="11615" y="18269"/>
                  <a:pt x="11616" y="18202"/>
                  <a:pt x="11616" y="18144"/>
                </a:cubicBezTo>
                <a:cubicBezTo>
                  <a:pt x="11594" y="18028"/>
                  <a:pt x="11635" y="17910"/>
                  <a:pt x="11678" y="17834"/>
                </a:cubicBezTo>
                <a:cubicBezTo>
                  <a:pt x="11721" y="17757"/>
                  <a:pt x="11701" y="17758"/>
                  <a:pt x="11701" y="17758"/>
                </a:cubicBezTo>
                <a:cubicBezTo>
                  <a:pt x="11701" y="17758"/>
                  <a:pt x="11703" y="17757"/>
                  <a:pt x="11705" y="17755"/>
                </a:cubicBezTo>
                <a:cubicBezTo>
                  <a:pt x="11708" y="17753"/>
                  <a:pt x="11710" y="17752"/>
                  <a:pt x="11711" y="17751"/>
                </a:cubicBezTo>
                <a:cubicBezTo>
                  <a:pt x="11688" y="17766"/>
                  <a:pt x="11659" y="17769"/>
                  <a:pt x="11638" y="17730"/>
                </a:cubicBezTo>
                <a:cubicBezTo>
                  <a:pt x="11618" y="17691"/>
                  <a:pt x="11605" y="17608"/>
                  <a:pt x="11616" y="17448"/>
                </a:cubicBezTo>
                <a:cubicBezTo>
                  <a:pt x="11616" y="17275"/>
                  <a:pt x="11631" y="16919"/>
                  <a:pt x="11661" y="16578"/>
                </a:cubicBezTo>
                <a:cubicBezTo>
                  <a:pt x="11691" y="16236"/>
                  <a:pt x="11734" y="15909"/>
                  <a:pt x="11788" y="15794"/>
                </a:cubicBezTo>
                <a:cubicBezTo>
                  <a:pt x="11842" y="15698"/>
                  <a:pt x="11912" y="15583"/>
                  <a:pt x="11976" y="15469"/>
                </a:cubicBezTo>
                <a:cubicBezTo>
                  <a:pt x="12041" y="15355"/>
                  <a:pt x="12100" y="15241"/>
                  <a:pt x="12132" y="15145"/>
                </a:cubicBezTo>
                <a:cubicBezTo>
                  <a:pt x="12175" y="15049"/>
                  <a:pt x="12181" y="14924"/>
                  <a:pt x="12178" y="14808"/>
                </a:cubicBezTo>
                <a:cubicBezTo>
                  <a:pt x="12175" y="14693"/>
                  <a:pt x="12164" y="14587"/>
                  <a:pt x="12175" y="14529"/>
                </a:cubicBezTo>
                <a:cubicBezTo>
                  <a:pt x="12218" y="14452"/>
                  <a:pt x="12262" y="14530"/>
                  <a:pt x="12197" y="14378"/>
                </a:cubicBezTo>
                <a:cubicBezTo>
                  <a:pt x="12132" y="14222"/>
                  <a:pt x="12047" y="13916"/>
                  <a:pt x="12047" y="13649"/>
                </a:cubicBezTo>
                <a:cubicBezTo>
                  <a:pt x="12047" y="13380"/>
                  <a:pt x="12069" y="13186"/>
                  <a:pt x="12047" y="12918"/>
                </a:cubicBezTo>
                <a:cubicBezTo>
                  <a:pt x="12026" y="12648"/>
                  <a:pt x="11853" y="12113"/>
                  <a:pt x="11853" y="12034"/>
                </a:cubicBezTo>
                <a:cubicBezTo>
                  <a:pt x="11853" y="11958"/>
                  <a:pt x="11938" y="11883"/>
                  <a:pt x="11938" y="11883"/>
                </a:cubicBezTo>
                <a:cubicBezTo>
                  <a:pt x="11995" y="11872"/>
                  <a:pt x="12009" y="11869"/>
                  <a:pt x="12016" y="11868"/>
                </a:cubicBezTo>
                <a:cubicBezTo>
                  <a:pt x="12023" y="11867"/>
                  <a:pt x="12023" y="11867"/>
                  <a:pt x="12052" y="11861"/>
                </a:cubicBezTo>
                <a:cubicBezTo>
                  <a:pt x="12028" y="11866"/>
                  <a:pt x="12000" y="11870"/>
                  <a:pt x="11977" y="11874"/>
                </a:cubicBezTo>
                <a:cubicBezTo>
                  <a:pt x="11955" y="11877"/>
                  <a:pt x="11938" y="11879"/>
                  <a:pt x="11938" y="11879"/>
                </a:cubicBezTo>
                <a:cubicBezTo>
                  <a:pt x="11938" y="11879"/>
                  <a:pt x="11922" y="11870"/>
                  <a:pt x="11898" y="11861"/>
                </a:cubicBezTo>
                <a:cubicBezTo>
                  <a:pt x="11873" y="11852"/>
                  <a:pt x="11841" y="11843"/>
                  <a:pt x="11808" y="11843"/>
                </a:cubicBezTo>
                <a:cubicBezTo>
                  <a:pt x="11776" y="11823"/>
                  <a:pt x="11749" y="11765"/>
                  <a:pt x="11730" y="11711"/>
                </a:cubicBezTo>
                <a:cubicBezTo>
                  <a:pt x="11711" y="11658"/>
                  <a:pt x="11701" y="11609"/>
                  <a:pt x="11701" y="11609"/>
                </a:cubicBezTo>
                <a:lnTo>
                  <a:pt x="11703" y="11605"/>
                </a:lnTo>
                <a:cubicBezTo>
                  <a:pt x="11703" y="11604"/>
                  <a:pt x="11702" y="11594"/>
                  <a:pt x="11697" y="11566"/>
                </a:cubicBezTo>
                <a:cubicBezTo>
                  <a:pt x="11691" y="11538"/>
                  <a:pt x="11681" y="11493"/>
                  <a:pt x="11660" y="11418"/>
                </a:cubicBezTo>
                <a:cubicBezTo>
                  <a:pt x="11649" y="11323"/>
                  <a:pt x="11633" y="11256"/>
                  <a:pt x="11617" y="11203"/>
                </a:cubicBezTo>
                <a:cubicBezTo>
                  <a:pt x="11601" y="11151"/>
                  <a:pt x="11585" y="11113"/>
                  <a:pt x="11575" y="11076"/>
                </a:cubicBezTo>
                <a:cubicBezTo>
                  <a:pt x="11564" y="11055"/>
                  <a:pt x="11526" y="10986"/>
                  <a:pt x="11490" y="10926"/>
                </a:cubicBezTo>
                <a:cubicBezTo>
                  <a:pt x="11467" y="10886"/>
                  <a:pt x="11443" y="10847"/>
                  <a:pt x="11419" y="10809"/>
                </a:cubicBezTo>
                <a:cubicBezTo>
                  <a:pt x="11343" y="10751"/>
                  <a:pt x="11279" y="10654"/>
                  <a:pt x="11220" y="10552"/>
                </a:cubicBezTo>
                <a:cubicBezTo>
                  <a:pt x="11161" y="10451"/>
                  <a:pt x="11107" y="10345"/>
                  <a:pt x="11054" y="10268"/>
                </a:cubicBezTo>
                <a:cubicBezTo>
                  <a:pt x="11010" y="10172"/>
                  <a:pt x="10961" y="10038"/>
                  <a:pt x="10921" y="9918"/>
                </a:cubicBezTo>
                <a:cubicBezTo>
                  <a:pt x="10880" y="9799"/>
                  <a:pt x="10847" y="9693"/>
                  <a:pt x="10837" y="9655"/>
                </a:cubicBezTo>
                <a:cubicBezTo>
                  <a:pt x="10794" y="9578"/>
                  <a:pt x="10837" y="9577"/>
                  <a:pt x="10837" y="9540"/>
                </a:cubicBezTo>
                <a:cubicBezTo>
                  <a:pt x="10837" y="9501"/>
                  <a:pt x="10794" y="9425"/>
                  <a:pt x="10772" y="9309"/>
                </a:cubicBezTo>
                <a:cubicBezTo>
                  <a:pt x="10751" y="9195"/>
                  <a:pt x="10794" y="9269"/>
                  <a:pt x="10837" y="9269"/>
                </a:cubicBezTo>
                <a:cubicBezTo>
                  <a:pt x="10880" y="9269"/>
                  <a:pt x="10903" y="9153"/>
                  <a:pt x="10944" y="8999"/>
                </a:cubicBezTo>
                <a:cubicBezTo>
                  <a:pt x="10967" y="8903"/>
                  <a:pt x="10978" y="8799"/>
                  <a:pt x="10986" y="8704"/>
                </a:cubicBezTo>
                <a:cubicBezTo>
                  <a:pt x="10994" y="8609"/>
                  <a:pt x="10999" y="8524"/>
                  <a:pt x="11009" y="8466"/>
                </a:cubicBezTo>
                <a:cubicBezTo>
                  <a:pt x="11020" y="8408"/>
                  <a:pt x="11020" y="8340"/>
                  <a:pt x="11018" y="8287"/>
                </a:cubicBezTo>
                <a:cubicBezTo>
                  <a:pt x="11015" y="8234"/>
                  <a:pt x="11009" y="8196"/>
                  <a:pt x="11009" y="8196"/>
                </a:cubicBezTo>
                <a:cubicBezTo>
                  <a:pt x="11009" y="8196"/>
                  <a:pt x="11012" y="8197"/>
                  <a:pt x="11015" y="8198"/>
                </a:cubicBezTo>
                <a:cubicBezTo>
                  <a:pt x="11018" y="8200"/>
                  <a:pt x="11021" y="8201"/>
                  <a:pt x="11021" y="8202"/>
                </a:cubicBezTo>
                <a:cubicBezTo>
                  <a:pt x="11019" y="8190"/>
                  <a:pt x="11013" y="8182"/>
                  <a:pt x="11013" y="8166"/>
                </a:cubicBezTo>
                <a:cubicBezTo>
                  <a:pt x="11013" y="8050"/>
                  <a:pt x="11057" y="8049"/>
                  <a:pt x="11078" y="7972"/>
                </a:cubicBezTo>
                <a:cubicBezTo>
                  <a:pt x="11099" y="7934"/>
                  <a:pt x="11115" y="7869"/>
                  <a:pt x="11126" y="7812"/>
                </a:cubicBezTo>
                <a:cubicBezTo>
                  <a:pt x="11137" y="7756"/>
                  <a:pt x="11143" y="7708"/>
                  <a:pt x="11143" y="7705"/>
                </a:cubicBezTo>
                <a:lnTo>
                  <a:pt x="11141" y="7705"/>
                </a:lnTo>
                <a:cubicBezTo>
                  <a:pt x="11141" y="7705"/>
                  <a:pt x="11141" y="7591"/>
                  <a:pt x="11141" y="7514"/>
                </a:cubicBezTo>
                <a:cubicBezTo>
                  <a:pt x="11141" y="7400"/>
                  <a:pt x="11118" y="7245"/>
                  <a:pt x="11096" y="7168"/>
                </a:cubicBezTo>
                <a:cubicBezTo>
                  <a:pt x="11096" y="7131"/>
                  <a:pt x="11096" y="7129"/>
                  <a:pt x="11096" y="7052"/>
                </a:cubicBezTo>
                <a:cubicBezTo>
                  <a:pt x="11096" y="6974"/>
                  <a:pt x="11098" y="6901"/>
                  <a:pt x="11056" y="6901"/>
                </a:cubicBezTo>
                <a:cubicBezTo>
                  <a:pt x="11012" y="6901"/>
                  <a:pt x="11033" y="6901"/>
                  <a:pt x="11011" y="6822"/>
                </a:cubicBezTo>
                <a:cubicBezTo>
                  <a:pt x="10990" y="6745"/>
                  <a:pt x="10990" y="6743"/>
                  <a:pt x="10946" y="6782"/>
                </a:cubicBezTo>
                <a:cubicBezTo>
                  <a:pt x="10936" y="6801"/>
                  <a:pt x="10925" y="6810"/>
                  <a:pt x="10911" y="6805"/>
                </a:cubicBezTo>
                <a:cubicBezTo>
                  <a:pt x="10898" y="6800"/>
                  <a:pt x="10881" y="6781"/>
                  <a:pt x="10859" y="6742"/>
                </a:cubicBezTo>
                <a:cubicBezTo>
                  <a:pt x="10849" y="6704"/>
                  <a:pt x="10844" y="6686"/>
                  <a:pt x="10836" y="6667"/>
                </a:cubicBezTo>
                <a:cubicBezTo>
                  <a:pt x="10829" y="6648"/>
                  <a:pt x="10818" y="6630"/>
                  <a:pt x="10796" y="6591"/>
                </a:cubicBezTo>
                <a:cubicBezTo>
                  <a:pt x="10785" y="6553"/>
                  <a:pt x="10769" y="6504"/>
                  <a:pt x="10755" y="6465"/>
                </a:cubicBezTo>
                <a:cubicBezTo>
                  <a:pt x="10741" y="6426"/>
                  <a:pt x="10729" y="6397"/>
                  <a:pt x="10729" y="6397"/>
                </a:cubicBezTo>
                <a:cubicBezTo>
                  <a:pt x="10729" y="6397"/>
                  <a:pt x="10735" y="6378"/>
                  <a:pt x="10744" y="6355"/>
                </a:cubicBezTo>
                <a:cubicBezTo>
                  <a:pt x="10752" y="6332"/>
                  <a:pt x="10764" y="6304"/>
                  <a:pt x="10774" y="6285"/>
                </a:cubicBezTo>
                <a:cubicBezTo>
                  <a:pt x="10785" y="6246"/>
                  <a:pt x="10806" y="6187"/>
                  <a:pt x="10828" y="6124"/>
                </a:cubicBezTo>
                <a:cubicBezTo>
                  <a:pt x="10849" y="6061"/>
                  <a:pt x="10871" y="5993"/>
                  <a:pt x="10882" y="5935"/>
                </a:cubicBezTo>
                <a:cubicBezTo>
                  <a:pt x="10882" y="5900"/>
                  <a:pt x="10882" y="5851"/>
                  <a:pt x="10885" y="5796"/>
                </a:cubicBezTo>
                <a:cubicBezTo>
                  <a:pt x="10888" y="5741"/>
                  <a:pt x="10894" y="5680"/>
                  <a:pt x="10904" y="5622"/>
                </a:cubicBezTo>
                <a:cubicBezTo>
                  <a:pt x="10900" y="5634"/>
                  <a:pt x="10896" y="5647"/>
                  <a:pt x="10891" y="5659"/>
                </a:cubicBezTo>
                <a:cubicBezTo>
                  <a:pt x="10887" y="5672"/>
                  <a:pt x="10882" y="5684"/>
                  <a:pt x="10879" y="5694"/>
                </a:cubicBezTo>
                <a:cubicBezTo>
                  <a:pt x="10868" y="5790"/>
                  <a:pt x="10869" y="5858"/>
                  <a:pt x="10861" y="5931"/>
                </a:cubicBezTo>
                <a:cubicBezTo>
                  <a:pt x="10853" y="6003"/>
                  <a:pt x="10837" y="6080"/>
                  <a:pt x="10794" y="6195"/>
                </a:cubicBezTo>
                <a:cubicBezTo>
                  <a:pt x="10762" y="6291"/>
                  <a:pt x="10745" y="6339"/>
                  <a:pt x="10737" y="6362"/>
                </a:cubicBezTo>
                <a:cubicBezTo>
                  <a:pt x="10729" y="6386"/>
                  <a:pt x="10729" y="6386"/>
                  <a:pt x="10729" y="6386"/>
                </a:cubicBezTo>
                <a:cubicBezTo>
                  <a:pt x="10697" y="6444"/>
                  <a:pt x="10680" y="6473"/>
                  <a:pt x="10664" y="6482"/>
                </a:cubicBezTo>
                <a:cubicBezTo>
                  <a:pt x="10648" y="6491"/>
                  <a:pt x="10632" y="6482"/>
                  <a:pt x="10600" y="6462"/>
                </a:cubicBezTo>
                <a:cubicBezTo>
                  <a:pt x="10556" y="6462"/>
                  <a:pt x="10513" y="6481"/>
                  <a:pt x="10470" y="6496"/>
                </a:cubicBezTo>
                <a:cubicBezTo>
                  <a:pt x="10426" y="6510"/>
                  <a:pt x="10383" y="6520"/>
                  <a:pt x="10340" y="6501"/>
                </a:cubicBezTo>
                <a:cubicBezTo>
                  <a:pt x="10308" y="6482"/>
                  <a:pt x="10303" y="6481"/>
                  <a:pt x="10303" y="6496"/>
                </a:cubicBezTo>
                <a:cubicBezTo>
                  <a:pt x="10303" y="6510"/>
                  <a:pt x="10309" y="6539"/>
                  <a:pt x="10298" y="6577"/>
                </a:cubicBezTo>
                <a:cubicBezTo>
                  <a:pt x="10287" y="6597"/>
                  <a:pt x="10271" y="6597"/>
                  <a:pt x="10246" y="6587"/>
                </a:cubicBezTo>
                <a:cubicBezTo>
                  <a:pt x="10221" y="6577"/>
                  <a:pt x="10188" y="6557"/>
                  <a:pt x="10145" y="6537"/>
                </a:cubicBezTo>
                <a:cubicBezTo>
                  <a:pt x="10092" y="6537"/>
                  <a:pt x="10054" y="6518"/>
                  <a:pt x="10024" y="6490"/>
                </a:cubicBezTo>
                <a:cubicBezTo>
                  <a:pt x="9994" y="6462"/>
                  <a:pt x="9972" y="6424"/>
                  <a:pt x="9951" y="6386"/>
                </a:cubicBezTo>
                <a:cubicBezTo>
                  <a:pt x="9929" y="6367"/>
                  <a:pt x="9924" y="6319"/>
                  <a:pt x="9922" y="6266"/>
                </a:cubicBezTo>
                <a:cubicBezTo>
                  <a:pt x="9919" y="6214"/>
                  <a:pt x="9919" y="6157"/>
                  <a:pt x="9908" y="6119"/>
                </a:cubicBezTo>
                <a:cubicBezTo>
                  <a:pt x="9908" y="6080"/>
                  <a:pt x="9845" y="6119"/>
                  <a:pt x="9801" y="6119"/>
                </a:cubicBezTo>
                <a:cubicBezTo>
                  <a:pt x="9759" y="6119"/>
                  <a:pt x="9758" y="6040"/>
                  <a:pt x="9758" y="5924"/>
                </a:cubicBezTo>
                <a:cubicBezTo>
                  <a:pt x="9758" y="5811"/>
                  <a:pt x="9694" y="5849"/>
                  <a:pt x="9629" y="5694"/>
                </a:cubicBezTo>
                <a:cubicBezTo>
                  <a:pt x="9607" y="5637"/>
                  <a:pt x="9575" y="5609"/>
                  <a:pt x="9534" y="5590"/>
                </a:cubicBezTo>
                <a:cubicBezTo>
                  <a:pt x="9494" y="5571"/>
                  <a:pt x="9445" y="5562"/>
                  <a:pt x="9391" y="5542"/>
                </a:cubicBezTo>
                <a:cubicBezTo>
                  <a:pt x="9327" y="5524"/>
                  <a:pt x="9253" y="5542"/>
                  <a:pt x="9194" y="5566"/>
                </a:cubicBezTo>
                <a:cubicBezTo>
                  <a:pt x="9136" y="5589"/>
                  <a:pt x="9093" y="5617"/>
                  <a:pt x="9091" y="5618"/>
                </a:cubicBezTo>
                <a:cubicBezTo>
                  <a:pt x="9091" y="5619"/>
                  <a:pt x="9091" y="5621"/>
                  <a:pt x="9091" y="5624"/>
                </a:cubicBezTo>
                <a:cubicBezTo>
                  <a:pt x="9091" y="5626"/>
                  <a:pt x="9091" y="5628"/>
                  <a:pt x="9091" y="5629"/>
                </a:cubicBezTo>
                <a:cubicBezTo>
                  <a:pt x="8940" y="5667"/>
                  <a:pt x="8864" y="5686"/>
                  <a:pt x="8826" y="5696"/>
                </a:cubicBezTo>
                <a:cubicBezTo>
                  <a:pt x="8787" y="5705"/>
                  <a:pt x="8787" y="5704"/>
                  <a:pt x="8787" y="5704"/>
                </a:cubicBezTo>
                <a:cubicBezTo>
                  <a:pt x="8783" y="5643"/>
                  <a:pt x="8782" y="5624"/>
                  <a:pt x="8781" y="5614"/>
                </a:cubicBezTo>
                <a:cubicBezTo>
                  <a:pt x="8780" y="5604"/>
                  <a:pt x="8780" y="5604"/>
                  <a:pt x="8779" y="5582"/>
                </a:cubicBezTo>
                <a:cubicBezTo>
                  <a:pt x="8780" y="5596"/>
                  <a:pt x="8780" y="5625"/>
                  <a:pt x="8781" y="5651"/>
                </a:cubicBezTo>
                <a:cubicBezTo>
                  <a:pt x="8782" y="5676"/>
                  <a:pt x="8783" y="5697"/>
                  <a:pt x="8783" y="5697"/>
                </a:cubicBezTo>
                <a:cubicBezTo>
                  <a:pt x="8783" y="5698"/>
                  <a:pt x="8748" y="5716"/>
                  <a:pt x="8704" y="5740"/>
                </a:cubicBezTo>
                <a:cubicBezTo>
                  <a:pt x="8660" y="5764"/>
                  <a:pt x="8608" y="5793"/>
                  <a:pt x="8574" y="5812"/>
                </a:cubicBezTo>
                <a:cubicBezTo>
                  <a:pt x="8574" y="5813"/>
                  <a:pt x="8563" y="5813"/>
                  <a:pt x="8531" y="5832"/>
                </a:cubicBezTo>
                <a:cubicBezTo>
                  <a:pt x="8498" y="5852"/>
                  <a:pt x="8444" y="5891"/>
                  <a:pt x="8357" y="5967"/>
                </a:cubicBezTo>
                <a:cubicBezTo>
                  <a:pt x="8260" y="6045"/>
                  <a:pt x="8195" y="6084"/>
                  <a:pt x="8146" y="6117"/>
                </a:cubicBezTo>
                <a:cubicBezTo>
                  <a:pt x="8098" y="6150"/>
                  <a:pt x="8065" y="6177"/>
                  <a:pt x="8033" y="6234"/>
                </a:cubicBezTo>
                <a:cubicBezTo>
                  <a:pt x="7989" y="6292"/>
                  <a:pt x="7956" y="6331"/>
                  <a:pt x="7921" y="6351"/>
                </a:cubicBezTo>
                <a:cubicBezTo>
                  <a:pt x="7886" y="6371"/>
                  <a:pt x="7848" y="6372"/>
                  <a:pt x="7793" y="6353"/>
                </a:cubicBezTo>
                <a:cubicBezTo>
                  <a:pt x="7751" y="6334"/>
                  <a:pt x="7693" y="6296"/>
                  <a:pt x="7645" y="6262"/>
                </a:cubicBezTo>
                <a:cubicBezTo>
                  <a:pt x="7597" y="6229"/>
                  <a:pt x="7560" y="6200"/>
                  <a:pt x="7558" y="6199"/>
                </a:cubicBezTo>
                <a:cubicBezTo>
                  <a:pt x="7558" y="6199"/>
                  <a:pt x="7363" y="6126"/>
                  <a:pt x="7299" y="6126"/>
                </a:cubicBezTo>
                <a:cubicBezTo>
                  <a:pt x="7234" y="6126"/>
                  <a:pt x="7105" y="6161"/>
                  <a:pt x="7019" y="6199"/>
                </a:cubicBezTo>
                <a:cubicBezTo>
                  <a:pt x="6965" y="6218"/>
                  <a:pt x="6862" y="6267"/>
                  <a:pt x="6764" y="6316"/>
                </a:cubicBezTo>
                <a:cubicBezTo>
                  <a:pt x="6667" y="6364"/>
                  <a:pt x="6575" y="6413"/>
                  <a:pt x="6543" y="6432"/>
                </a:cubicBezTo>
                <a:cubicBezTo>
                  <a:pt x="6521" y="6451"/>
                  <a:pt x="6435" y="6517"/>
                  <a:pt x="6351" y="6577"/>
                </a:cubicBezTo>
                <a:cubicBezTo>
                  <a:pt x="6268" y="6638"/>
                  <a:pt x="6187" y="6695"/>
                  <a:pt x="6176" y="6696"/>
                </a:cubicBezTo>
                <a:cubicBezTo>
                  <a:pt x="6153" y="6732"/>
                  <a:pt x="6092" y="6696"/>
                  <a:pt x="6070" y="6696"/>
                </a:cubicBezTo>
                <a:cubicBezTo>
                  <a:pt x="6027" y="6696"/>
                  <a:pt x="5939" y="6542"/>
                  <a:pt x="5875" y="6465"/>
                </a:cubicBezTo>
                <a:cubicBezTo>
                  <a:pt x="5853" y="6408"/>
                  <a:pt x="5794" y="6313"/>
                  <a:pt x="5734" y="6217"/>
                </a:cubicBezTo>
                <a:cubicBezTo>
                  <a:pt x="5674" y="6122"/>
                  <a:pt x="5615" y="6025"/>
                  <a:pt x="5594" y="5967"/>
                </a:cubicBezTo>
                <a:cubicBezTo>
                  <a:pt x="5572" y="5929"/>
                  <a:pt x="5540" y="5881"/>
                  <a:pt x="5507" y="5837"/>
                </a:cubicBezTo>
                <a:cubicBezTo>
                  <a:pt x="5474" y="5794"/>
                  <a:pt x="5441" y="5756"/>
                  <a:pt x="5419" y="5737"/>
                </a:cubicBezTo>
                <a:cubicBezTo>
                  <a:pt x="5398" y="5699"/>
                  <a:pt x="5377" y="5669"/>
                  <a:pt x="5359" y="5631"/>
                </a:cubicBezTo>
                <a:cubicBezTo>
                  <a:pt x="5340" y="5592"/>
                  <a:pt x="5324" y="5543"/>
                  <a:pt x="5314" y="5467"/>
                </a:cubicBezTo>
                <a:lnTo>
                  <a:pt x="4793" y="5084"/>
                </a:lnTo>
                <a:cubicBezTo>
                  <a:pt x="4793" y="5084"/>
                  <a:pt x="4793" y="5085"/>
                  <a:pt x="4763" y="4989"/>
                </a:cubicBezTo>
                <a:cubicBezTo>
                  <a:pt x="4734" y="4893"/>
                  <a:pt x="4675" y="4701"/>
                  <a:pt x="4556" y="4317"/>
                </a:cubicBezTo>
                <a:lnTo>
                  <a:pt x="4556" y="4313"/>
                </a:lnTo>
                <a:cubicBezTo>
                  <a:pt x="4556" y="4313"/>
                  <a:pt x="4507" y="4169"/>
                  <a:pt x="4458" y="4021"/>
                </a:cubicBezTo>
                <a:cubicBezTo>
                  <a:pt x="4410" y="3872"/>
                  <a:pt x="4361" y="3719"/>
                  <a:pt x="4361" y="3701"/>
                </a:cubicBezTo>
                <a:cubicBezTo>
                  <a:pt x="4350" y="3701"/>
                  <a:pt x="4312" y="3604"/>
                  <a:pt x="4277" y="3507"/>
                </a:cubicBezTo>
                <a:cubicBezTo>
                  <a:pt x="4243" y="3411"/>
                  <a:pt x="4211" y="3315"/>
                  <a:pt x="4211" y="3315"/>
                </a:cubicBezTo>
                <a:cubicBezTo>
                  <a:pt x="4211" y="3315"/>
                  <a:pt x="4189" y="3325"/>
                  <a:pt x="4161" y="3321"/>
                </a:cubicBezTo>
                <a:cubicBezTo>
                  <a:pt x="4134" y="3316"/>
                  <a:pt x="4102" y="3297"/>
                  <a:pt x="4081" y="3239"/>
                </a:cubicBezTo>
                <a:cubicBezTo>
                  <a:pt x="4070" y="3201"/>
                  <a:pt x="4054" y="3163"/>
                  <a:pt x="4043" y="3139"/>
                </a:cubicBezTo>
                <a:cubicBezTo>
                  <a:pt x="4032" y="3115"/>
                  <a:pt x="4026" y="3105"/>
                  <a:pt x="4036" y="3124"/>
                </a:cubicBezTo>
                <a:cubicBezTo>
                  <a:pt x="4035" y="3122"/>
                  <a:pt x="4034" y="3126"/>
                  <a:pt x="4032" y="3124"/>
                </a:cubicBezTo>
                <a:cubicBezTo>
                  <a:pt x="4032" y="3124"/>
                  <a:pt x="4032" y="3115"/>
                  <a:pt x="4030" y="3091"/>
                </a:cubicBezTo>
                <a:cubicBezTo>
                  <a:pt x="4028" y="3068"/>
                  <a:pt x="4022" y="3030"/>
                  <a:pt x="4012" y="2972"/>
                </a:cubicBezTo>
                <a:cubicBezTo>
                  <a:pt x="4001" y="2896"/>
                  <a:pt x="3996" y="2809"/>
                  <a:pt x="3987" y="2747"/>
                </a:cubicBezTo>
                <a:cubicBezTo>
                  <a:pt x="3979" y="2685"/>
                  <a:pt x="3969" y="2647"/>
                  <a:pt x="3947" y="2666"/>
                </a:cubicBezTo>
                <a:cubicBezTo>
                  <a:pt x="3926" y="2685"/>
                  <a:pt x="3904" y="2703"/>
                  <a:pt x="3888" y="2712"/>
                </a:cubicBezTo>
                <a:cubicBezTo>
                  <a:pt x="3871" y="2722"/>
                  <a:pt x="3860" y="2722"/>
                  <a:pt x="3860" y="2702"/>
                </a:cubicBezTo>
                <a:cubicBezTo>
                  <a:pt x="3849" y="2702"/>
                  <a:pt x="3844" y="2693"/>
                  <a:pt x="3842" y="2679"/>
                </a:cubicBezTo>
                <a:cubicBezTo>
                  <a:pt x="3839" y="2665"/>
                  <a:pt x="3840" y="2646"/>
                  <a:pt x="3840" y="2626"/>
                </a:cubicBezTo>
                <a:cubicBezTo>
                  <a:pt x="3851" y="2608"/>
                  <a:pt x="3835" y="2581"/>
                  <a:pt x="3816" y="2557"/>
                </a:cubicBezTo>
                <a:cubicBezTo>
                  <a:pt x="3797" y="2534"/>
                  <a:pt x="3776" y="2515"/>
                  <a:pt x="3775" y="2514"/>
                </a:cubicBezTo>
                <a:cubicBezTo>
                  <a:pt x="3764" y="2514"/>
                  <a:pt x="3747" y="2505"/>
                  <a:pt x="3731" y="2491"/>
                </a:cubicBezTo>
                <a:cubicBezTo>
                  <a:pt x="3715" y="2476"/>
                  <a:pt x="3699" y="2457"/>
                  <a:pt x="3688" y="2439"/>
                </a:cubicBezTo>
                <a:cubicBezTo>
                  <a:pt x="3688" y="2439"/>
                  <a:pt x="3688" y="2428"/>
                  <a:pt x="3685" y="2408"/>
                </a:cubicBezTo>
                <a:cubicBezTo>
                  <a:pt x="3683" y="2388"/>
                  <a:pt x="3678" y="2358"/>
                  <a:pt x="3667" y="2320"/>
                </a:cubicBezTo>
                <a:cubicBezTo>
                  <a:pt x="3646" y="2282"/>
                  <a:pt x="3618" y="2253"/>
                  <a:pt x="3599" y="2224"/>
                </a:cubicBezTo>
                <a:cubicBezTo>
                  <a:pt x="3580" y="2196"/>
                  <a:pt x="3569" y="2167"/>
                  <a:pt x="3580" y="2129"/>
                </a:cubicBezTo>
                <a:cubicBezTo>
                  <a:pt x="3601" y="2052"/>
                  <a:pt x="3623" y="1977"/>
                  <a:pt x="3645" y="1938"/>
                </a:cubicBezTo>
                <a:cubicBezTo>
                  <a:pt x="3666" y="1901"/>
                  <a:pt x="3711" y="1784"/>
                  <a:pt x="3667" y="1747"/>
                </a:cubicBezTo>
                <a:cubicBezTo>
                  <a:pt x="3646" y="1727"/>
                  <a:pt x="3629" y="1717"/>
                  <a:pt x="3621" y="1708"/>
                </a:cubicBezTo>
                <a:cubicBezTo>
                  <a:pt x="3612" y="1699"/>
                  <a:pt x="3612" y="1690"/>
                  <a:pt x="3623" y="1671"/>
                </a:cubicBezTo>
                <a:cubicBezTo>
                  <a:pt x="3623" y="1632"/>
                  <a:pt x="3607" y="1611"/>
                  <a:pt x="3588" y="1587"/>
                </a:cubicBezTo>
                <a:cubicBezTo>
                  <a:pt x="3569" y="1562"/>
                  <a:pt x="3548" y="1533"/>
                  <a:pt x="3538" y="1476"/>
                </a:cubicBezTo>
                <a:cubicBezTo>
                  <a:pt x="3516" y="1418"/>
                  <a:pt x="3500" y="1332"/>
                  <a:pt x="3497" y="1251"/>
                </a:cubicBezTo>
                <a:cubicBezTo>
                  <a:pt x="3494" y="1169"/>
                  <a:pt x="3505" y="1093"/>
                  <a:pt x="3538" y="1055"/>
                </a:cubicBezTo>
                <a:cubicBezTo>
                  <a:pt x="3559" y="997"/>
                  <a:pt x="3581" y="959"/>
                  <a:pt x="3602" y="926"/>
                </a:cubicBezTo>
                <a:cubicBezTo>
                  <a:pt x="3624" y="892"/>
                  <a:pt x="3646" y="863"/>
                  <a:pt x="3667" y="824"/>
                </a:cubicBezTo>
                <a:cubicBezTo>
                  <a:pt x="3689" y="768"/>
                  <a:pt x="3699" y="675"/>
                  <a:pt x="3705" y="595"/>
                </a:cubicBezTo>
                <a:cubicBezTo>
                  <a:pt x="3710" y="515"/>
                  <a:pt x="3710" y="449"/>
                  <a:pt x="3710" y="446"/>
                </a:cubicBezTo>
                <a:cubicBezTo>
                  <a:pt x="3710" y="446"/>
                  <a:pt x="3688" y="253"/>
                  <a:pt x="3710" y="139"/>
                </a:cubicBezTo>
                <a:cubicBezTo>
                  <a:pt x="3718" y="101"/>
                  <a:pt x="3731" y="52"/>
                  <a:pt x="3745" y="0"/>
                </a:cubicBezTo>
                <a:lnTo>
                  <a:pt x="0" y="0"/>
                </a:lnTo>
                <a:close/>
                <a:moveTo>
                  <a:pt x="4036" y="3124"/>
                </a:moveTo>
                <a:cubicBezTo>
                  <a:pt x="4047" y="3124"/>
                  <a:pt x="4053" y="3143"/>
                  <a:pt x="4061" y="3147"/>
                </a:cubicBezTo>
                <a:cubicBezTo>
                  <a:pt x="4069" y="3152"/>
                  <a:pt x="4080" y="3142"/>
                  <a:pt x="4101" y="3084"/>
                </a:cubicBezTo>
                <a:cubicBezTo>
                  <a:pt x="4121" y="3013"/>
                  <a:pt x="4129" y="2967"/>
                  <a:pt x="4138" y="2934"/>
                </a:cubicBezTo>
                <a:cubicBezTo>
                  <a:pt x="4147" y="2902"/>
                  <a:pt x="4157" y="2883"/>
                  <a:pt x="4183" y="2864"/>
                </a:cubicBezTo>
                <a:cubicBezTo>
                  <a:pt x="4169" y="2875"/>
                  <a:pt x="4148" y="2879"/>
                  <a:pt x="4140" y="2893"/>
                </a:cubicBezTo>
                <a:cubicBezTo>
                  <a:pt x="4098" y="2968"/>
                  <a:pt x="4096" y="3185"/>
                  <a:pt x="4036" y="3124"/>
                </a:cubicBezTo>
                <a:close/>
                <a:moveTo>
                  <a:pt x="19282" y="0"/>
                </a:moveTo>
                <a:cubicBezTo>
                  <a:pt x="19288" y="32"/>
                  <a:pt x="19296" y="67"/>
                  <a:pt x="19302" y="96"/>
                </a:cubicBezTo>
                <a:cubicBezTo>
                  <a:pt x="19313" y="192"/>
                  <a:pt x="19318" y="297"/>
                  <a:pt x="19329" y="397"/>
                </a:cubicBezTo>
                <a:cubicBezTo>
                  <a:pt x="19340" y="498"/>
                  <a:pt x="19357" y="592"/>
                  <a:pt x="19389" y="669"/>
                </a:cubicBezTo>
                <a:cubicBezTo>
                  <a:pt x="19411" y="765"/>
                  <a:pt x="19432" y="795"/>
                  <a:pt x="19451" y="795"/>
                </a:cubicBezTo>
                <a:cubicBezTo>
                  <a:pt x="19470" y="795"/>
                  <a:pt x="19486" y="767"/>
                  <a:pt x="19497" y="748"/>
                </a:cubicBezTo>
                <a:cubicBezTo>
                  <a:pt x="19508" y="709"/>
                  <a:pt x="19519" y="699"/>
                  <a:pt x="19527" y="699"/>
                </a:cubicBezTo>
                <a:cubicBezTo>
                  <a:pt x="19536" y="699"/>
                  <a:pt x="19541" y="709"/>
                  <a:pt x="19541" y="709"/>
                </a:cubicBezTo>
                <a:cubicBezTo>
                  <a:pt x="19541" y="709"/>
                  <a:pt x="19552" y="728"/>
                  <a:pt x="19570" y="757"/>
                </a:cubicBezTo>
                <a:cubicBezTo>
                  <a:pt x="19588" y="787"/>
                  <a:pt x="19615" y="825"/>
                  <a:pt x="19647" y="864"/>
                </a:cubicBezTo>
                <a:cubicBezTo>
                  <a:pt x="19691" y="903"/>
                  <a:pt x="19693" y="977"/>
                  <a:pt x="19736" y="1091"/>
                </a:cubicBezTo>
                <a:cubicBezTo>
                  <a:pt x="19779" y="1206"/>
                  <a:pt x="19843" y="1094"/>
                  <a:pt x="19908" y="1210"/>
                </a:cubicBezTo>
                <a:cubicBezTo>
                  <a:pt x="19951" y="1248"/>
                  <a:pt x="19973" y="1285"/>
                  <a:pt x="19989" y="1333"/>
                </a:cubicBezTo>
                <a:cubicBezTo>
                  <a:pt x="20005" y="1381"/>
                  <a:pt x="20016" y="1439"/>
                  <a:pt x="20038" y="1516"/>
                </a:cubicBezTo>
                <a:cubicBezTo>
                  <a:pt x="20059" y="1593"/>
                  <a:pt x="20092" y="1650"/>
                  <a:pt x="20132" y="1698"/>
                </a:cubicBezTo>
                <a:cubicBezTo>
                  <a:pt x="20173" y="1746"/>
                  <a:pt x="20222" y="1784"/>
                  <a:pt x="20275" y="1822"/>
                </a:cubicBezTo>
                <a:cubicBezTo>
                  <a:pt x="20328" y="1841"/>
                  <a:pt x="20350" y="1851"/>
                  <a:pt x="20361" y="1865"/>
                </a:cubicBezTo>
                <a:cubicBezTo>
                  <a:pt x="20373" y="1879"/>
                  <a:pt x="20372" y="1898"/>
                  <a:pt x="20383" y="1934"/>
                </a:cubicBezTo>
                <a:cubicBezTo>
                  <a:pt x="20384" y="1935"/>
                  <a:pt x="20427" y="1945"/>
                  <a:pt x="20469" y="1980"/>
                </a:cubicBezTo>
                <a:cubicBezTo>
                  <a:pt x="20512" y="2015"/>
                  <a:pt x="20553" y="2073"/>
                  <a:pt x="20553" y="2169"/>
                </a:cubicBezTo>
                <a:cubicBezTo>
                  <a:pt x="20564" y="2246"/>
                  <a:pt x="20564" y="2293"/>
                  <a:pt x="20556" y="2332"/>
                </a:cubicBezTo>
                <a:cubicBezTo>
                  <a:pt x="20548" y="2370"/>
                  <a:pt x="20533" y="2399"/>
                  <a:pt x="20511" y="2439"/>
                </a:cubicBezTo>
                <a:cubicBezTo>
                  <a:pt x="20490" y="2477"/>
                  <a:pt x="20473" y="2497"/>
                  <a:pt x="20465" y="2521"/>
                </a:cubicBezTo>
                <a:cubicBezTo>
                  <a:pt x="20457" y="2544"/>
                  <a:pt x="20457" y="2573"/>
                  <a:pt x="20468" y="2630"/>
                </a:cubicBezTo>
                <a:cubicBezTo>
                  <a:pt x="20489" y="2688"/>
                  <a:pt x="20510" y="2756"/>
                  <a:pt x="20526" y="2809"/>
                </a:cubicBezTo>
                <a:cubicBezTo>
                  <a:pt x="20542" y="2862"/>
                  <a:pt x="20553" y="2900"/>
                  <a:pt x="20553" y="2900"/>
                </a:cubicBezTo>
                <a:lnTo>
                  <a:pt x="20555" y="2897"/>
                </a:lnTo>
                <a:lnTo>
                  <a:pt x="20557" y="2897"/>
                </a:lnTo>
                <a:cubicBezTo>
                  <a:pt x="20557" y="2897"/>
                  <a:pt x="20686" y="3127"/>
                  <a:pt x="20772" y="3242"/>
                </a:cubicBezTo>
                <a:cubicBezTo>
                  <a:pt x="20858" y="3358"/>
                  <a:pt x="20881" y="3435"/>
                  <a:pt x="20989" y="3358"/>
                </a:cubicBezTo>
                <a:cubicBezTo>
                  <a:pt x="21054" y="3338"/>
                  <a:pt x="21102" y="3271"/>
                  <a:pt x="21147" y="3208"/>
                </a:cubicBezTo>
                <a:cubicBezTo>
                  <a:pt x="21193" y="3145"/>
                  <a:pt x="21235" y="3087"/>
                  <a:pt x="21289" y="3087"/>
                </a:cubicBezTo>
                <a:cubicBezTo>
                  <a:pt x="21343" y="3069"/>
                  <a:pt x="21386" y="3079"/>
                  <a:pt x="21429" y="3084"/>
                </a:cubicBezTo>
                <a:cubicBezTo>
                  <a:pt x="21473" y="3089"/>
                  <a:pt x="21515" y="3089"/>
                  <a:pt x="21569" y="3052"/>
                </a:cubicBezTo>
                <a:cubicBezTo>
                  <a:pt x="21582" y="3040"/>
                  <a:pt x="21589" y="3030"/>
                  <a:pt x="21600" y="3019"/>
                </a:cubicBezTo>
                <a:lnTo>
                  <a:pt x="21600" y="0"/>
                </a:lnTo>
                <a:lnTo>
                  <a:pt x="19282" y="0"/>
                </a:lnTo>
                <a:close/>
                <a:moveTo>
                  <a:pt x="4109" y="217"/>
                </a:moveTo>
                <a:cubicBezTo>
                  <a:pt x="4106" y="218"/>
                  <a:pt x="4103" y="220"/>
                  <a:pt x="4099" y="219"/>
                </a:cubicBezTo>
                <a:cubicBezTo>
                  <a:pt x="4114" y="221"/>
                  <a:pt x="4136" y="228"/>
                  <a:pt x="4158" y="235"/>
                </a:cubicBezTo>
                <a:cubicBezTo>
                  <a:pt x="4145" y="230"/>
                  <a:pt x="4131" y="225"/>
                  <a:pt x="4120" y="219"/>
                </a:cubicBezTo>
                <a:cubicBezTo>
                  <a:pt x="4116" y="216"/>
                  <a:pt x="4112" y="217"/>
                  <a:pt x="4109" y="217"/>
                </a:cubicBezTo>
                <a:close/>
                <a:moveTo>
                  <a:pt x="4035" y="226"/>
                </a:moveTo>
                <a:cubicBezTo>
                  <a:pt x="4027" y="231"/>
                  <a:pt x="4017" y="237"/>
                  <a:pt x="4010" y="244"/>
                </a:cubicBezTo>
                <a:cubicBezTo>
                  <a:pt x="4019" y="239"/>
                  <a:pt x="4026" y="236"/>
                  <a:pt x="4032" y="233"/>
                </a:cubicBezTo>
                <a:cubicBezTo>
                  <a:pt x="4038" y="231"/>
                  <a:pt x="4044" y="229"/>
                  <a:pt x="4051" y="226"/>
                </a:cubicBezTo>
                <a:cubicBezTo>
                  <a:pt x="4046" y="228"/>
                  <a:pt x="4040" y="222"/>
                  <a:pt x="4035" y="226"/>
                </a:cubicBezTo>
                <a:close/>
                <a:moveTo>
                  <a:pt x="4276" y="301"/>
                </a:moveTo>
                <a:cubicBezTo>
                  <a:pt x="4283" y="321"/>
                  <a:pt x="4287" y="347"/>
                  <a:pt x="4290" y="367"/>
                </a:cubicBezTo>
                <a:cubicBezTo>
                  <a:pt x="4293" y="387"/>
                  <a:pt x="4294" y="402"/>
                  <a:pt x="4294" y="402"/>
                </a:cubicBezTo>
                <a:cubicBezTo>
                  <a:pt x="4294" y="402"/>
                  <a:pt x="4297" y="403"/>
                  <a:pt x="4300" y="405"/>
                </a:cubicBezTo>
                <a:cubicBezTo>
                  <a:pt x="4303" y="407"/>
                  <a:pt x="4306" y="408"/>
                  <a:pt x="4308" y="409"/>
                </a:cubicBezTo>
                <a:cubicBezTo>
                  <a:pt x="4306" y="405"/>
                  <a:pt x="4303" y="403"/>
                  <a:pt x="4301" y="399"/>
                </a:cubicBezTo>
                <a:cubicBezTo>
                  <a:pt x="4298" y="394"/>
                  <a:pt x="4295" y="387"/>
                  <a:pt x="4292" y="370"/>
                </a:cubicBezTo>
                <a:cubicBezTo>
                  <a:pt x="4292" y="355"/>
                  <a:pt x="4291" y="343"/>
                  <a:pt x="4288" y="331"/>
                </a:cubicBezTo>
                <a:cubicBezTo>
                  <a:pt x="4285" y="320"/>
                  <a:pt x="4281" y="310"/>
                  <a:pt x="4276" y="301"/>
                </a:cubicBezTo>
                <a:close/>
                <a:moveTo>
                  <a:pt x="19597" y="506"/>
                </a:moveTo>
                <a:cubicBezTo>
                  <a:pt x="19601" y="507"/>
                  <a:pt x="19604" y="512"/>
                  <a:pt x="19604" y="521"/>
                </a:cubicBezTo>
                <a:cubicBezTo>
                  <a:pt x="19658" y="579"/>
                  <a:pt x="19680" y="598"/>
                  <a:pt x="19685" y="607"/>
                </a:cubicBezTo>
                <a:cubicBezTo>
                  <a:pt x="19691" y="617"/>
                  <a:pt x="19680" y="617"/>
                  <a:pt x="19669" y="637"/>
                </a:cubicBezTo>
                <a:cubicBezTo>
                  <a:pt x="19658" y="655"/>
                  <a:pt x="19647" y="645"/>
                  <a:pt x="19633" y="626"/>
                </a:cubicBezTo>
                <a:cubicBezTo>
                  <a:pt x="19620" y="606"/>
                  <a:pt x="19603" y="577"/>
                  <a:pt x="19582" y="557"/>
                </a:cubicBezTo>
                <a:cubicBezTo>
                  <a:pt x="19571" y="539"/>
                  <a:pt x="19575" y="520"/>
                  <a:pt x="19584" y="511"/>
                </a:cubicBezTo>
                <a:cubicBezTo>
                  <a:pt x="19588" y="506"/>
                  <a:pt x="19593" y="504"/>
                  <a:pt x="19597" y="506"/>
                </a:cubicBezTo>
                <a:close/>
                <a:moveTo>
                  <a:pt x="4541" y="550"/>
                </a:moveTo>
                <a:cubicBezTo>
                  <a:pt x="4545" y="556"/>
                  <a:pt x="4551" y="581"/>
                  <a:pt x="4556" y="594"/>
                </a:cubicBezTo>
                <a:cubicBezTo>
                  <a:pt x="4554" y="582"/>
                  <a:pt x="4551" y="569"/>
                  <a:pt x="4551" y="561"/>
                </a:cubicBezTo>
                <a:cubicBezTo>
                  <a:pt x="4550" y="558"/>
                  <a:pt x="4548" y="556"/>
                  <a:pt x="4546" y="555"/>
                </a:cubicBezTo>
                <a:cubicBezTo>
                  <a:pt x="4544" y="554"/>
                  <a:pt x="4542" y="553"/>
                  <a:pt x="4541" y="550"/>
                </a:cubicBezTo>
                <a:close/>
                <a:moveTo>
                  <a:pt x="4671" y="968"/>
                </a:moveTo>
                <a:cubicBezTo>
                  <a:pt x="4676" y="987"/>
                  <a:pt x="4683" y="1005"/>
                  <a:pt x="4692" y="1022"/>
                </a:cubicBezTo>
                <a:cubicBezTo>
                  <a:pt x="4700" y="1040"/>
                  <a:pt x="4711" y="1056"/>
                  <a:pt x="4724" y="1072"/>
                </a:cubicBezTo>
                <a:cubicBezTo>
                  <a:pt x="4712" y="1057"/>
                  <a:pt x="4702" y="1041"/>
                  <a:pt x="4693" y="1024"/>
                </a:cubicBezTo>
                <a:cubicBezTo>
                  <a:pt x="4684" y="1006"/>
                  <a:pt x="4677" y="988"/>
                  <a:pt x="4671" y="968"/>
                </a:cubicBezTo>
                <a:close/>
                <a:moveTo>
                  <a:pt x="19456" y="1361"/>
                </a:moveTo>
                <a:cubicBezTo>
                  <a:pt x="19478" y="1388"/>
                  <a:pt x="19493" y="1410"/>
                  <a:pt x="19519" y="1441"/>
                </a:cubicBezTo>
                <a:cubicBezTo>
                  <a:pt x="19615" y="1554"/>
                  <a:pt x="19663" y="1542"/>
                  <a:pt x="19735" y="1574"/>
                </a:cubicBezTo>
                <a:cubicBezTo>
                  <a:pt x="19720" y="1567"/>
                  <a:pt x="19705" y="1560"/>
                  <a:pt x="19691" y="1552"/>
                </a:cubicBezTo>
                <a:cubicBezTo>
                  <a:pt x="19627" y="1515"/>
                  <a:pt x="19562" y="1475"/>
                  <a:pt x="19456" y="1361"/>
                </a:cubicBezTo>
                <a:close/>
                <a:moveTo>
                  <a:pt x="19740" y="1577"/>
                </a:moveTo>
                <a:cubicBezTo>
                  <a:pt x="19764" y="1588"/>
                  <a:pt x="19790" y="1604"/>
                  <a:pt x="19821" y="1631"/>
                </a:cubicBezTo>
                <a:cubicBezTo>
                  <a:pt x="19791" y="1604"/>
                  <a:pt x="19765" y="1589"/>
                  <a:pt x="19740" y="1577"/>
                </a:cubicBezTo>
                <a:close/>
                <a:moveTo>
                  <a:pt x="19895" y="1726"/>
                </a:moveTo>
                <a:cubicBezTo>
                  <a:pt x="19901" y="1740"/>
                  <a:pt x="19906" y="1755"/>
                  <a:pt x="19910" y="1771"/>
                </a:cubicBezTo>
                <a:cubicBezTo>
                  <a:pt x="19924" y="1823"/>
                  <a:pt x="19929" y="1881"/>
                  <a:pt x="19951" y="1938"/>
                </a:cubicBezTo>
                <a:cubicBezTo>
                  <a:pt x="19983" y="1977"/>
                  <a:pt x="20047" y="2043"/>
                  <a:pt x="20103" y="2105"/>
                </a:cubicBezTo>
                <a:cubicBezTo>
                  <a:pt x="20106" y="2109"/>
                  <a:pt x="20109" y="2111"/>
                  <a:pt x="20112" y="2115"/>
                </a:cubicBezTo>
                <a:cubicBezTo>
                  <a:pt x="20069" y="2057"/>
                  <a:pt x="20023" y="1991"/>
                  <a:pt x="19993" y="1938"/>
                </a:cubicBezTo>
                <a:cubicBezTo>
                  <a:pt x="19950" y="1900"/>
                  <a:pt x="19934" y="1861"/>
                  <a:pt x="19929" y="1832"/>
                </a:cubicBezTo>
                <a:cubicBezTo>
                  <a:pt x="19923" y="1803"/>
                  <a:pt x="19929" y="1783"/>
                  <a:pt x="19929" y="1783"/>
                </a:cubicBezTo>
                <a:cubicBezTo>
                  <a:pt x="19915" y="1755"/>
                  <a:pt x="19906" y="1743"/>
                  <a:pt x="19895" y="1726"/>
                </a:cubicBezTo>
                <a:close/>
                <a:moveTo>
                  <a:pt x="20357" y="2039"/>
                </a:moveTo>
                <a:cubicBezTo>
                  <a:pt x="20350" y="2051"/>
                  <a:pt x="20344" y="2064"/>
                  <a:pt x="20339" y="2076"/>
                </a:cubicBezTo>
                <a:cubicBezTo>
                  <a:pt x="20333" y="2089"/>
                  <a:pt x="20328" y="2101"/>
                  <a:pt x="20322" y="2114"/>
                </a:cubicBezTo>
                <a:cubicBezTo>
                  <a:pt x="20328" y="2101"/>
                  <a:pt x="20335" y="2091"/>
                  <a:pt x="20340" y="2079"/>
                </a:cubicBezTo>
                <a:cubicBezTo>
                  <a:pt x="20346" y="2067"/>
                  <a:pt x="20352" y="2054"/>
                  <a:pt x="20357" y="2039"/>
                </a:cubicBezTo>
                <a:close/>
                <a:moveTo>
                  <a:pt x="4061" y="2341"/>
                </a:moveTo>
                <a:cubicBezTo>
                  <a:pt x="4032" y="2351"/>
                  <a:pt x="4007" y="2360"/>
                  <a:pt x="3985" y="2368"/>
                </a:cubicBezTo>
                <a:cubicBezTo>
                  <a:pt x="3963" y="2376"/>
                  <a:pt x="3944" y="2383"/>
                  <a:pt x="3929" y="2388"/>
                </a:cubicBezTo>
                <a:cubicBezTo>
                  <a:pt x="3949" y="2383"/>
                  <a:pt x="3970" y="2376"/>
                  <a:pt x="3992" y="2368"/>
                </a:cubicBezTo>
                <a:cubicBezTo>
                  <a:pt x="4014" y="2360"/>
                  <a:pt x="4037" y="2351"/>
                  <a:pt x="4061" y="2341"/>
                </a:cubicBezTo>
                <a:close/>
                <a:moveTo>
                  <a:pt x="4488" y="2345"/>
                </a:moveTo>
                <a:cubicBezTo>
                  <a:pt x="4489" y="2345"/>
                  <a:pt x="4494" y="2348"/>
                  <a:pt x="4498" y="2351"/>
                </a:cubicBezTo>
                <a:cubicBezTo>
                  <a:pt x="4503" y="2353"/>
                  <a:pt x="4507" y="2356"/>
                  <a:pt x="4507" y="2356"/>
                </a:cubicBezTo>
                <a:cubicBezTo>
                  <a:pt x="4507" y="2356"/>
                  <a:pt x="4512" y="2366"/>
                  <a:pt x="4510" y="2385"/>
                </a:cubicBezTo>
                <a:cubicBezTo>
                  <a:pt x="4507" y="2404"/>
                  <a:pt x="4497" y="2433"/>
                  <a:pt x="4464" y="2471"/>
                </a:cubicBezTo>
                <a:cubicBezTo>
                  <a:pt x="4461" y="2478"/>
                  <a:pt x="4460" y="2481"/>
                  <a:pt x="4459" y="2485"/>
                </a:cubicBezTo>
                <a:cubicBezTo>
                  <a:pt x="4458" y="2488"/>
                  <a:pt x="4457" y="2491"/>
                  <a:pt x="4454" y="2496"/>
                </a:cubicBezTo>
                <a:cubicBezTo>
                  <a:pt x="4467" y="2478"/>
                  <a:pt x="4482" y="2460"/>
                  <a:pt x="4493" y="2442"/>
                </a:cubicBezTo>
                <a:cubicBezTo>
                  <a:pt x="4505" y="2425"/>
                  <a:pt x="4513" y="2409"/>
                  <a:pt x="4513" y="2396"/>
                </a:cubicBezTo>
                <a:lnTo>
                  <a:pt x="4513" y="2356"/>
                </a:lnTo>
                <a:cubicBezTo>
                  <a:pt x="4513" y="2356"/>
                  <a:pt x="4545" y="2356"/>
                  <a:pt x="4588" y="2366"/>
                </a:cubicBezTo>
                <a:cubicBezTo>
                  <a:pt x="4631" y="2376"/>
                  <a:pt x="4685" y="2396"/>
                  <a:pt x="4728" y="2435"/>
                </a:cubicBezTo>
                <a:cubicBezTo>
                  <a:pt x="4708" y="2421"/>
                  <a:pt x="4689" y="2408"/>
                  <a:pt x="4671" y="2396"/>
                </a:cubicBezTo>
                <a:cubicBezTo>
                  <a:pt x="4653" y="2384"/>
                  <a:pt x="4636" y="2372"/>
                  <a:pt x="4618" y="2359"/>
                </a:cubicBezTo>
                <a:cubicBezTo>
                  <a:pt x="4600" y="2353"/>
                  <a:pt x="4575" y="2350"/>
                  <a:pt x="4551" y="2348"/>
                </a:cubicBezTo>
                <a:cubicBezTo>
                  <a:pt x="4528" y="2346"/>
                  <a:pt x="4505" y="2346"/>
                  <a:pt x="4488" y="2345"/>
                </a:cubicBezTo>
                <a:close/>
                <a:moveTo>
                  <a:pt x="4347" y="2731"/>
                </a:moveTo>
                <a:cubicBezTo>
                  <a:pt x="4339" y="2740"/>
                  <a:pt x="4330" y="2749"/>
                  <a:pt x="4321" y="2757"/>
                </a:cubicBezTo>
                <a:cubicBezTo>
                  <a:pt x="4313" y="2765"/>
                  <a:pt x="4304" y="2771"/>
                  <a:pt x="4294" y="2777"/>
                </a:cubicBezTo>
                <a:cubicBezTo>
                  <a:pt x="4301" y="2774"/>
                  <a:pt x="4311" y="2768"/>
                  <a:pt x="4320" y="2761"/>
                </a:cubicBezTo>
                <a:cubicBezTo>
                  <a:pt x="4329" y="2755"/>
                  <a:pt x="4337" y="2748"/>
                  <a:pt x="4340" y="2742"/>
                </a:cubicBezTo>
                <a:cubicBezTo>
                  <a:pt x="4342" y="2741"/>
                  <a:pt x="4343" y="2738"/>
                  <a:pt x="4344" y="2736"/>
                </a:cubicBezTo>
                <a:cubicBezTo>
                  <a:pt x="4344" y="2734"/>
                  <a:pt x="4345" y="2732"/>
                  <a:pt x="4347" y="2731"/>
                </a:cubicBezTo>
                <a:close/>
                <a:moveTo>
                  <a:pt x="20547" y="2907"/>
                </a:moveTo>
                <a:cubicBezTo>
                  <a:pt x="20545" y="2910"/>
                  <a:pt x="20536" y="2917"/>
                  <a:pt x="20524" y="2927"/>
                </a:cubicBezTo>
                <a:cubicBezTo>
                  <a:pt x="20512" y="2937"/>
                  <a:pt x="20496" y="2950"/>
                  <a:pt x="20480" y="2965"/>
                </a:cubicBezTo>
                <a:cubicBezTo>
                  <a:pt x="20498" y="2951"/>
                  <a:pt x="20514" y="2938"/>
                  <a:pt x="20525" y="2929"/>
                </a:cubicBezTo>
                <a:cubicBezTo>
                  <a:pt x="20536" y="2919"/>
                  <a:pt x="20544" y="2912"/>
                  <a:pt x="20547" y="2907"/>
                </a:cubicBezTo>
                <a:close/>
                <a:moveTo>
                  <a:pt x="20445" y="2983"/>
                </a:moveTo>
                <a:cubicBezTo>
                  <a:pt x="20422" y="2995"/>
                  <a:pt x="20404" y="3004"/>
                  <a:pt x="20384" y="3009"/>
                </a:cubicBezTo>
                <a:cubicBezTo>
                  <a:pt x="20364" y="3014"/>
                  <a:pt x="20343" y="3016"/>
                  <a:pt x="20316" y="3016"/>
                </a:cubicBezTo>
                <a:cubicBezTo>
                  <a:pt x="20309" y="3021"/>
                  <a:pt x="20300" y="3026"/>
                  <a:pt x="20289" y="3029"/>
                </a:cubicBezTo>
                <a:cubicBezTo>
                  <a:pt x="20278" y="3033"/>
                  <a:pt x="20266" y="3036"/>
                  <a:pt x="20255" y="3041"/>
                </a:cubicBezTo>
                <a:cubicBezTo>
                  <a:pt x="20303" y="3032"/>
                  <a:pt x="20355" y="3012"/>
                  <a:pt x="20383" y="3012"/>
                </a:cubicBezTo>
                <a:cubicBezTo>
                  <a:pt x="20405" y="3012"/>
                  <a:pt x="20424" y="2995"/>
                  <a:pt x="20445" y="2983"/>
                </a:cubicBezTo>
                <a:close/>
                <a:moveTo>
                  <a:pt x="20531" y="3315"/>
                </a:moveTo>
                <a:cubicBezTo>
                  <a:pt x="20532" y="3322"/>
                  <a:pt x="20532" y="3330"/>
                  <a:pt x="20533" y="3338"/>
                </a:cubicBezTo>
                <a:cubicBezTo>
                  <a:pt x="20533" y="3346"/>
                  <a:pt x="20534" y="3354"/>
                  <a:pt x="20535" y="3358"/>
                </a:cubicBezTo>
                <a:lnTo>
                  <a:pt x="20531" y="3315"/>
                </a:lnTo>
                <a:close/>
                <a:moveTo>
                  <a:pt x="4794" y="3850"/>
                </a:moveTo>
                <a:cubicBezTo>
                  <a:pt x="4782" y="3843"/>
                  <a:pt x="4760" y="3865"/>
                  <a:pt x="4770" y="3888"/>
                </a:cubicBezTo>
                <a:cubicBezTo>
                  <a:pt x="4750" y="3929"/>
                  <a:pt x="4746" y="3936"/>
                  <a:pt x="4745" y="3940"/>
                </a:cubicBezTo>
                <a:cubicBezTo>
                  <a:pt x="4743" y="3944"/>
                  <a:pt x="4743" y="3944"/>
                  <a:pt x="4730" y="3971"/>
                </a:cubicBezTo>
                <a:cubicBezTo>
                  <a:pt x="4744" y="3938"/>
                  <a:pt x="4763" y="3913"/>
                  <a:pt x="4785" y="3896"/>
                </a:cubicBezTo>
                <a:cubicBezTo>
                  <a:pt x="4793" y="3890"/>
                  <a:pt x="4802" y="3882"/>
                  <a:pt x="4801" y="3867"/>
                </a:cubicBezTo>
                <a:cubicBezTo>
                  <a:pt x="4801" y="3858"/>
                  <a:pt x="4798" y="3852"/>
                  <a:pt x="4794" y="3850"/>
                </a:cubicBezTo>
                <a:close/>
                <a:moveTo>
                  <a:pt x="5926" y="5474"/>
                </a:moveTo>
                <a:cubicBezTo>
                  <a:pt x="5929" y="5481"/>
                  <a:pt x="5933" y="5489"/>
                  <a:pt x="5935" y="5496"/>
                </a:cubicBezTo>
                <a:cubicBezTo>
                  <a:pt x="5938" y="5502"/>
                  <a:pt x="5940" y="5506"/>
                  <a:pt x="5940" y="5506"/>
                </a:cubicBezTo>
                <a:cubicBezTo>
                  <a:pt x="5940" y="5506"/>
                  <a:pt x="5951" y="5520"/>
                  <a:pt x="5964" y="5536"/>
                </a:cubicBezTo>
                <a:cubicBezTo>
                  <a:pt x="5977" y="5551"/>
                  <a:pt x="5991" y="5569"/>
                  <a:pt x="5999" y="5579"/>
                </a:cubicBezTo>
                <a:cubicBezTo>
                  <a:pt x="5990" y="5565"/>
                  <a:pt x="5979" y="5549"/>
                  <a:pt x="5966" y="5531"/>
                </a:cubicBezTo>
                <a:cubicBezTo>
                  <a:pt x="5953" y="5513"/>
                  <a:pt x="5939" y="5494"/>
                  <a:pt x="5926" y="5474"/>
                </a:cubicBezTo>
                <a:close/>
                <a:moveTo>
                  <a:pt x="6218" y="6169"/>
                </a:moveTo>
                <a:cubicBezTo>
                  <a:pt x="6215" y="6189"/>
                  <a:pt x="6212" y="6209"/>
                  <a:pt x="6209" y="6227"/>
                </a:cubicBezTo>
                <a:cubicBezTo>
                  <a:pt x="6205" y="6246"/>
                  <a:pt x="6202" y="6263"/>
                  <a:pt x="6198" y="6277"/>
                </a:cubicBezTo>
                <a:cubicBezTo>
                  <a:pt x="6198" y="6292"/>
                  <a:pt x="6198" y="6309"/>
                  <a:pt x="6198" y="6329"/>
                </a:cubicBezTo>
                <a:cubicBezTo>
                  <a:pt x="6198" y="6348"/>
                  <a:pt x="6198" y="6370"/>
                  <a:pt x="6198" y="6393"/>
                </a:cubicBezTo>
                <a:cubicBezTo>
                  <a:pt x="6198" y="6393"/>
                  <a:pt x="6218" y="6278"/>
                  <a:pt x="6218" y="6238"/>
                </a:cubicBezTo>
                <a:cubicBezTo>
                  <a:pt x="6218" y="6226"/>
                  <a:pt x="6218" y="6195"/>
                  <a:pt x="6218" y="6169"/>
                </a:cubicBezTo>
                <a:close/>
                <a:moveTo>
                  <a:pt x="10839" y="6840"/>
                </a:moveTo>
                <a:cubicBezTo>
                  <a:pt x="10866" y="6840"/>
                  <a:pt x="10893" y="6871"/>
                  <a:pt x="10904" y="6891"/>
                </a:cubicBezTo>
                <a:cubicBezTo>
                  <a:pt x="10925" y="6909"/>
                  <a:pt x="10930" y="6947"/>
                  <a:pt x="10924" y="6989"/>
                </a:cubicBezTo>
                <a:cubicBezTo>
                  <a:pt x="10919" y="7032"/>
                  <a:pt x="10903" y="7080"/>
                  <a:pt x="10882" y="7117"/>
                </a:cubicBezTo>
                <a:cubicBezTo>
                  <a:pt x="10849" y="7136"/>
                  <a:pt x="10833" y="7155"/>
                  <a:pt x="10819" y="7169"/>
                </a:cubicBezTo>
                <a:cubicBezTo>
                  <a:pt x="10806" y="7184"/>
                  <a:pt x="10795" y="7193"/>
                  <a:pt x="10774" y="7193"/>
                </a:cubicBezTo>
                <a:cubicBezTo>
                  <a:pt x="10753" y="7174"/>
                  <a:pt x="10747" y="7136"/>
                  <a:pt x="10747" y="7103"/>
                </a:cubicBezTo>
                <a:cubicBezTo>
                  <a:pt x="10747" y="7070"/>
                  <a:pt x="10752" y="7042"/>
                  <a:pt x="10752" y="7042"/>
                </a:cubicBezTo>
                <a:cubicBezTo>
                  <a:pt x="10752" y="7042"/>
                  <a:pt x="10752" y="7041"/>
                  <a:pt x="10755" y="7031"/>
                </a:cubicBezTo>
                <a:cubicBezTo>
                  <a:pt x="10758" y="7021"/>
                  <a:pt x="10764" y="7001"/>
                  <a:pt x="10774" y="6962"/>
                </a:cubicBezTo>
                <a:cubicBezTo>
                  <a:pt x="10785" y="6868"/>
                  <a:pt x="10812" y="6840"/>
                  <a:pt x="10839" y="6840"/>
                </a:cubicBezTo>
                <a:close/>
                <a:moveTo>
                  <a:pt x="21600" y="7071"/>
                </a:moveTo>
                <a:cubicBezTo>
                  <a:pt x="21540" y="7186"/>
                  <a:pt x="21417" y="7420"/>
                  <a:pt x="21387" y="7478"/>
                </a:cubicBezTo>
                <a:cubicBezTo>
                  <a:pt x="21311" y="7622"/>
                  <a:pt x="21311" y="7622"/>
                  <a:pt x="21311" y="7622"/>
                </a:cubicBezTo>
                <a:cubicBezTo>
                  <a:pt x="20912" y="8235"/>
                  <a:pt x="20712" y="8542"/>
                  <a:pt x="20612" y="8695"/>
                </a:cubicBezTo>
                <a:cubicBezTo>
                  <a:pt x="20512" y="8848"/>
                  <a:pt x="20513" y="8847"/>
                  <a:pt x="20513" y="8847"/>
                </a:cubicBezTo>
                <a:cubicBezTo>
                  <a:pt x="20513" y="8847"/>
                  <a:pt x="20486" y="8905"/>
                  <a:pt x="20456" y="8972"/>
                </a:cubicBezTo>
                <a:cubicBezTo>
                  <a:pt x="20426" y="9040"/>
                  <a:pt x="20394" y="9116"/>
                  <a:pt x="20383" y="9154"/>
                </a:cubicBezTo>
                <a:cubicBezTo>
                  <a:pt x="20383" y="9174"/>
                  <a:pt x="20345" y="9299"/>
                  <a:pt x="20296" y="9424"/>
                </a:cubicBezTo>
                <a:cubicBezTo>
                  <a:pt x="20248" y="9550"/>
                  <a:pt x="20189" y="9675"/>
                  <a:pt x="20146" y="9695"/>
                </a:cubicBezTo>
                <a:cubicBezTo>
                  <a:pt x="20146" y="9695"/>
                  <a:pt x="20145" y="9687"/>
                  <a:pt x="20145" y="9682"/>
                </a:cubicBezTo>
                <a:cubicBezTo>
                  <a:pt x="20144" y="9688"/>
                  <a:pt x="20145" y="9693"/>
                  <a:pt x="20143" y="9699"/>
                </a:cubicBezTo>
                <a:cubicBezTo>
                  <a:pt x="20143" y="9699"/>
                  <a:pt x="20057" y="9658"/>
                  <a:pt x="20036" y="9734"/>
                </a:cubicBezTo>
                <a:cubicBezTo>
                  <a:pt x="20014" y="9813"/>
                  <a:pt x="19907" y="9928"/>
                  <a:pt x="19864" y="10044"/>
                </a:cubicBezTo>
                <a:cubicBezTo>
                  <a:pt x="19842" y="10121"/>
                  <a:pt x="19842" y="10178"/>
                  <a:pt x="19842" y="10226"/>
                </a:cubicBezTo>
                <a:cubicBezTo>
                  <a:pt x="19842" y="10274"/>
                  <a:pt x="19843" y="10312"/>
                  <a:pt x="19821" y="10351"/>
                </a:cubicBezTo>
                <a:cubicBezTo>
                  <a:pt x="19799" y="10388"/>
                  <a:pt x="19734" y="10234"/>
                  <a:pt x="19734" y="10427"/>
                </a:cubicBezTo>
                <a:cubicBezTo>
                  <a:pt x="19734" y="10582"/>
                  <a:pt x="19734" y="10772"/>
                  <a:pt x="19691" y="10888"/>
                </a:cubicBezTo>
                <a:cubicBezTo>
                  <a:pt x="19659" y="10926"/>
                  <a:pt x="19626" y="10984"/>
                  <a:pt x="19602" y="11032"/>
                </a:cubicBezTo>
                <a:cubicBezTo>
                  <a:pt x="19578" y="11080"/>
                  <a:pt x="19562" y="11119"/>
                  <a:pt x="19562" y="11119"/>
                </a:cubicBezTo>
                <a:cubicBezTo>
                  <a:pt x="19534" y="11087"/>
                  <a:pt x="19531" y="11083"/>
                  <a:pt x="19529" y="11081"/>
                </a:cubicBezTo>
                <a:cubicBezTo>
                  <a:pt x="19528" y="11078"/>
                  <a:pt x="19528" y="11078"/>
                  <a:pt x="19507" y="11054"/>
                </a:cubicBezTo>
                <a:cubicBezTo>
                  <a:pt x="19507" y="11058"/>
                  <a:pt x="19510" y="11064"/>
                  <a:pt x="19513" y="11069"/>
                </a:cubicBezTo>
                <a:cubicBezTo>
                  <a:pt x="19516" y="11074"/>
                  <a:pt x="19518" y="11079"/>
                  <a:pt x="19517" y="11083"/>
                </a:cubicBezTo>
                <a:cubicBezTo>
                  <a:pt x="19506" y="11101"/>
                  <a:pt x="19457" y="11207"/>
                  <a:pt x="19429" y="11361"/>
                </a:cubicBezTo>
                <a:cubicBezTo>
                  <a:pt x="19402" y="11514"/>
                  <a:pt x="19397" y="11716"/>
                  <a:pt x="19472" y="11926"/>
                </a:cubicBezTo>
                <a:cubicBezTo>
                  <a:pt x="19515" y="12082"/>
                  <a:pt x="19516" y="12465"/>
                  <a:pt x="19494" y="12964"/>
                </a:cubicBezTo>
                <a:cubicBezTo>
                  <a:pt x="19473" y="13464"/>
                  <a:pt x="19624" y="13965"/>
                  <a:pt x="19732" y="14348"/>
                </a:cubicBezTo>
                <a:cubicBezTo>
                  <a:pt x="19733" y="14346"/>
                  <a:pt x="19737" y="14339"/>
                  <a:pt x="19738" y="14338"/>
                </a:cubicBezTo>
                <a:cubicBezTo>
                  <a:pt x="19759" y="14300"/>
                  <a:pt x="19822" y="14262"/>
                  <a:pt x="19843" y="14378"/>
                </a:cubicBezTo>
                <a:cubicBezTo>
                  <a:pt x="19865" y="14491"/>
                  <a:pt x="19801" y="15067"/>
                  <a:pt x="19801" y="15221"/>
                </a:cubicBezTo>
                <a:cubicBezTo>
                  <a:pt x="19801" y="15374"/>
                  <a:pt x="19823" y="15566"/>
                  <a:pt x="19823" y="15682"/>
                </a:cubicBezTo>
                <a:cubicBezTo>
                  <a:pt x="19823" y="15796"/>
                  <a:pt x="19780" y="15872"/>
                  <a:pt x="19758" y="16064"/>
                </a:cubicBezTo>
                <a:cubicBezTo>
                  <a:pt x="19748" y="16141"/>
                  <a:pt x="19742" y="16170"/>
                  <a:pt x="19742" y="16199"/>
                </a:cubicBezTo>
                <a:cubicBezTo>
                  <a:pt x="19742" y="16229"/>
                  <a:pt x="19748" y="16258"/>
                  <a:pt x="19758" y="16334"/>
                </a:cubicBezTo>
                <a:cubicBezTo>
                  <a:pt x="19758" y="16411"/>
                  <a:pt x="19764" y="16488"/>
                  <a:pt x="19772" y="16545"/>
                </a:cubicBezTo>
                <a:cubicBezTo>
                  <a:pt x="19780" y="16602"/>
                  <a:pt x="19790" y="16641"/>
                  <a:pt x="19801" y="16641"/>
                </a:cubicBezTo>
                <a:cubicBezTo>
                  <a:pt x="19812" y="16660"/>
                  <a:pt x="19822" y="16680"/>
                  <a:pt x="19830" y="16695"/>
                </a:cubicBezTo>
                <a:cubicBezTo>
                  <a:pt x="19838" y="16710"/>
                  <a:pt x="19843" y="16720"/>
                  <a:pt x="19843" y="16720"/>
                </a:cubicBezTo>
                <a:cubicBezTo>
                  <a:pt x="19843" y="16720"/>
                  <a:pt x="19714" y="16987"/>
                  <a:pt x="19671" y="17103"/>
                </a:cubicBezTo>
                <a:cubicBezTo>
                  <a:pt x="19628" y="17218"/>
                  <a:pt x="19457" y="17446"/>
                  <a:pt x="19349" y="17560"/>
                </a:cubicBezTo>
                <a:cubicBezTo>
                  <a:pt x="19283" y="17618"/>
                  <a:pt x="19213" y="17666"/>
                  <a:pt x="19153" y="17706"/>
                </a:cubicBezTo>
                <a:cubicBezTo>
                  <a:pt x="19094" y="17745"/>
                  <a:pt x="19045" y="17775"/>
                  <a:pt x="19024" y="17794"/>
                </a:cubicBezTo>
                <a:cubicBezTo>
                  <a:pt x="19002" y="17794"/>
                  <a:pt x="18975" y="17794"/>
                  <a:pt x="18954" y="17794"/>
                </a:cubicBezTo>
                <a:cubicBezTo>
                  <a:pt x="18932" y="17794"/>
                  <a:pt x="18917" y="17794"/>
                  <a:pt x="18917" y="17794"/>
                </a:cubicBezTo>
                <a:cubicBezTo>
                  <a:pt x="18917" y="17794"/>
                  <a:pt x="18895" y="17833"/>
                  <a:pt x="18867" y="17890"/>
                </a:cubicBezTo>
                <a:cubicBezTo>
                  <a:pt x="18840" y="17947"/>
                  <a:pt x="18807" y="18024"/>
                  <a:pt x="18785" y="18101"/>
                </a:cubicBezTo>
                <a:cubicBezTo>
                  <a:pt x="18764" y="18159"/>
                  <a:pt x="18732" y="18215"/>
                  <a:pt x="18705" y="18258"/>
                </a:cubicBezTo>
                <a:cubicBezTo>
                  <a:pt x="18677" y="18300"/>
                  <a:pt x="18655" y="18328"/>
                  <a:pt x="18655" y="18328"/>
                </a:cubicBezTo>
                <a:cubicBezTo>
                  <a:pt x="18655" y="18328"/>
                  <a:pt x="18639" y="18386"/>
                  <a:pt x="18621" y="18445"/>
                </a:cubicBezTo>
                <a:cubicBezTo>
                  <a:pt x="18602" y="18504"/>
                  <a:pt x="18581" y="18562"/>
                  <a:pt x="18570" y="18562"/>
                </a:cubicBezTo>
                <a:lnTo>
                  <a:pt x="18398" y="18598"/>
                </a:lnTo>
                <a:cubicBezTo>
                  <a:pt x="18398" y="18676"/>
                  <a:pt x="18398" y="18714"/>
                  <a:pt x="18398" y="18734"/>
                </a:cubicBezTo>
                <a:cubicBezTo>
                  <a:pt x="18398" y="18753"/>
                  <a:pt x="18398" y="18753"/>
                  <a:pt x="18398" y="18753"/>
                </a:cubicBezTo>
                <a:cubicBezTo>
                  <a:pt x="18398" y="18753"/>
                  <a:pt x="18360" y="18831"/>
                  <a:pt x="18319" y="18913"/>
                </a:cubicBezTo>
                <a:cubicBezTo>
                  <a:pt x="18278" y="18994"/>
                  <a:pt x="18234" y="19081"/>
                  <a:pt x="18223" y="19099"/>
                </a:cubicBezTo>
                <a:cubicBezTo>
                  <a:pt x="18212" y="19139"/>
                  <a:pt x="18164" y="19215"/>
                  <a:pt x="18118" y="19282"/>
                </a:cubicBezTo>
                <a:cubicBezTo>
                  <a:pt x="18072" y="19349"/>
                  <a:pt x="18029" y="19406"/>
                  <a:pt x="18029" y="19406"/>
                </a:cubicBezTo>
                <a:cubicBezTo>
                  <a:pt x="18029" y="19406"/>
                  <a:pt x="18139" y="19792"/>
                  <a:pt x="18161" y="20022"/>
                </a:cubicBezTo>
                <a:cubicBezTo>
                  <a:pt x="18182" y="20251"/>
                  <a:pt x="18138" y="21327"/>
                  <a:pt x="18138" y="21327"/>
                </a:cubicBezTo>
                <a:cubicBezTo>
                  <a:pt x="18138" y="21327"/>
                  <a:pt x="18132" y="21453"/>
                  <a:pt x="18100" y="21600"/>
                </a:cubicBezTo>
                <a:lnTo>
                  <a:pt x="20528" y="21600"/>
                </a:lnTo>
                <a:cubicBezTo>
                  <a:pt x="20510" y="21562"/>
                  <a:pt x="20490" y="21516"/>
                  <a:pt x="20470" y="21443"/>
                </a:cubicBezTo>
                <a:cubicBezTo>
                  <a:pt x="20405" y="21212"/>
                  <a:pt x="20360" y="20562"/>
                  <a:pt x="20425" y="20138"/>
                </a:cubicBezTo>
                <a:cubicBezTo>
                  <a:pt x="20491" y="19755"/>
                  <a:pt x="20684" y="19637"/>
                  <a:pt x="20792" y="19445"/>
                </a:cubicBezTo>
                <a:cubicBezTo>
                  <a:pt x="20878" y="19292"/>
                  <a:pt x="20705" y="18793"/>
                  <a:pt x="20705" y="18411"/>
                </a:cubicBezTo>
                <a:cubicBezTo>
                  <a:pt x="20705" y="18026"/>
                  <a:pt x="20794" y="17757"/>
                  <a:pt x="20815" y="17528"/>
                </a:cubicBezTo>
                <a:cubicBezTo>
                  <a:pt x="20826" y="17431"/>
                  <a:pt x="20858" y="17355"/>
                  <a:pt x="20888" y="17303"/>
                </a:cubicBezTo>
                <a:cubicBezTo>
                  <a:pt x="20917" y="17250"/>
                  <a:pt x="20944" y="17221"/>
                  <a:pt x="20944" y="17221"/>
                </a:cubicBezTo>
                <a:cubicBezTo>
                  <a:pt x="20944" y="17221"/>
                  <a:pt x="20977" y="17163"/>
                  <a:pt x="21028" y="17095"/>
                </a:cubicBezTo>
                <a:cubicBezTo>
                  <a:pt x="21079" y="17027"/>
                  <a:pt x="21149" y="16950"/>
                  <a:pt x="21224" y="16911"/>
                </a:cubicBezTo>
                <a:cubicBezTo>
                  <a:pt x="21289" y="16893"/>
                  <a:pt x="21353" y="16893"/>
                  <a:pt x="21413" y="16893"/>
                </a:cubicBezTo>
                <a:cubicBezTo>
                  <a:pt x="21472" y="16893"/>
                  <a:pt x="21526" y="16894"/>
                  <a:pt x="21569" y="16875"/>
                </a:cubicBezTo>
                <a:cubicBezTo>
                  <a:pt x="21583" y="16866"/>
                  <a:pt x="21593" y="16854"/>
                  <a:pt x="21600" y="16840"/>
                </a:cubicBezTo>
                <a:lnTo>
                  <a:pt x="21600" y="7071"/>
                </a:lnTo>
                <a:close/>
                <a:moveTo>
                  <a:pt x="10423" y="7997"/>
                </a:moveTo>
                <a:cubicBezTo>
                  <a:pt x="10463" y="7991"/>
                  <a:pt x="10449" y="8080"/>
                  <a:pt x="10449" y="8080"/>
                </a:cubicBezTo>
                <a:cubicBezTo>
                  <a:pt x="10449" y="8080"/>
                  <a:pt x="10384" y="8159"/>
                  <a:pt x="10362" y="8159"/>
                </a:cubicBezTo>
                <a:cubicBezTo>
                  <a:pt x="10340" y="8159"/>
                  <a:pt x="10362" y="8044"/>
                  <a:pt x="10362" y="8044"/>
                </a:cubicBezTo>
                <a:cubicBezTo>
                  <a:pt x="10390" y="8014"/>
                  <a:pt x="10410" y="7999"/>
                  <a:pt x="10423" y="7997"/>
                </a:cubicBezTo>
                <a:close/>
                <a:moveTo>
                  <a:pt x="11252" y="8235"/>
                </a:moveTo>
                <a:cubicBezTo>
                  <a:pt x="11243" y="8233"/>
                  <a:pt x="11234" y="8242"/>
                  <a:pt x="11232" y="8264"/>
                </a:cubicBezTo>
                <a:cubicBezTo>
                  <a:pt x="11230" y="8307"/>
                  <a:pt x="11266" y="8315"/>
                  <a:pt x="11269" y="8271"/>
                </a:cubicBezTo>
                <a:cubicBezTo>
                  <a:pt x="11270" y="8250"/>
                  <a:pt x="11262" y="8237"/>
                  <a:pt x="11252" y="8235"/>
                </a:cubicBezTo>
                <a:close/>
                <a:moveTo>
                  <a:pt x="10189" y="8571"/>
                </a:moveTo>
                <a:cubicBezTo>
                  <a:pt x="10195" y="8569"/>
                  <a:pt x="10200" y="8570"/>
                  <a:pt x="10204" y="8574"/>
                </a:cubicBezTo>
                <a:cubicBezTo>
                  <a:pt x="10231" y="8597"/>
                  <a:pt x="10231" y="8709"/>
                  <a:pt x="10231" y="8739"/>
                </a:cubicBezTo>
                <a:cubicBezTo>
                  <a:pt x="10231" y="8817"/>
                  <a:pt x="10146" y="8817"/>
                  <a:pt x="10125" y="8779"/>
                </a:cubicBezTo>
                <a:cubicBezTo>
                  <a:pt x="10125" y="8740"/>
                  <a:pt x="10136" y="8692"/>
                  <a:pt x="10146" y="8654"/>
                </a:cubicBezTo>
                <a:cubicBezTo>
                  <a:pt x="10157" y="8616"/>
                  <a:pt x="10168" y="8588"/>
                  <a:pt x="10168" y="8588"/>
                </a:cubicBezTo>
                <a:cubicBezTo>
                  <a:pt x="10176" y="8578"/>
                  <a:pt x="10183" y="8573"/>
                  <a:pt x="10189" y="8571"/>
                </a:cubicBezTo>
                <a:close/>
                <a:moveTo>
                  <a:pt x="19949" y="8729"/>
                </a:moveTo>
                <a:cubicBezTo>
                  <a:pt x="19946" y="8962"/>
                  <a:pt x="19950" y="9160"/>
                  <a:pt x="19971" y="9197"/>
                </a:cubicBezTo>
                <a:cubicBezTo>
                  <a:pt x="19976" y="9206"/>
                  <a:pt x="19977" y="9223"/>
                  <a:pt x="19981" y="9234"/>
                </a:cubicBezTo>
                <a:cubicBezTo>
                  <a:pt x="19980" y="9227"/>
                  <a:pt x="19979" y="9221"/>
                  <a:pt x="19978" y="9214"/>
                </a:cubicBezTo>
                <a:cubicBezTo>
                  <a:pt x="19977" y="9208"/>
                  <a:pt x="19975" y="9202"/>
                  <a:pt x="19973" y="9194"/>
                </a:cubicBezTo>
                <a:cubicBezTo>
                  <a:pt x="19964" y="9178"/>
                  <a:pt x="19959" y="9114"/>
                  <a:pt x="19955" y="9027"/>
                </a:cubicBezTo>
                <a:cubicBezTo>
                  <a:pt x="19951" y="8941"/>
                  <a:pt x="19950" y="8833"/>
                  <a:pt x="19949" y="8729"/>
                </a:cubicBezTo>
                <a:close/>
                <a:moveTo>
                  <a:pt x="20069" y="9479"/>
                </a:moveTo>
                <a:cubicBezTo>
                  <a:pt x="20071" y="9482"/>
                  <a:pt x="20072" y="9487"/>
                  <a:pt x="20073" y="9492"/>
                </a:cubicBezTo>
                <a:cubicBezTo>
                  <a:pt x="20074" y="9496"/>
                  <a:pt x="20076" y="9501"/>
                  <a:pt x="20078" y="9504"/>
                </a:cubicBezTo>
                <a:cubicBezTo>
                  <a:pt x="20085" y="9515"/>
                  <a:pt x="20090" y="9524"/>
                  <a:pt x="20095" y="9532"/>
                </a:cubicBezTo>
                <a:cubicBezTo>
                  <a:pt x="20100" y="9541"/>
                  <a:pt x="20106" y="9550"/>
                  <a:pt x="20111" y="9558"/>
                </a:cubicBezTo>
                <a:cubicBezTo>
                  <a:pt x="20109" y="9555"/>
                  <a:pt x="20108" y="9551"/>
                  <a:pt x="20107" y="9548"/>
                </a:cubicBezTo>
                <a:cubicBezTo>
                  <a:pt x="20106" y="9545"/>
                  <a:pt x="20105" y="9542"/>
                  <a:pt x="20103" y="9540"/>
                </a:cubicBezTo>
                <a:cubicBezTo>
                  <a:pt x="20099" y="9532"/>
                  <a:pt x="20092" y="9522"/>
                  <a:pt x="20086" y="9512"/>
                </a:cubicBezTo>
                <a:cubicBezTo>
                  <a:pt x="20080" y="9501"/>
                  <a:pt x="20074" y="9490"/>
                  <a:pt x="20069" y="9479"/>
                </a:cubicBezTo>
                <a:close/>
                <a:moveTo>
                  <a:pt x="19128" y="10617"/>
                </a:moveTo>
                <a:cubicBezTo>
                  <a:pt x="19128" y="10618"/>
                  <a:pt x="19128" y="10621"/>
                  <a:pt x="19128" y="10621"/>
                </a:cubicBezTo>
                <a:cubicBezTo>
                  <a:pt x="19128" y="10626"/>
                  <a:pt x="19152" y="10643"/>
                  <a:pt x="19156" y="10650"/>
                </a:cubicBezTo>
                <a:cubicBezTo>
                  <a:pt x="19156" y="10650"/>
                  <a:pt x="19149" y="10642"/>
                  <a:pt x="19142" y="10634"/>
                </a:cubicBezTo>
                <a:cubicBezTo>
                  <a:pt x="19135" y="10626"/>
                  <a:pt x="19128" y="10617"/>
                  <a:pt x="19128" y="10617"/>
                </a:cubicBezTo>
                <a:close/>
                <a:moveTo>
                  <a:pt x="19616" y="14503"/>
                </a:moveTo>
                <a:cubicBezTo>
                  <a:pt x="19584" y="14543"/>
                  <a:pt x="19344" y="14615"/>
                  <a:pt x="19322" y="14615"/>
                </a:cubicBezTo>
                <a:cubicBezTo>
                  <a:pt x="19315" y="14615"/>
                  <a:pt x="19269" y="14645"/>
                  <a:pt x="19225" y="14669"/>
                </a:cubicBezTo>
                <a:cubicBezTo>
                  <a:pt x="19287" y="14641"/>
                  <a:pt x="19348" y="14616"/>
                  <a:pt x="19403" y="14598"/>
                </a:cubicBezTo>
                <a:cubicBezTo>
                  <a:pt x="19458" y="14579"/>
                  <a:pt x="19507" y="14568"/>
                  <a:pt x="19543" y="14568"/>
                </a:cubicBezTo>
                <a:cubicBezTo>
                  <a:pt x="19559" y="14563"/>
                  <a:pt x="19571" y="14552"/>
                  <a:pt x="19582" y="14541"/>
                </a:cubicBezTo>
                <a:cubicBezTo>
                  <a:pt x="19594" y="14529"/>
                  <a:pt x="19604" y="14515"/>
                  <a:pt x="19616" y="14503"/>
                </a:cubicBezTo>
                <a:close/>
                <a:moveTo>
                  <a:pt x="20685" y="14691"/>
                </a:moveTo>
                <a:cubicBezTo>
                  <a:pt x="20706" y="14672"/>
                  <a:pt x="20722" y="14740"/>
                  <a:pt x="20733" y="14812"/>
                </a:cubicBezTo>
                <a:cubicBezTo>
                  <a:pt x="20744" y="14884"/>
                  <a:pt x="20750" y="14961"/>
                  <a:pt x="20750" y="14961"/>
                </a:cubicBezTo>
                <a:cubicBezTo>
                  <a:pt x="20750" y="14961"/>
                  <a:pt x="20733" y="14942"/>
                  <a:pt x="20714" y="14923"/>
                </a:cubicBezTo>
                <a:cubicBezTo>
                  <a:pt x="20695" y="14904"/>
                  <a:pt x="20673" y="14886"/>
                  <a:pt x="20662" y="14886"/>
                </a:cubicBezTo>
                <a:cubicBezTo>
                  <a:pt x="20652" y="14866"/>
                  <a:pt x="20658" y="14817"/>
                  <a:pt x="20666" y="14773"/>
                </a:cubicBezTo>
                <a:cubicBezTo>
                  <a:pt x="20674" y="14729"/>
                  <a:pt x="20685" y="14691"/>
                  <a:pt x="20685" y="14691"/>
                </a:cubicBezTo>
                <a:close/>
                <a:moveTo>
                  <a:pt x="20891" y="14899"/>
                </a:moveTo>
                <a:cubicBezTo>
                  <a:pt x="20896" y="14899"/>
                  <a:pt x="20901" y="14901"/>
                  <a:pt x="20908" y="14907"/>
                </a:cubicBezTo>
                <a:cubicBezTo>
                  <a:pt x="20947" y="14939"/>
                  <a:pt x="21005" y="15069"/>
                  <a:pt x="21005" y="15069"/>
                </a:cubicBezTo>
                <a:lnTo>
                  <a:pt x="20900" y="15069"/>
                </a:lnTo>
                <a:cubicBezTo>
                  <a:pt x="20889" y="15088"/>
                  <a:pt x="20884" y="15049"/>
                  <a:pt x="20881" y="15006"/>
                </a:cubicBezTo>
                <a:cubicBezTo>
                  <a:pt x="20879" y="14962"/>
                  <a:pt x="20879" y="14914"/>
                  <a:pt x="20879" y="14914"/>
                </a:cubicBezTo>
                <a:cubicBezTo>
                  <a:pt x="20882" y="14904"/>
                  <a:pt x="20886" y="14900"/>
                  <a:pt x="20891" y="14899"/>
                </a:cubicBezTo>
                <a:close/>
                <a:moveTo>
                  <a:pt x="21600" y="20874"/>
                </a:moveTo>
                <a:cubicBezTo>
                  <a:pt x="21573" y="20980"/>
                  <a:pt x="21553" y="21073"/>
                  <a:pt x="21549" y="21133"/>
                </a:cubicBezTo>
                <a:cubicBezTo>
                  <a:pt x="21537" y="21262"/>
                  <a:pt x="21504" y="21427"/>
                  <a:pt x="21462" y="21600"/>
                </a:cubicBezTo>
                <a:lnTo>
                  <a:pt x="21600" y="21600"/>
                </a:lnTo>
                <a:lnTo>
                  <a:pt x="21600" y="20874"/>
                </a:lnTo>
                <a:close/>
              </a:path>
            </a:pathLst>
          </a:custGeom>
          <a:solidFill>
            <a:srgbClr val="313438">
              <a:alpha val="90000"/>
            </a:srgbClr>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Slide #38">
    <p:spTree>
      <p:nvGrpSpPr>
        <p:cNvPr id="1" name=""/>
        <p:cNvGrpSpPr/>
        <p:nvPr/>
      </p:nvGrpSpPr>
      <p:grpSpPr>
        <a:xfrm>
          <a:off x="0" y="0"/>
          <a:ext cx="0" cy="0"/>
          <a:chOff x="0" y="0"/>
          <a:chExt cx="0" cy="0"/>
        </a:xfrm>
      </p:grpSpPr>
      <p:sp>
        <p:nvSpPr>
          <p:cNvPr id="448"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449" name="Rectangle"/>
          <p:cNvSpPr>
            <a:spLocks noGrp="1"/>
          </p:cNvSpPr>
          <p:nvPr>
            <p:ph type="body" idx="14"/>
          </p:nvPr>
        </p:nvSpPr>
        <p:spPr>
          <a:xfrm>
            <a:off x="8305800" y="634999"/>
            <a:ext cx="15443200" cy="12446001"/>
          </a:xfrm>
          <a:prstGeom prst="rect">
            <a:avLst/>
          </a:prstGeom>
          <a:solidFill>
            <a:srgbClr val="313438">
              <a:alpha val="75000"/>
            </a:srgbClr>
          </a:solidFill>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50" name="Rectangle"/>
          <p:cNvSpPr>
            <a:spLocks noGrp="1"/>
          </p:cNvSpPr>
          <p:nvPr>
            <p:ph type="body" sz="half" idx="15"/>
          </p:nvPr>
        </p:nvSpPr>
        <p:spPr>
          <a:xfrm>
            <a:off x="16027400" y="634999"/>
            <a:ext cx="7721600" cy="12446001"/>
          </a:xfrm>
          <a:prstGeom prst="rect">
            <a:avLst/>
          </a:prstGeom>
          <a:solidFill>
            <a:srgbClr val="313438"/>
          </a:solidFill>
          <a:effectLst>
            <a:outerShdw blurRad="1270000" dist="635000" dir="81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Slide #39">
    <p:spTree>
      <p:nvGrpSpPr>
        <p:cNvPr id="1" name=""/>
        <p:cNvGrpSpPr/>
        <p:nvPr/>
      </p:nvGrpSpPr>
      <p:grpSpPr>
        <a:xfrm>
          <a:off x="0" y="0"/>
          <a:ext cx="0" cy="0"/>
          <a:chOff x="0" y="0"/>
          <a:chExt cx="0" cy="0"/>
        </a:xfrm>
      </p:grpSpPr>
      <p:sp>
        <p:nvSpPr>
          <p:cNvPr id="458"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459" name="Rectangle"/>
          <p:cNvSpPr>
            <a:spLocks noGrp="1"/>
          </p:cNvSpPr>
          <p:nvPr>
            <p:ph type="body" idx="14"/>
          </p:nvPr>
        </p:nvSpPr>
        <p:spPr>
          <a:xfrm>
            <a:off x="635000" y="634999"/>
            <a:ext cx="15443200" cy="12446001"/>
          </a:xfrm>
          <a:prstGeom prst="rect">
            <a:avLst/>
          </a:prstGeom>
          <a:solidFill>
            <a:srgbClr val="313438">
              <a:alpha val="75000"/>
            </a:srgbClr>
          </a:solidFill>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60" name="Rectangle"/>
          <p:cNvSpPr>
            <a:spLocks noGrp="1"/>
          </p:cNvSpPr>
          <p:nvPr>
            <p:ph type="body" sz="half" idx="15"/>
          </p:nvPr>
        </p:nvSpPr>
        <p:spPr>
          <a:xfrm>
            <a:off x="635000" y="634999"/>
            <a:ext cx="7721600" cy="12446001"/>
          </a:xfrm>
          <a:prstGeom prst="rect">
            <a:avLst/>
          </a:prstGeom>
          <a:solidFill>
            <a:srgbClr val="313438"/>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Slide #40">
    <p:spTree>
      <p:nvGrpSpPr>
        <p:cNvPr id="1" name=""/>
        <p:cNvGrpSpPr/>
        <p:nvPr/>
      </p:nvGrpSpPr>
      <p:grpSpPr>
        <a:xfrm>
          <a:off x="0" y="0"/>
          <a:ext cx="0" cy="0"/>
          <a:chOff x="0" y="0"/>
          <a:chExt cx="0" cy="0"/>
        </a:xfrm>
      </p:grpSpPr>
      <p:sp>
        <p:nvSpPr>
          <p:cNvPr id="468"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469" name="Rectangle"/>
          <p:cNvSpPr>
            <a:spLocks noGrp="1"/>
          </p:cNvSpPr>
          <p:nvPr>
            <p:ph type="body" sz="half" idx="14"/>
          </p:nvPr>
        </p:nvSpPr>
        <p:spPr>
          <a:xfrm>
            <a:off x="16027400" y="634999"/>
            <a:ext cx="7721600" cy="12446001"/>
          </a:xfrm>
          <a:prstGeom prst="rect">
            <a:avLst/>
          </a:prstGeom>
          <a:solidFill>
            <a:srgbClr val="313438">
              <a:alpha val="90000"/>
            </a:srgbClr>
          </a:solidFill>
          <a:effectLst>
            <a:outerShdw blurRad="1270000" dist="635000" dir="81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70" name="Rectangle"/>
          <p:cNvSpPr>
            <a:spLocks noGrp="1"/>
          </p:cNvSpPr>
          <p:nvPr>
            <p:ph type="body" sz="half" idx="15"/>
          </p:nvPr>
        </p:nvSpPr>
        <p:spPr>
          <a:xfrm>
            <a:off x="635000" y="634999"/>
            <a:ext cx="7721600" cy="12446001"/>
          </a:xfrm>
          <a:prstGeom prst="rect">
            <a:avLst/>
          </a:prstGeom>
          <a:solidFill>
            <a:srgbClr val="313438">
              <a:alpha val="75000"/>
            </a:srgbClr>
          </a:solidFill>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lide #4">
    <p:spTree>
      <p:nvGrpSpPr>
        <p:cNvPr id="1" name=""/>
        <p:cNvGrpSpPr/>
        <p:nvPr/>
      </p:nvGrpSpPr>
      <p:grpSpPr>
        <a:xfrm>
          <a:off x="0" y="0"/>
          <a:ext cx="0" cy="0"/>
          <a:chOff x="0" y="0"/>
          <a:chExt cx="0" cy="0"/>
        </a:xfrm>
      </p:grpSpPr>
      <p:sp>
        <p:nvSpPr>
          <p:cNvPr id="44" name="Insert Picture Here.png"/>
          <p:cNvSpPr>
            <a:spLocks noGrp="1"/>
          </p:cNvSpPr>
          <p:nvPr>
            <p:ph type="pic" idx="13"/>
          </p:nvPr>
        </p:nvSpPr>
        <p:spPr>
          <a:xfrm>
            <a:off x="635000" y="635000"/>
            <a:ext cx="23114000" cy="6223000"/>
          </a:xfrm>
          <a:prstGeom prst="rect">
            <a:avLst/>
          </a:prstGeom>
        </p:spPr>
        <p:txBody>
          <a:bodyPr lIns="91439" tIns="45719" rIns="91439" bIns="45719">
            <a:noAutofit/>
          </a:bodyPr>
          <a:lstStyle/>
          <a:p>
            <a:endParaRPr/>
          </a:p>
        </p:txBody>
      </p:sp>
      <p:sp>
        <p:nvSpPr>
          <p:cNvPr id="45" name="Insert Picture Here.png"/>
          <p:cNvSpPr>
            <a:spLocks noGrp="1"/>
          </p:cNvSpPr>
          <p:nvPr>
            <p:ph type="pic" idx="14"/>
          </p:nvPr>
        </p:nvSpPr>
        <p:spPr>
          <a:xfrm>
            <a:off x="635000" y="6858000"/>
            <a:ext cx="23114000" cy="6223000"/>
          </a:xfrm>
          <a:prstGeom prst="rect">
            <a:avLst/>
          </a:prstGeom>
        </p:spPr>
        <p:txBody>
          <a:bodyPr lIns="91439" tIns="45719" rIns="91439" bIns="45719">
            <a:noAutofit/>
          </a:bodyPr>
          <a:lstStyle/>
          <a:p>
            <a:endParaRP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Slide #41">
    <p:spTree>
      <p:nvGrpSpPr>
        <p:cNvPr id="1" name=""/>
        <p:cNvGrpSpPr/>
        <p:nvPr/>
      </p:nvGrpSpPr>
      <p:grpSpPr>
        <a:xfrm>
          <a:off x="0" y="0"/>
          <a:ext cx="0" cy="0"/>
          <a:chOff x="0" y="0"/>
          <a:chExt cx="0" cy="0"/>
        </a:xfrm>
      </p:grpSpPr>
      <p:sp>
        <p:nvSpPr>
          <p:cNvPr id="478"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479" name="Rectangle"/>
          <p:cNvSpPr>
            <a:spLocks noGrp="1"/>
          </p:cNvSpPr>
          <p:nvPr>
            <p:ph type="body" sz="half" idx="14"/>
          </p:nvPr>
        </p:nvSpPr>
        <p:spPr>
          <a:xfrm>
            <a:off x="635000" y="634999"/>
            <a:ext cx="7721600" cy="12446001"/>
          </a:xfrm>
          <a:prstGeom prst="rect">
            <a:avLst/>
          </a:prstGeom>
          <a:solidFill>
            <a:srgbClr val="313438">
              <a:alpha val="90000"/>
            </a:srgbClr>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80" name="Rectangle"/>
          <p:cNvSpPr>
            <a:spLocks noGrp="1"/>
          </p:cNvSpPr>
          <p:nvPr>
            <p:ph type="body" sz="half" idx="15"/>
          </p:nvPr>
        </p:nvSpPr>
        <p:spPr>
          <a:xfrm>
            <a:off x="16027400" y="634999"/>
            <a:ext cx="7721600" cy="12446001"/>
          </a:xfrm>
          <a:prstGeom prst="rect">
            <a:avLst/>
          </a:prstGeom>
          <a:solidFill>
            <a:srgbClr val="313438">
              <a:alpha val="75000"/>
            </a:srgbClr>
          </a:solidFill>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Slide #42">
    <p:spTree>
      <p:nvGrpSpPr>
        <p:cNvPr id="1" name=""/>
        <p:cNvGrpSpPr/>
        <p:nvPr/>
      </p:nvGrpSpPr>
      <p:grpSpPr>
        <a:xfrm>
          <a:off x="0" y="0"/>
          <a:ext cx="0" cy="0"/>
          <a:chOff x="0" y="0"/>
          <a:chExt cx="0" cy="0"/>
        </a:xfrm>
      </p:grpSpPr>
      <p:sp>
        <p:nvSpPr>
          <p:cNvPr id="488"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489" name="Shape"/>
          <p:cNvSpPr>
            <a:spLocks noGrp="1"/>
          </p:cNvSpPr>
          <p:nvPr>
            <p:ph type="body" idx="14"/>
          </p:nvPr>
        </p:nvSpPr>
        <p:spPr>
          <a:xfrm>
            <a:off x="8394700" y="-1"/>
            <a:ext cx="12171038" cy="13716001"/>
          </a:xfrm>
          <a:custGeom>
            <a:avLst/>
            <a:gdLst/>
            <a:ahLst/>
            <a:cxnLst>
              <a:cxn ang="0">
                <a:pos x="wd2" y="hd2"/>
              </a:cxn>
              <a:cxn ang="5400000">
                <a:pos x="wd2" y="hd2"/>
              </a:cxn>
              <a:cxn ang="10800000">
                <a:pos x="wd2" y="hd2"/>
              </a:cxn>
              <a:cxn ang="16200000">
                <a:pos x="wd2" y="hd2"/>
              </a:cxn>
            </a:cxnLst>
            <a:rect l="0" t="0" r="r" b="b"/>
            <a:pathLst>
              <a:path w="21600" h="21600" extrusionOk="0">
                <a:moveTo>
                  <a:pt x="8556" y="0"/>
                </a:moveTo>
                <a:lnTo>
                  <a:pt x="0" y="21600"/>
                </a:lnTo>
                <a:lnTo>
                  <a:pt x="13044" y="21600"/>
                </a:lnTo>
                <a:lnTo>
                  <a:pt x="21600" y="0"/>
                </a:lnTo>
                <a:lnTo>
                  <a:pt x="8556" y="0"/>
                </a:lnTo>
                <a:close/>
              </a:path>
            </a:pathLst>
          </a:custGeom>
          <a:solidFill>
            <a:srgbClr val="313438">
              <a:alpha val="50000"/>
            </a:srgbClr>
          </a:solidFill>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90" name="Shape"/>
          <p:cNvSpPr>
            <a:spLocks noGrp="1"/>
          </p:cNvSpPr>
          <p:nvPr>
            <p:ph type="body" sz="half" idx="15"/>
          </p:nvPr>
        </p:nvSpPr>
        <p:spPr>
          <a:xfrm>
            <a:off x="11218847" y="-1"/>
            <a:ext cx="8549483" cy="13716001"/>
          </a:xfrm>
          <a:custGeom>
            <a:avLst/>
            <a:gdLst/>
            <a:ahLst/>
            <a:cxnLst>
              <a:cxn ang="0">
                <a:pos x="wd2" y="hd2"/>
              </a:cxn>
              <a:cxn ang="5400000">
                <a:pos x="wd2" y="hd2"/>
              </a:cxn>
              <a:cxn ang="10800000">
                <a:pos x="wd2" y="hd2"/>
              </a:cxn>
              <a:cxn ang="16200000">
                <a:pos x="wd2" y="hd2"/>
              </a:cxn>
            </a:cxnLst>
            <a:rect l="0" t="0" r="r" b="b"/>
            <a:pathLst>
              <a:path w="21600" h="21600" extrusionOk="0">
                <a:moveTo>
                  <a:pt x="12180" y="0"/>
                </a:moveTo>
                <a:lnTo>
                  <a:pt x="0" y="21600"/>
                </a:lnTo>
                <a:lnTo>
                  <a:pt x="9420" y="21600"/>
                </a:lnTo>
                <a:lnTo>
                  <a:pt x="21600" y="0"/>
                </a:lnTo>
                <a:lnTo>
                  <a:pt x="12180" y="0"/>
                </a:lnTo>
                <a:close/>
              </a:path>
            </a:pathLst>
          </a:custGeom>
          <a:solidFill>
            <a:srgbClr val="313438">
              <a:alpha val="80000"/>
            </a:srgbClr>
          </a:solidFill>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91" name="Shape"/>
          <p:cNvSpPr>
            <a:spLocks noGrp="1"/>
          </p:cNvSpPr>
          <p:nvPr>
            <p:ph type="body" idx="16"/>
          </p:nvPr>
        </p:nvSpPr>
        <p:spPr>
          <a:xfrm>
            <a:off x="13996705" y="-1"/>
            <a:ext cx="10391113" cy="13716001"/>
          </a:xfrm>
          <a:custGeom>
            <a:avLst/>
            <a:gdLst/>
            <a:ahLst/>
            <a:cxnLst>
              <a:cxn ang="0">
                <a:pos x="wd2" y="hd2"/>
              </a:cxn>
              <a:cxn ang="5400000">
                <a:pos x="wd2" y="hd2"/>
              </a:cxn>
              <a:cxn ang="10800000">
                <a:pos x="wd2" y="hd2"/>
              </a:cxn>
              <a:cxn ang="16200000">
                <a:pos x="wd2" y="hd2"/>
              </a:cxn>
            </a:cxnLst>
            <a:rect l="0" t="0" r="r" b="b"/>
            <a:pathLst>
              <a:path w="21600" h="21600" extrusionOk="0">
                <a:moveTo>
                  <a:pt x="10021" y="0"/>
                </a:moveTo>
                <a:lnTo>
                  <a:pt x="0" y="21600"/>
                </a:lnTo>
                <a:lnTo>
                  <a:pt x="21600" y="21600"/>
                </a:lnTo>
                <a:lnTo>
                  <a:pt x="21600" y="0"/>
                </a:lnTo>
                <a:lnTo>
                  <a:pt x="10021" y="0"/>
                </a:lnTo>
                <a:close/>
              </a:path>
            </a:pathLst>
          </a:custGeom>
          <a:solidFill>
            <a:srgbClr val="313438"/>
          </a:solidFill>
          <a:effectLst>
            <a:outerShdw blurRad="1270000" dist="635000" dir="81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4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Slide #43">
    <p:spTree>
      <p:nvGrpSpPr>
        <p:cNvPr id="1" name=""/>
        <p:cNvGrpSpPr/>
        <p:nvPr/>
      </p:nvGrpSpPr>
      <p:grpSpPr>
        <a:xfrm>
          <a:off x="0" y="0"/>
          <a:ext cx="0" cy="0"/>
          <a:chOff x="0" y="0"/>
          <a:chExt cx="0" cy="0"/>
        </a:xfrm>
      </p:grpSpPr>
      <p:sp>
        <p:nvSpPr>
          <p:cNvPr id="499"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5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01" name="Shape"/>
          <p:cNvSpPr>
            <a:spLocks noGrp="1"/>
          </p:cNvSpPr>
          <p:nvPr>
            <p:ph type="body" idx="14"/>
          </p:nvPr>
        </p:nvSpPr>
        <p:spPr>
          <a:xfrm rot="10800000">
            <a:off x="3822079" y="0"/>
            <a:ext cx="12171039" cy="13716001"/>
          </a:xfrm>
          <a:custGeom>
            <a:avLst/>
            <a:gdLst/>
            <a:ahLst/>
            <a:cxnLst>
              <a:cxn ang="0">
                <a:pos x="wd2" y="hd2"/>
              </a:cxn>
              <a:cxn ang="5400000">
                <a:pos x="wd2" y="hd2"/>
              </a:cxn>
              <a:cxn ang="10800000">
                <a:pos x="wd2" y="hd2"/>
              </a:cxn>
              <a:cxn ang="16200000">
                <a:pos x="wd2" y="hd2"/>
              </a:cxn>
            </a:cxnLst>
            <a:rect l="0" t="0" r="r" b="b"/>
            <a:pathLst>
              <a:path w="21600" h="21600" extrusionOk="0">
                <a:moveTo>
                  <a:pt x="8556" y="0"/>
                </a:moveTo>
                <a:lnTo>
                  <a:pt x="0" y="21600"/>
                </a:lnTo>
                <a:lnTo>
                  <a:pt x="13044" y="21600"/>
                </a:lnTo>
                <a:lnTo>
                  <a:pt x="21600" y="0"/>
                </a:lnTo>
                <a:lnTo>
                  <a:pt x="8556" y="0"/>
                </a:lnTo>
                <a:close/>
              </a:path>
            </a:pathLst>
          </a:custGeom>
          <a:solidFill>
            <a:srgbClr val="313438">
              <a:alpha val="50000"/>
            </a:srgbClr>
          </a:solidFill>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502" name="Shape"/>
          <p:cNvSpPr>
            <a:spLocks noGrp="1"/>
          </p:cNvSpPr>
          <p:nvPr>
            <p:ph type="body" sz="half" idx="15"/>
          </p:nvPr>
        </p:nvSpPr>
        <p:spPr>
          <a:xfrm rot="10800000">
            <a:off x="4619488" y="0"/>
            <a:ext cx="8549482" cy="13716000"/>
          </a:xfrm>
          <a:custGeom>
            <a:avLst/>
            <a:gdLst/>
            <a:ahLst/>
            <a:cxnLst>
              <a:cxn ang="0">
                <a:pos x="wd2" y="hd2"/>
              </a:cxn>
              <a:cxn ang="5400000">
                <a:pos x="wd2" y="hd2"/>
              </a:cxn>
              <a:cxn ang="10800000">
                <a:pos x="wd2" y="hd2"/>
              </a:cxn>
              <a:cxn ang="16200000">
                <a:pos x="wd2" y="hd2"/>
              </a:cxn>
            </a:cxnLst>
            <a:rect l="0" t="0" r="r" b="b"/>
            <a:pathLst>
              <a:path w="21600" h="21600" extrusionOk="0">
                <a:moveTo>
                  <a:pt x="12180" y="0"/>
                </a:moveTo>
                <a:lnTo>
                  <a:pt x="0" y="21600"/>
                </a:lnTo>
                <a:lnTo>
                  <a:pt x="9420" y="21600"/>
                </a:lnTo>
                <a:lnTo>
                  <a:pt x="21600" y="0"/>
                </a:lnTo>
                <a:lnTo>
                  <a:pt x="12180" y="0"/>
                </a:lnTo>
                <a:close/>
              </a:path>
            </a:pathLst>
          </a:custGeom>
          <a:solidFill>
            <a:srgbClr val="313438">
              <a:alpha val="80000"/>
            </a:srgbClr>
          </a:solidFill>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503" name="Shape"/>
          <p:cNvSpPr>
            <a:spLocks noGrp="1"/>
          </p:cNvSpPr>
          <p:nvPr>
            <p:ph type="body" idx="16"/>
          </p:nvPr>
        </p:nvSpPr>
        <p:spPr>
          <a:xfrm rot="10800000">
            <a:off x="0" y="-1"/>
            <a:ext cx="10391113" cy="13716001"/>
          </a:xfrm>
          <a:custGeom>
            <a:avLst/>
            <a:gdLst/>
            <a:ahLst/>
            <a:cxnLst>
              <a:cxn ang="0">
                <a:pos x="wd2" y="hd2"/>
              </a:cxn>
              <a:cxn ang="5400000">
                <a:pos x="wd2" y="hd2"/>
              </a:cxn>
              <a:cxn ang="10800000">
                <a:pos x="wd2" y="hd2"/>
              </a:cxn>
              <a:cxn ang="16200000">
                <a:pos x="wd2" y="hd2"/>
              </a:cxn>
            </a:cxnLst>
            <a:rect l="0" t="0" r="r" b="b"/>
            <a:pathLst>
              <a:path w="21600" h="21600" extrusionOk="0">
                <a:moveTo>
                  <a:pt x="10021" y="0"/>
                </a:moveTo>
                <a:lnTo>
                  <a:pt x="0" y="21600"/>
                </a:lnTo>
                <a:lnTo>
                  <a:pt x="21600" y="21600"/>
                </a:lnTo>
                <a:lnTo>
                  <a:pt x="21600" y="0"/>
                </a:lnTo>
                <a:lnTo>
                  <a:pt x="10021" y="0"/>
                </a:lnTo>
                <a:close/>
              </a:path>
            </a:pathLst>
          </a:custGeom>
          <a:solidFill>
            <a:srgbClr val="313438"/>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Slide #44">
    <p:spTree>
      <p:nvGrpSpPr>
        <p:cNvPr id="1" name=""/>
        <p:cNvGrpSpPr/>
        <p:nvPr/>
      </p:nvGrpSpPr>
      <p:grpSpPr>
        <a:xfrm>
          <a:off x="0" y="0"/>
          <a:ext cx="0" cy="0"/>
          <a:chOff x="0" y="0"/>
          <a:chExt cx="0" cy="0"/>
        </a:xfrm>
      </p:grpSpPr>
      <p:sp>
        <p:nvSpPr>
          <p:cNvPr id="510"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5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12" name="Shape"/>
          <p:cNvSpPr>
            <a:spLocks noGrp="1"/>
          </p:cNvSpPr>
          <p:nvPr>
            <p:ph type="body" idx="14"/>
          </p:nvPr>
        </p:nvSpPr>
        <p:spPr>
          <a:xfrm rot="10800000">
            <a:off x="635000" y="635000"/>
            <a:ext cx="12853276" cy="12446000"/>
          </a:xfrm>
          <a:custGeom>
            <a:avLst/>
            <a:gdLst/>
            <a:ahLst/>
            <a:cxnLst>
              <a:cxn ang="0">
                <a:pos x="wd2" y="hd2"/>
              </a:cxn>
              <a:cxn ang="5400000">
                <a:pos x="wd2" y="hd2"/>
              </a:cxn>
              <a:cxn ang="10800000">
                <a:pos x="wd2" y="hd2"/>
              </a:cxn>
              <a:cxn ang="16200000">
                <a:pos x="wd2" y="hd2"/>
              </a:cxn>
            </a:cxnLst>
            <a:rect l="0" t="0" r="r" b="b"/>
            <a:pathLst>
              <a:path w="21600" h="21600" extrusionOk="0">
                <a:moveTo>
                  <a:pt x="7351" y="0"/>
                </a:moveTo>
                <a:lnTo>
                  <a:pt x="0" y="21600"/>
                </a:lnTo>
                <a:lnTo>
                  <a:pt x="21600" y="21600"/>
                </a:lnTo>
                <a:lnTo>
                  <a:pt x="21600" y="0"/>
                </a:lnTo>
                <a:lnTo>
                  <a:pt x="7351" y="0"/>
                </a:lnTo>
                <a:close/>
              </a:path>
            </a:pathLst>
          </a:custGeom>
          <a:solidFill>
            <a:srgbClr val="313438">
              <a:alpha val="90000"/>
            </a:srgbClr>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Slide #45">
    <p:spTree>
      <p:nvGrpSpPr>
        <p:cNvPr id="1" name=""/>
        <p:cNvGrpSpPr/>
        <p:nvPr/>
      </p:nvGrpSpPr>
      <p:grpSpPr>
        <a:xfrm>
          <a:off x="0" y="0"/>
          <a:ext cx="0" cy="0"/>
          <a:chOff x="0" y="0"/>
          <a:chExt cx="0" cy="0"/>
        </a:xfrm>
      </p:grpSpPr>
      <p:sp>
        <p:nvSpPr>
          <p:cNvPr id="519" name="Insert Picture Here.png"/>
          <p:cNvSpPr>
            <a:spLocks noGrp="1"/>
          </p:cNvSpPr>
          <p:nvPr>
            <p:ph type="pic" idx="13"/>
          </p:nvPr>
        </p:nvSpPr>
        <p:spPr>
          <a:xfrm>
            <a:off x="635000" y="635000"/>
            <a:ext cx="23114000" cy="12446001"/>
          </a:xfrm>
          <a:prstGeom prst="rect">
            <a:avLst/>
          </a:prstGeom>
        </p:spPr>
        <p:txBody>
          <a:bodyPr lIns="91439" tIns="45719" rIns="91439" bIns="45719">
            <a:noAutofit/>
          </a:bodyPr>
          <a:lstStyle/>
          <a:p>
            <a:endParaRPr/>
          </a:p>
        </p:txBody>
      </p:sp>
      <p:sp>
        <p:nvSpPr>
          <p:cNvPr id="520" name="Shape"/>
          <p:cNvSpPr>
            <a:spLocks noGrp="1"/>
          </p:cNvSpPr>
          <p:nvPr>
            <p:ph type="body" idx="14"/>
          </p:nvPr>
        </p:nvSpPr>
        <p:spPr>
          <a:xfrm>
            <a:off x="10896600" y="635000"/>
            <a:ext cx="12853276" cy="12446000"/>
          </a:xfrm>
          <a:custGeom>
            <a:avLst/>
            <a:gdLst/>
            <a:ahLst/>
            <a:cxnLst>
              <a:cxn ang="0">
                <a:pos x="wd2" y="hd2"/>
              </a:cxn>
              <a:cxn ang="5400000">
                <a:pos x="wd2" y="hd2"/>
              </a:cxn>
              <a:cxn ang="10800000">
                <a:pos x="wd2" y="hd2"/>
              </a:cxn>
              <a:cxn ang="16200000">
                <a:pos x="wd2" y="hd2"/>
              </a:cxn>
            </a:cxnLst>
            <a:rect l="0" t="0" r="r" b="b"/>
            <a:pathLst>
              <a:path w="21600" h="21600" extrusionOk="0">
                <a:moveTo>
                  <a:pt x="7351" y="0"/>
                </a:moveTo>
                <a:lnTo>
                  <a:pt x="0" y="21600"/>
                </a:lnTo>
                <a:lnTo>
                  <a:pt x="21600" y="21600"/>
                </a:lnTo>
                <a:lnTo>
                  <a:pt x="21600" y="0"/>
                </a:lnTo>
                <a:lnTo>
                  <a:pt x="7351" y="0"/>
                </a:lnTo>
                <a:close/>
              </a:path>
            </a:pathLst>
          </a:custGeom>
          <a:solidFill>
            <a:srgbClr val="313438">
              <a:alpha val="90000"/>
            </a:srgbClr>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5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Slide #0">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39193049"/>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15.04.2021</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104665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lide #5">
    <p:spTree>
      <p:nvGrpSpPr>
        <p:cNvPr id="1" name=""/>
        <p:cNvGrpSpPr/>
        <p:nvPr/>
      </p:nvGrpSpPr>
      <p:grpSpPr>
        <a:xfrm>
          <a:off x="0" y="0"/>
          <a:ext cx="0" cy="0"/>
          <a:chOff x="0" y="0"/>
          <a:chExt cx="0" cy="0"/>
        </a:xfrm>
      </p:grpSpPr>
      <p:sp>
        <p:nvSpPr>
          <p:cNvPr id="53" name="Insert Picture Here.png"/>
          <p:cNvSpPr>
            <a:spLocks noGrp="1"/>
          </p:cNvSpPr>
          <p:nvPr>
            <p:ph type="pic" idx="13"/>
          </p:nvPr>
        </p:nvSpPr>
        <p:spPr>
          <a:xfrm>
            <a:off x="635000" y="635000"/>
            <a:ext cx="11557000" cy="12446000"/>
          </a:xfrm>
          <a:prstGeom prst="rect">
            <a:avLst/>
          </a:prstGeom>
        </p:spPr>
        <p:txBody>
          <a:bodyPr lIns="91439" tIns="45719" rIns="91439" bIns="45719">
            <a:noAutofit/>
          </a:bodyPr>
          <a:lstStyle/>
          <a:p>
            <a:endParaRPr/>
          </a:p>
        </p:txBody>
      </p:sp>
      <p:sp>
        <p:nvSpPr>
          <p:cNvPr id="54" name="Insert Picture Here.png"/>
          <p:cNvSpPr>
            <a:spLocks noGrp="1"/>
          </p:cNvSpPr>
          <p:nvPr>
            <p:ph type="pic" idx="14"/>
          </p:nvPr>
        </p:nvSpPr>
        <p:spPr>
          <a:xfrm>
            <a:off x="12192000" y="635000"/>
            <a:ext cx="11557000" cy="12446000"/>
          </a:xfrm>
          <a:prstGeom prst="rect">
            <a:avLst/>
          </a:prstGeom>
        </p:spPr>
        <p:txBody>
          <a:bodyPr lIns="91439" tIns="45719" rIns="91439" bIns="45719">
            <a:noAutofit/>
          </a:bodyPr>
          <a:lstStyle/>
          <a:p>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lide #6">
    <p:spTree>
      <p:nvGrpSpPr>
        <p:cNvPr id="1" name=""/>
        <p:cNvGrpSpPr/>
        <p:nvPr/>
      </p:nvGrpSpPr>
      <p:grpSpPr>
        <a:xfrm>
          <a:off x="0" y="0"/>
          <a:ext cx="0" cy="0"/>
          <a:chOff x="0" y="0"/>
          <a:chExt cx="0" cy="0"/>
        </a:xfrm>
      </p:grpSpPr>
      <p:sp>
        <p:nvSpPr>
          <p:cNvPr id="62" name="Insert Picture Here.png"/>
          <p:cNvSpPr>
            <a:spLocks noGrp="1"/>
          </p:cNvSpPr>
          <p:nvPr>
            <p:ph type="pic" idx="13"/>
          </p:nvPr>
        </p:nvSpPr>
        <p:spPr>
          <a:xfrm>
            <a:off x="635000" y="635000"/>
            <a:ext cx="11557000" cy="12446000"/>
          </a:xfrm>
          <a:prstGeom prst="rect">
            <a:avLst/>
          </a:prstGeom>
        </p:spPr>
        <p:txBody>
          <a:bodyPr lIns="91439" tIns="45719" rIns="91439" bIns="45719">
            <a:noAutofit/>
          </a:bodyPr>
          <a:lstStyle/>
          <a:p>
            <a:endParaRPr/>
          </a:p>
        </p:txBody>
      </p:sp>
      <p:sp>
        <p:nvSpPr>
          <p:cNvPr id="63" name="Rectangle"/>
          <p:cNvSpPr>
            <a:spLocks noGrp="1"/>
          </p:cNvSpPr>
          <p:nvPr>
            <p:ph type="body" idx="14"/>
          </p:nvPr>
        </p:nvSpPr>
        <p:spPr>
          <a:xfrm>
            <a:off x="12192000" y="634999"/>
            <a:ext cx="11557000" cy="12446001"/>
          </a:xfrm>
          <a:prstGeom prst="rect">
            <a:avLst/>
          </a:prstGeom>
          <a:solidFill>
            <a:srgbClr val="313438"/>
          </a:solidFill>
          <a:effectLst>
            <a:outerShdw blurRad="1270000" dist="635000" dir="81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lide #7">
    <p:spTree>
      <p:nvGrpSpPr>
        <p:cNvPr id="1" name=""/>
        <p:cNvGrpSpPr/>
        <p:nvPr/>
      </p:nvGrpSpPr>
      <p:grpSpPr>
        <a:xfrm>
          <a:off x="0" y="0"/>
          <a:ext cx="0" cy="0"/>
          <a:chOff x="0" y="0"/>
          <a:chExt cx="0" cy="0"/>
        </a:xfrm>
      </p:grpSpPr>
      <p:sp>
        <p:nvSpPr>
          <p:cNvPr id="71" name="Insert Picture Here.png"/>
          <p:cNvSpPr>
            <a:spLocks noGrp="1"/>
          </p:cNvSpPr>
          <p:nvPr>
            <p:ph type="pic" idx="13"/>
          </p:nvPr>
        </p:nvSpPr>
        <p:spPr>
          <a:xfrm>
            <a:off x="12192000" y="635000"/>
            <a:ext cx="11557000" cy="12446000"/>
          </a:xfrm>
          <a:prstGeom prst="rect">
            <a:avLst/>
          </a:prstGeom>
        </p:spPr>
        <p:txBody>
          <a:bodyPr lIns="91439" tIns="45719" rIns="91439" bIns="45719">
            <a:noAutofit/>
          </a:bodyPr>
          <a:lstStyle/>
          <a:p>
            <a:endParaRP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3" name="Rectangle"/>
          <p:cNvSpPr>
            <a:spLocks noGrp="1"/>
          </p:cNvSpPr>
          <p:nvPr>
            <p:ph type="body" idx="14"/>
          </p:nvPr>
        </p:nvSpPr>
        <p:spPr>
          <a:xfrm>
            <a:off x="635000" y="634999"/>
            <a:ext cx="11557000" cy="12446001"/>
          </a:xfrm>
          <a:prstGeom prst="rect">
            <a:avLst/>
          </a:prstGeom>
          <a:solidFill>
            <a:srgbClr val="313438"/>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lide #9">
    <p:spTree>
      <p:nvGrpSpPr>
        <p:cNvPr id="1" name=""/>
        <p:cNvGrpSpPr/>
        <p:nvPr/>
      </p:nvGrpSpPr>
      <p:grpSpPr>
        <a:xfrm>
          <a:off x="0" y="0"/>
          <a:ext cx="0" cy="0"/>
          <a:chOff x="0" y="0"/>
          <a:chExt cx="0" cy="0"/>
        </a:xfrm>
      </p:grpSpPr>
      <p:sp>
        <p:nvSpPr>
          <p:cNvPr id="90" name="Insert Picture Here.png"/>
          <p:cNvSpPr>
            <a:spLocks noGrp="1"/>
          </p:cNvSpPr>
          <p:nvPr>
            <p:ph type="pic" sz="half" idx="13"/>
          </p:nvPr>
        </p:nvSpPr>
        <p:spPr>
          <a:xfrm>
            <a:off x="635000" y="635000"/>
            <a:ext cx="7696200" cy="12446000"/>
          </a:xfrm>
          <a:prstGeom prst="rect">
            <a:avLst/>
          </a:prstGeom>
        </p:spPr>
        <p:txBody>
          <a:bodyPr lIns="91439" tIns="45719" rIns="91439" bIns="45719">
            <a:noAutofit/>
          </a:bodyPr>
          <a:lstStyle/>
          <a:p>
            <a:endParaRPr/>
          </a:p>
        </p:txBody>
      </p:sp>
      <p:sp>
        <p:nvSpPr>
          <p:cNvPr id="91" name="Insert Picture Here.png"/>
          <p:cNvSpPr>
            <a:spLocks noGrp="1"/>
          </p:cNvSpPr>
          <p:nvPr>
            <p:ph type="pic" sz="half" idx="14"/>
          </p:nvPr>
        </p:nvSpPr>
        <p:spPr>
          <a:xfrm>
            <a:off x="8331200" y="635000"/>
            <a:ext cx="7696200" cy="12446000"/>
          </a:xfrm>
          <a:prstGeom prst="rect">
            <a:avLst/>
          </a:prstGeom>
        </p:spPr>
        <p:txBody>
          <a:bodyPr lIns="91439" tIns="45719" rIns="91439" bIns="45719">
            <a:noAutofit/>
          </a:bodyPr>
          <a:lstStyle/>
          <a:p>
            <a:endParaRPr/>
          </a:p>
        </p:txBody>
      </p:sp>
      <p:sp>
        <p:nvSpPr>
          <p:cNvPr id="92" name="Rectangle"/>
          <p:cNvSpPr>
            <a:spLocks noGrp="1"/>
          </p:cNvSpPr>
          <p:nvPr>
            <p:ph type="body" sz="half" idx="15"/>
          </p:nvPr>
        </p:nvSpPr>
        <p:spPr>
          <a:xfrm>
            <a:off x="16027400" y="634999"/>
            <a:ext cx="7721600" cy="12446001"/>
          </a:xfrm>
          <a:prstGeom prst="rect">
            <a:avLst/>
          </a:prstGeom>
          <a:solidFill>
            <a:srgbClr val="313438"/>
          </a:solidFill>
          <a:effectLst>
            <a:outerShdw blurRad="1270000" dist="635000" dir="81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lide #10">
    <p:spTree>
      <p:nvGrpSpPr>
        <p:cNvPr id="1" name=""/>
        <p:cNvGrpSpPr/>
        <p:nvPr/>
      </p:nvGrpSpPr>
      <p:grpSpPr>
        <a:xfrm>
          <a:off x="0" y="0"/>
          <a:ext cx="0" cy="0"/>
          <a:chOff x="0" y="0"/>
          <a:chExt cx="0" cy="0"/>
        </a:xfrm>
      </p:grpSpPr>
      <p:sp>
        <p:nvSpPr>
          <p:cNvPr id="100" name="Insert Picture Here.png"/>
          <p:cNvSpPr>
            <a:spLocks noGrp="1"/>
          </p:cNvSpPr>
          <p:nvPr>
            <p:ph type="pic" sz="half" idx="13"/>
          </p:nvPr>
        </p:nvSpPr>
        <p:spPr>
          <a:xfrm>
            <a:off x="8331200" y="635000"/>
            <a:ext cx="7696200" cy="12446000"/>
          </a:xfrm>
          <a:prstGeom prst="rect">
            <a:avLst/>
          </a:prstGeom>
        </p:spPr>
        <p:txBody>
          <a:bodyPr lIns="91439" tIns="45719" rIns="91439" bIns="45719">
            <a:noAutofit/>
          </a:bodyPr>
          <a:lstStyle/>
          <a:p>
            <a:endParaRPr/>
          </a:p>
        </p:txBody>
      </p:sp>
      <p:sp>
        <p:nvSpPr>
          <p:cNvPr id="101" name="Insert Picture Here.png"/>
          <p:cNvSpPr>
            <a:spLocks noGrp="1"/>
          </p:cNvSpPr>
          <p:nvPr>
            <p:ph type="pic" sz="half" idx="14"/>
          </p:nvPr>
        </p:nvSpPr>
        <p:spPr>
          <a:xfrm>
            <a:off x="16027400" y="635000"/>
            <a:ext cx="7721600" cy="12446000"/>
          </a:xfrm>
          <a:prstGeom prst="rect">
            <a:avLst/>
          </a:prstGeom>
        </p:spPr>
        <p:txBody>
          <a:bodyPr lIns="91439" tIns="45719" rIns="91439" bIns="45719">
            <a:noAutofit/>
          </a:bodyPr>
          <a:lstStyle/>
          <a:p>
            <a:endParaRP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3" name="Rectangle"/>
          <p:cNvSpPr>
            <a:spLocks noGrp="1"/>
          </p:cNvSpPr>
          <p:nvPr>
            <p:ph type="body" sz="half" idx="15"/>
          </p:nvPr>
        </p:nvSpPr>
        <p:spPr>
          <a:xfrm>
            <a:off x="635000" y="634999"/>
            <a:ext cx="7721600" cy="12446001"/>
          </a:xfrm>
          <a:prstGeom prst="rect">
            <a:avLst/>
          </a:prstGeom>
          <a:solidFill>
            <a:srgbClr val="313438"/>
          </a:solidFill>
          <a:effectLst>
            <a:outerShdw blurRad="1270000" dist="635000" dir="3600000" rotWithShape="0">
              <a:srgbClr val="000000">
                <a:alpha val="25000"/>
              </a:srgbClr>
            </a:outerShdw>
          </a:effectLst>
        </p:spPr>
        <p:txBody>
          <a:bodyPr anchor="ctr">
            <a:noAutofit/>
          </a:bodyP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22672013" y="635000"/>
            <a:ext cx="1076987" cy="571500"/>
          </a:xfrm>
          <a:prstGeom prst="rect">
            <a:avLst/>
          </a:prstGeom>
          <a:solidFill>
            <a:srgbClr val="53585F"/>
          </a:solidFill>
          <a:ln w="12700">
            <a:miter lim="400000"/>
          </a:ln>
        </p:spPr>
        <p:txBody>
          <a:bodyPr lIns="50800" tIns="50800" rIns="50800" bIns="50800">
            <a:spAutoFit/>
          </a:bodyPr>
          <a:lstStyle>
            <a:lvl1pPr algn="ctr">
              <a:lnSpc>
                <a:spcPct val="100000"/>
              </a:lnSpc>
              <a:defRPr sz="3000" cap="none" spc="0">
                <a:solidFill>
                  <a:srgbClr val="FFFFFF"/>
                </a:solidFill>
              </a:defRPr>
            </a:lvl1pPr>
          </a:lstStyle>
          <a:p>
            <a:fld id="{86CB4B4D-7CA3-9044-876B-883B54F8677D}" type="slidenum">
              <a:t>‹#›</a:t>
            </a:fld>
            <a:endParaRPr/>
          </a:p>
        </p:txBody>
      </p:sp>
      <p:sp>
        <p:nvSpPr>
          <p:cNvPr id="3" name="Title Text"/>
          <p:cNvSpPr txBox="1">
            <a:spLocks noGrp="1"/>
          </p:cNvSpPr>
          <p:nvPr>
            <p:ph type="title"/>
          </p:nvPr>
        </p:nvSpPr>
        <p:spPr>
          <a:xfrm>
            <a:off x="1778000" y="2298700"/>
            <a:ext cx="20828000" cy="46482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normAutofit/>
          </a:bodyPr>
          <a:lstStyle/>
          <a:p>
            <a:r>
              <a:t>Title Text</a:t>
            </a:r>
          </a:p>
        </p:txBody>
      </p:sp>
      <p:sp>
        <p:nvSpPr>
          <p:cNvPr id="4" name="Body Level One…"/>
          <p:cNvSpPr txBox="1">
            <a:spLocks noGrp="1"/>
          </p:cNvSpPr>
          <p:nvPr>
            <p:ph type="body" idx="1"/>
          </p:nvPr>
        </p:nvSpPr>
        <p:spPr>
          <a:xfrm>
            <a:off x="1778000" y="7073900"/>
            <a:ext cx="20828000" cy="158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Lst>
  <p:transition spd="med"/>
  <p:txStyles>
    <p:titleStyle>
      <a:lvl1pPr marL="0" marR="0" indent="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1pPr>
      <a:lvl2pPr marL="0" marR="0" indent="228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2pPr>
      <a:lvl3pPr marL="0" marR="0" indent="457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3pPr>
      <a:lvl4pPr marL="0" marR="0" indent="685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4pPr>
      <a:lvl5pPr marL="0" marR="0" indent="9144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5pPr>
      <a:lvl6pPr marL="0" marR="0" indent="11430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6pPr>
      <a:lvl7pPr marL="0" marR="0" indent="1371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7pPr>
      <a:lvl8pPr marL="0" marR="0" indent="1600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8pPr>
      <a:lvl9pPr marL="0" marR="0" indent="1828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9pPr>
    </p:titleStyle>
    <p:bodyStyle>
      <a:lvl1pPr marL="0" marR="0" indent="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1pPr>
      <a:lvl2pPr marL="0" marR="0" indent="228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2pPr>
      <a:lvl3pPr marL="0" marR="0" indent="457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3pPr>
      <a:lvl4pPr marL="0" marR="0" indent="685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4pPr>
      <a:lvl5pPr marL="0" marR="0" indent="9144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5pPr>
      <a:lvl6pPr marL="0" marR="0" indent="11430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6pPr>
      <a:lvl7pPr marL="0" marR="0" indent="13716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7pPr>
      <a:lvl8pPr marL="0" marR="0" indent="16002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8pPr>
      <a:lvl9pPr marL="0" marR="0" indent="1828800" algn="l" defTabSz="825500" rtl="0" latinLnBrk="0">
        <a:lnSpc>
          <a:spcPct val="90000"/>
        </a:lnSpc>
        <a:spcBef>
          <a:spcPts val="0"/>
        </a:spcBef>
        <a:spcAft>
          <a:spcPts val="0"/>
        </a:spcAft>
        <a:buClrTx/>
        <a:buSzTx/>
        <a:buFontTx/>
        <a:buNone/>
        <a:tabLst/>
        <a:defRPr sz="5000" b="0" i="0" u="none" strike="noStrike" cap="all" spc="150" baseline="0">
          <a:ln>
            <a:noFill/>
          </a:ln>
          <a:solidFill>
            <a:srgbClr val="000000"/>
          </a:solidFill>
          <a:uFillTx/>
          <a:latin typeface="+mn-lt"/>
          <a:ea typeface="+mn-ea"/>
          <a:cs typeface="+mn-cs"/>
          <a:sym typeface="Montserrat-Bold"/>
        </a:defRPr>
      </a:lvl9pPr>
    </p:bodyStyle>
    <p:otherStyle>
      <a:lvl1pPr marL="0" marR="0" indent="0" algn="ctr" defTabSz="82550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Montserrat-Bold"/>
        </a:defRPr>
      </a:lvl1pPr>
      <a:lvl2pPr marL="0" marR="0" indent="228600" algn="ctr" defTabSz="82550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Montserrat-Bold"/>
        </a:defRPr>
      </a:lvl2pPr>
      <a:lvl3pPr marL="0" marR="0" indent="457200" algn="ctr" defTabSz="82550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Montserrat-Bold"/>
        </a:defRPr>
      </a:lvl3pPr>
      <a:lvl4pPr marL="0" marR="0" indent="685800" algn="ctr" defTabSz="82550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Montserrat-Bold"/>
        </a:defRPr>
      </a:lvl4pPr>
      <a:lvl5pPr marL="0" marR="0" indent="914400" algn="ctr" defTabSz="82550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Montserrat-Bold"/>
        </a:defRPr>
      </a:lvl5pPr>
      <a:lvl6pPr marL="0" marR="0" indent="1143000" algn="ctr" defTabSz="82550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Montserrat-Bold"/>
        </a:defRPr>
      </a:lvl6pPr>
      <a:lvl7pPr marL="0" marR="0" indent="1371600" algn="ctr" defTabSz="82550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Montserrat-Bold"/>
        </a:defRPr>
      </a:lvl7pPr>
      <a:lvl8pPr marL="0" marR="0" indent="1600200" algn="ctr" defTabSz="82550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Montserrat-Bold"/>
        </a:defRPr>
      </a:lvl8pPr>
      <a:lvl9pPr marL="0" marR="0" indent="1828800" algn="ctr" defTabSz="825500" latinLnBrk="0">
        <a:lnSpc>
          <a:spcPct val="100000"/>
        </a:lnSpc>
        <a:spcBef>
          <a:spcPts val="0"/>
        </a:spcBef>
        <a:spcAft>
          <a:spcPts val="0"/>
        </a:spcAft>
        <a:buClrTx/>
        <a:buSzTx/>
        <a:buFontTx/>
        <a:buNone/>
        <a:tabLst/>
        <a:defRPr sz="3000" b="0" i="0" u="none" strike="noStrike" cap="none" spc="0" baseline="0">
          <a:ln>
            <a:noFill/>
          </a:ln>
          <a:solidFill>
            <a:schemeClr val="tx1"/>
          </a:solidFill>
          <a:uFillTx/>
          <a:latin typeface="+mn-lt"/>
          <a:ea typeface="+mn-ea"/>
          <a:cs typeface="+mn-cs"/>
          <a:sym typeface="Montserrat-Bold"/>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image" Target="../media/image7.tif"/><Relationship Id="rId1" Type="http://schemas.openxmlformats.org/officeDocument/2006/relationships/slideLayout" Target="../slideLayouts/slideLayout2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image" Target="../media/image7.tif"/><Relationship Id="rId1" Type="http://schemas.openxmlformats.org/officeDocument/2006/relationships/slideLayout" Target="../slideLayouts/slideLayout26.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41.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1.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1.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1.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4.tif"/><Relationship Id="rId2" Type="http://schemas.openxmlformats.org/officeDocument/2006/relationships/notesSlide" Target="../notesSlides/notesSlide7.xml"/><Relationship Id="rId1" Type="http://schemas.openxmlformats.org/officeDocument/2006/relationships/slideLayout" Target="../slideLayouts/slideLayout4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3.ti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3" Type="http://schemas.openxmlformats.org/officeDocument/2006/relationships/image" Target="../media/image41.jfif"/><Relationship Id="rId2" Type="http://schemas.openxmlformats.org/officeDocument/2006/relationships/image" Target="../media/image40.png"/><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46.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43.jfif"/><Relationship Id="rId2" Type="http://schemas.openxmlformats.org/officeDocument/2006/relationships/image" Target="../media/image40.png"/><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0.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3" Type="http://schemas.openxmlformats.org/officeDocument/2006/relationships/image" Target="../media/image45.jfif"/><Relationship Id="rId2" Type="http://schemas.openxmlformats.org/officeDocument/2006/relationships/image" Target="../media/image40.pn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tif"/><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a:t>
            </a:fld>
            <a:endParaRPr/>
          </a:p>
        </p:txBody>
      </p:sp>
      <p:sp>
        <p:nvSpPr>
          <p:cNvPr id="568" name="space"/>
          <p:cNvSpPr txBox="1"/>
          <p:nvPr/>
        </p:nvSpPr>
        <p:spPr>
          <a:xfrm>
            <a:off x="5069958" y="2637212"/>
            <a:ext cx="14244084" cy="204158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ctr">
              <a:defRPr sz="7000" spc="7000">
                <a:solidFill>
                  <a:srgbClr val="FFFFFF"/>
                </a:solidFill>
              </a:defRPr>
            </a:lvl1pPr>
          </a:lstStyle>
          <a:p>
            <a:r>
              <a:rPr lang="tr-TR" spc="5000" dirty="0"/>
              <a:t>DESIGN </a:t>
            </a:r>
            <a:r>
              <a:rPr lang="tr-TR" spc="5000" dirty="0" err="1"/>
              <a:t>pATTERNS</a:t>
            </a:r>
            <a:endParaRPr spc="5000" dirty="0"/>
          </a:p>
        </p:txBody>
      </p:sp>
      <p:sp>
        <p:nvSpPr>
          <p:cNvPr id="569" name="Rectangle"/>
          <p:cNvSpPr/>
          <p:nvPr/>
        </p:nvSpPr>
        <p:spPr>
          <a:xfrm>
            <a:off x="5706235" y="2425387"/>
            <a:ext cx="12971530" cy="2253410"/>
          </a:xfrm>
          <a:prstGeom prst="rect">
            <a:avLst/>
          </a:prstGeom>
          <a:ln w="190500">
            <a:solidFill>
              <a:srgbClr val="FFFFFF">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3" name="space">
            <a:extLst>
              <a:ext uri="{FF2B5EF4-FFF2-40B4-BE49-F238E27FC236}">
                <a16:creationId xmlns:a16="http://schemas.microsoft.com/office/drawing/2014/main" id="{3417C453-BCE7-4A63-82C1-E870692FB3A7}"/>
              </a:ext>
            </a:extLst>
          </p:cNvPr>
          <p:cNvSpPr txBox="1"/>
          <p:nvPr/>
        </p:nvSpPr>
        <p:spPr>
          <a:xfrm>
            <a:off x="5069958" y="6289436"/>
            <a:ext cx="14244084" cy="356507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ctr">
              <a:defRPr sz="7000" spc="7000">
                <a:solidFill>
                  <a:srgbClr val="FFFFFF"/>
                </a:solidFill>
              </a:defRPr>
            </a:lvl1pPr>
          </a:lstStyle>
          <a:p>
            <a:r>
              <a:rPr lang="tr-TR" sz="5000" cap="none" spc="2000" dirty="0" err="1"/>
              <a:t>Command</a:t>
            </a:r>
            <a:endParaRPr lang="tr-TR" sz="5000" cap="none" spc="2000" dirty="0"/>
          </a:p>
          <a:p>
            <a:r>
              <a:rPr lang="tr-TR" sz="5000" cap="none" spc="2000" dirty="0" err="1"/>
              <a:t>Pattern</a:t>
            </a:r>
            <a:endParaRPr lang="tr-TR" sz="5000" cap="none" spc="2000" dirty="0"/>
          </a:p>
          <a:p>
            <a:endParaRPr lang="tr-TR" sz="5000" cap="none" spc="2000" dirty="0"/>
          </a:p>
          <a:p>
            <a:endParaRPr lang="tr-TR" sz="5000" cap="none" spc="2000" dirty="0"/>
          </a:p>
          <a:p>
            <a:r>
              <a:rPr lang="tr-TR" sz="5000" cap="none" spc="2000" dirty="0"/>
              <a:t>Group2</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10</a:t>
            </a:fld>
            <a:endParaRPr/>
          </a:p>
        </p:txBody>
      </p:sp>
      <p:sp>
        <p:nvSpPr>
          <p:cNvPr id="1074" name="Rectangle"/>
          <p:cNvSpPr/>
          <p:nvPr/>
        </p:nvSpPr>
        <p:spPr>
          <a:xfrm>
            <a:off x="251895" y="134642"/>
            <a:ext cx="13868400" cy="6223000"/>
          </a:xfrm>
          <a:prstGeom prst="rect">
            <a:avLst/>
          </a:prstGeom>
          <a:solidFill>
            <a:srgbClr val="313438"/>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077" name="COLLAGE PICTURES SHOWCASE"/>
          <p:cNvSpPr txBox="1"/>
          <p:nvPr/>
        </p:nvSpPr>
        <p:spPr>
          <a:xfrm>
            <a:off x="635000" y="523205"/>
            <a:ext cx="8826031" cy="7950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a:solidFill>
                  <a:srgbClr val="FFFFFF"/>
                </a:solidFill>
              </a:defRPr>
            </a:lvl1pPr>
          </a:lstStyle>
          <a:p>
            <a:r>
              <a:rPr lang="en-US" dirty="0"/>
              <a:t>Generalized UML Diagram</a:t>
            </a:r>
            <a:endParaRPr dirty="0"/>
          </a:p>
        </p:txBody>
      </p:sp>
      <p:sp>
        <p:nvSpPr>
          <p:cNvPr id="1078" name="Rectangle"/>
          <p:cNvSpPr/>
          <p:nvPr/>
        </p:nvSpPr>
        <p:spPr>
          <a:xfrm>
            <a:off x="635000" y="1579856"/>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19" name="Image" descr="Image">
            <a:extLst>
              <a:ext uri="{FF2B5EF4-FFF2-40B4-BE49-F238E27FC236}">
                <a16:creationId xmlns:a16="http://schemas.microsoft.com/office/drawing/2014/main" id="{5E2F584E-920B-4396-AEED-3DB2D4CCB6CC}"/>
              </a:ext>
            </a:extLst>
          </p:cNvPr>
          <p:cNvPicPr>
            <a:picLocks noChangeAspect="1"/>
          </p:cNvPicPr>
          <p:nvPr/>
        </p:nvPicPr>
        <p:blipFill>
          <a:blip r:embed="rId2"/>
          <a:stretch>
            <a:fillRect/>
          </a:stretch>
        </p:blipFill>
        <p:spPr>
          <a:xfrm>
            <a:off x="-50737" y="2484856"/>
            <a:ext cx="24434737" cy="11149256"/>
          </a:xfrm>
          <a:prstGeom prst="rect">
            <a:avLst/>
          </a:prstGeom>
          <a:ln w="12700" cap="flat">
            <a:noFill/>
            <a:miter lim="400000"/>
          </a:ln>
          <a:effectLst/>
        </p:spPr>
      </p:pic>
      <p:pic>
        <p:nvPicPr>
          <p:cNvPr id="21" name="Image" descr="Image">
            <a:extLst>
              <a:ext uri="{FF2B5EF4-FFF2-40B4-BE49-F238E27FC236}">
                <a16:creationId xmlns:a16="http://schemas.microsoft.com/office/drawing/2014/main" id="{AEFBFD4D-328F-4600-99A9-5C55ED10175A}"/>
              </a:ext>
            </a:extLst>
          </p:cNvPr>
          <p:cNvPicPr>
            <a:picLocks noChangeAspect="1"/>
          </p:cNvPicPr>
          <p:nvPr/>
        </p:nvPicPr>
        <p:blipFill>
          <a:blip r:embed="rId3"/>
          <a:stretch>
            <a:fillRect/>
          </a:stretch>
        </p:blipFill>
        <p:spPr>
          <a:xfrm>
            <a:off x="5048015" y="3668508"/>
            <a:ext cx="14687659" cy="9141538"/>
          </a:xfrm>
          <a:prstGeom prst="rect">
            <a:avLst/>
          </a:prstGeom>
          <a:ln w="12700">
            <a:miter lim="400000"/>
          </a:ln>
          <a:effectLst>
            <a:outerShdw blurRad="1270000" dist="635000" dir="3600000" rotWithShape="0">
              <a:srgbClr val="000000">
                <a:alpha val="25000"/>
              </a:srgbClr>
            </a:outerShdw>
          </a:effectLst>
        </p:spPr>
      </p:pic>
      <p:pic>
        <p:nvPicPr>
          <p:cNvPr id="7170" name="Picture 2">
            <a:extLst>
              <a:ext uri="{FF2B5EF4-FFF2-40B4-BE49-F238E27FC236}">
                <a16:creationId xmlns:a16="http://schemas.microsoft.com/office/drawing/2014/main" id="{63506C22-A2D0-4DD0-A774-B363C6B8AF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3272" y="4547468"/>
            <a:ext cx="10117456" cy="81555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Rectangle"/>
          <p:cNvSpPr/>
          <p:nvPr/>
        </p:nvSpPr>
        <p:spPr>
          <a:xfrm>
            <a:off x="1905000" y="1904999"/>
            <a:ext cx="20574000" cy="9906001"/>
          </a:xfrm>
          <a:prstGeom prst="rect">
            <a:avLst/>
          </a:prstGeom>
          <a:solidFill>
            <a:srgbClr val="6A6F6D">
              <a:alpha val="75000"/>
            </a:srgbClr>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dirty="0"/>
          </a:p>
        </p:txBody>
      </p:sp>
      <p:sp>
        <p:nvSpPr>
          <p:cNvPr id="1709"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11</a:t>
            </a:fld>
            <a:endParaRPr/>
          </a:p>
        </p:txBody>
      </p:sp>
      <p:sp>
        <p:nvSpPr>
          <p:cNvPr id="1710" name="the core features of our company"/>
          <p:cNvSpPr txBox="1"/>
          <p:nvPr/>
        </p:nvSpPr>
        <p:spPr>
          <a:xfrm>
            <a:off x="3393507" y="3268141"/>
            <a:ext cx="8924121" cy="148758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a:defRPr>
                <a:solidFill>
                  <a:srgbClr val="FFFFFF"/>
                </a:solidFill>
              </a:defRPr>
            </a:lvl1pPr>
          </a:lstStyle>
          <a:p>
            <a:r>
              <a:rPr lang="en-US" dirty="0"/>
              <a:t>Why Should I Use That?</a:t>
            </a:r>
          </a:p>
          <a:p>
            <a:endParaRPr dirty="0"/>
          </a:p>
        </p:txBody>
      </p:sp>
      <p:sp>
        <p:nvSpPr>
          <p:cNvPr id="1716" name="Shape"/>
          <p:cNvSpPr/>
          <p:nvPr/>
        </p:nvSpPr>
        <p:spPr>
          <a:xfrm>
            <a:off x="4082966" y="4796910"/>
            <a:ext cx="468576" cy="534430"/>
          </a:xfrm>
          <a:custGeom>
            <a:avLst/>
            <a:gdLst/>
            <a:ahLst/>
            <a:cxnLst>
              <a:cxn ang="0">
                <a:pos x="wd2" y="hd2"/>
              </a:cxn>
              <a:cxn ang="5400000">
                <a:pos x="wd2" y="hd2"/>
              </a:cxn>
              <a:cxn ang="10800000">
                <a:pos x="wd2" y="hd2"/>
              </a:cxn>
              <a:cxn ang="16200000">
                <a:pos x="wd2" y="hd2"/>
              </a:cxn>
            </a:cxnLst>
            <a:rect l="0" t="0" r="r" b="b"/>
            <a:pathLst>
              <a:path w="21600" h="20861" extrusionOk="0">
                <a:moveTo>
                  <a:pt x="15674" y="7583"/>
                </a:moveTo>
                <a:cubicBezTo>
                  <a:pt x="15674" y="7162"/>
                  <a:pt x="20658" y="3422"/>
                  <a:pt x="17668" y="103"/>
                </a:cubicBezTo>
                <a:cubicBezTo>
                  <a:pt x="17169" y="-739"/>
                  <a:pt x="14732" y="3843"/>
                  <a:pt x="11298" y="5526"/>
                </a:cubicBezTo>
                <a:cubicBezTo>
                  <a:pt x="9360" y="6742"/>
                  <a:pt x="5428" y="8799"/>
                  <a:pt x="5428" y="10061"/>
                </a:cubicBezTo>
                <a:cubicBezTo>
                  <a:pt x="5428" y="17962"/>
                  <a:pt x="5428" y="17962"/>
                  <a:pt x="5428" y="17962"/>
                </a:cubicBezTo>
                <a:cubicBezTo>
                  <a:pt x="5428" y="19599"/>
                  <a:pt x="11797" y="20861"/>
                  <a:pt x="17169" y="20861"/>
                </a:cubicBezTo>
                <a:cubicBezTo>
                  <a:pt x="19108" y="20861"/>
                  <a:pt x="21600" y="10903"/>
                  <a:pt x="21600" y="9640"/>
                </a:cubicBezTo>
                <a:cubicBezTo>
                  <a:pt x="21600" y="8004"/>
                  <a:pt x="16172" y="8004"/>
                  <a:pt x="15674" y="7583"/>
                </a:cubicBezTo>
                <a:close/>
                <a:moveTo>
                  <a:pt x="3932" y="7583"/>
                </a:moveTo>
                <a:cubicBezTo>
                  <a:pt x="2991" y="7583"/>
                  <a:pt x="0" y="8004"/>
                  <a:pt x="0" y="11277"/>
                </a:cubicBezTo>
                <a:cubicBezTo>
                  <a:pt x="0" y="16653"/>
                  <a:pt x="0" y="16653"/>
                  <a:pt x="0" y="16653"/>
                </a:cubicBezTo>
                <a:cubicBezTo>
                  <a:pt x="0" y="20019"/>
                  <a:pt x="2991" y="20440"/>
                  <a:pt x="3932" y="20440"/>
                </a:cubicBezTo>
                <a:cubicBezTo>
                  <a:pt x="4929" y="20440"/>
                  <a:pt x="2437" y="19599"/>
                  <a:pt x="2437" y="17962"/>
                </a:cubicBezTo>
                <a:cubicBezTo>
                  <a:pt x="2437" y="10482"/>
                  <a:pt x="2437" y="10482"/>
                  <a:pt x="2437" y="10482"/>
                </a:cubicBezTo>
                <a:cubicBezTo>
                  <a:pt x="2437" y="8425"/>
                  <a:pt x="4929" y="7583"/>
                  <a:pt x="3932" y="7583"/>
                </a:cubicBez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718" name="Sed ut perspiciatis unde omnis iste natus error sit"/>
          <p:cNvSpPr txBox="1"/>
          <p:nvPr/>
        </p:nvSpPr>
        <p:spPr>
          <a:xfrm>
            <a:off x="6837848" y="5895886"/>
            <a:ext cx="3220021" cy="329244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ctr">
              <a:lnSpc>
                <a:spcPct val="120000"/>
              </a:lnSpc>
              <a:defRPr sz="2500" cap="none" spc="75">
                <a:solidFill>
                  <a:srgbClr val="FFFFFF"/>
                </a:solidFill>
                <a:latin typeface="Raleway Light"/>
                <a:ea typeface="Raleway Light"/>
                <a:cs typeface="Raleway Light"/>
                <a:sym typeface="Raleway Light"/>
              </a:defRPr>
            </a:lvl1pPr>
          </a:lstStyle>
          <a:p>
            <a:r>
              <a:rPr lang="en-US" dirty="0"/>
              <a:t>Implementing extensions to add a new command is easy and can be done without changing the existing code.</a:t>
            </a:r>
            <a:endParaRPr dirty="0"/>
          </a:p>
        </p:txBody>
      </p:sp>
      <p:sp>
        <p:nvSpPr>
          <p:cNvPr id="1720" name="Sed ut perspiciatis unde omnis iste natus error sit volup lor. natus error."/>
          <p:cNvSpPr txBox="1"/>
          <p:nvPr/>
        </p:nvSpPr>
        <p:spPr>
          <a:xfrm>
            <a:off x="10473329" y="5895886"/>
            <a:ext cx="3220022" cy="144578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ctr">
              <a:lnSpc>
                <a:spcPct val="120000"/>
              </a:lnSpc>
              <a:defRPr sz="2500" cap="none" spc="75">
                <a:solidFill>
                  <a:srgbClr val="FFFFFF"/>
                </a:solidFill>
                <a:latin typeface="Raleway Light"/>
                <a:ea typeface="Raleway Light"/>
                <a:cs typeface="Raleway Light"/>
                <a:sym typeface="Raleway Light"/>
              </a:defRPr>
            </a:lvl1pPr>
          </a:lstStyle>
          <a:p>
            <a:pPr fontAlgn="base"/>
            <a:r>
              <a:rPr lang="en-US" dirty="0"/>
              <a:t>It allows you to implement undo and redo operations.</a:t>
            </a:r>
          </a:p>
        </p:txBody>
      </p:sp>
      <p:sp>
        <p:nvSpPr>
          <p:cNvPr id="1722" name="Sed ut perspiciatis unde omnis."/>
          <p:cNvSpPr txBox="1"/>
          <p:nvPr/>
        </p:nvSpPr>
        <p:spPr>
          <a:xfrm>
            <a:off x="14287503" y="5918197"/>
            <a:ext cx="3736728" cy="23691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ctr">
              <a:lnSpc>
                <a:spcPct val="120000"/>
              </a:lnSpc>
              <a:defRPr sz="2500" cap="none" spc="75">
                <a:solidFill>
                  <a:srgbClr val="FFFFFF"/>
                </a:solidFill>
                <a:latin typeface="Raleway Light"/>
                <a:ea typeface="Raleway Light"/>
                <a:cs typeface="Raleway Light"/>
                <a:sym typeface="Raleway Light"/>
              </a:defRPr>
            </a:lvl1pPr>
          </a:lstStyle>
          <a:p>
            <a:pPr fontAlgn="base"/>
            <a:r>
              <a:rPr lang="en-US" dirty="0"/>
              <a:t>Commands simplify the code and it makes it easier to use, understand and test the system.</a:t>
            </a:r>
          </a:p>
        </p:txBody>
      </p:sp>
      <p:sp>
        <p:nvSpPr>
          <p:cNvPr id="1724" name="Sed ut perspiciatis unde omnis iste natus error sit."/>
          <p:cNvSpPr txBox="1"/>
          <p:nvPr/>
        </p:nvSpPr>
        <p:spPr>
          <a:xfrm>
            <a:off x="18556820" y="5891716"/>
            <a:ext cx="3220021" cy="19074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ctr">
              <a:lnSpc>
                <a:spcPct val="120000"/>
              </a:lnSpc>
              <a:defRPr sz="2500" cap="none" spc="75">
                <a:solidFill>
                  <a:srgbClr val="FFFFFF"/>
                </a:solidFill>
                <a:latin typeface="Raleway Light"/>
                <a:ea typeface="Raleway Light"/>
                <a:cs typeface="Raleway Light"/>
                <a:sym typeface="Raleway Light"/>
              </a:defRPr>
            </a:lvl1pPr>
          </a:lstStyle>
          <a:p>
            <a:pPr fontAlgn="base"/>
            <a:r>
              <a:rPr lang="en-US" dirty="0"/>
              <a:t>It gives you a chance to execute request at different times.</a:t>
            </a:r>
          </a:p>
        </p:txBody>
      </p:sp>
      <p:sp>
        <p:nvSpPr>
          <p:cNvPr id="1726" name="Sed ut perspiciatis unde omnis iste natus error sit volup lor. natus error."/>
          <p:cNvSpPr txBox="1"/>
          <p:nvPr/>
        </p:nvSpPr>
        <p:spPr>
          <a:xfrm>
            <a:off x="2338754" y="5930898"/>
            <a:ext cx="3957001" cy="19074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ctr">
              <a:lnSpc>
                <a:spcPct val="120000"/>
              </a:lnSpc>
              <a:defRPr sz="2500" cap="none" spc="75">
                <a:solidFill>
                  <a:srgbClr val="FFFFFF"/>
                </a:solidFill>
                <a:latin typeface="Raleway Light"/>
                <a:ea typeface="Raleway Light"/>
                <a:cs typeface="Raleway Light"/>
                <a:sym typeface="Raleway Light"/>
              </a:defRPr>
            </a:lvl1pPr>
          </a:lstStyle>
          <a:p>
            <a:r>
              <a:rPr lang="en-US" dirty="0"/>
              <a:t>It allows you to create a sequence of commands by providing a queue system.</a:t>
            </a:r>
            <a:endParaRPr dirty="0"/>
          </a:p>
        </p:txBody>
      </p:sp>
      <p:sp>
        <p:nvSpPr>
          <p:cNvPr id="24" name="Rectangle">
            <a:extLst>
              <a:ext uri="{FF2B5EF4-FFF2-40B4-BE49-F238E27FC236}">
                <a16:creationId xmlns:a16="http://schemas.microsoft.com/office/drawing/2014/main" id="{49FECD52-03FE-4793-9E99-2E217E00B3F1}"/>
              </a:ext>
            </a:extLst>
          </p:cNvPr>
          <p:cNvSpPr/>
          <p:nvPr/>
        </p:nvSpPr>
        <p:spPr>
          <a:xfrm>
            <a:off x="3429994" y="4276860"/>
            <a:ext cx="952501" cy="127001"/>
          </a:xfrm>
          <a:prstGeom prst="rect">
            <a:avLst/>
          </a:prstGeom>
          <a:solidFill>
            <a:srgbClr val="A6AAA9"/>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5" name="Shape">
            <a:extLst>
              <a:ext uri="{FF2B5EF4-FFF2-40B4-BE49-F238E27FC236}">
                <a16:creationId xmlns:a16="http://schemas.microsoft.com/office/drawing/2014/main" id="{A466B821-13C4-4C49-99A5-B50190F590BF}"/>
              </a:ext>
            </a:extLst>
          </p:cNvPr>
          <p:cNvSpPr/>
          <p:nvPr/>
        </p:nvSpPr>
        <p:spPr>
          <a:xfrm>
            <a:off x="8213571" y="4796910"/>
            <a:ext cx="468576" cy="534430"/>
          </a:xfrm>
          <a:custGeom>
            <a:avLst/>
            <a:gdLst/>
            <a:ahLst/>
            <a:cxnLst>
              <a:cxn ang="0">
                <a:pos x="wd2" y="hd2"/>
              </a:cxn>
              <a:cxn ang="5400000">
                <a:pos x="wd2" y="hd2"/>
              </a:cxn>
              <a:cxn ang="10800000">
                <a:pos x="wd2" y="hd2"/>
              </a:cxn>
              <a:cxn ang="16200000">
                <a:pos x="wd2" y="hd2"/>
              </a:cxn>
            </a:cxnLst>
            <a:rect l="0" t="0" r="r" b="b"/>
            <a:pathLst>
              <a:path w="21600" h="20861" extrusionOk="0">
                <a:moveTo>
                  <a:pt x="15674" y="7583"/>
                </a:moveTo>
                <a:cubicBezTo>
                  <a:pt x="15674" y="7162"/>
                  <a:pt x="20658" y="3422"/>
                  <a:pt x="17668" y="103"/>
                </a:cubicBezTo>
                <a:cubicBezTo>
                  <a:pt x="17169" y="-739"/>
                  <a:pt x="14732" y="3843"/>
                  <a:pt x="11298" y="5526"/>
                </a:cubicBezTo>
                <a:cubicBezTo>
                  <a:pt x="9360" y="6742"/>
                  <a:pt x="5428" y="8799"/>
                  <a:pt x="5428" y="10061"/>
                </a:cubicBezTo>
                <a:cubicBezTo>
                  <a:pt x="5428" y="17962"/>
                  <a:pt x="5428" y="17962"/>
                  <a:pt x="5428" y="17962"/>
                </a:cubicBezTo>
                <a:cubicBezTo>
                  <a:pt x="5428" y="19599"/>
                  <a:pt x="11797" y="20861"/>
                  <a:pt x="17169" y="20861"/>
                </a:cubicBezTo>
                <a:cubicBezTo>
                  <a:pt x="19108" y="20861"/>
                  <a:pt x="21600" y="10903"/>
                  <a:pt x="21600" y="9640"/>
                </a:cubicBezTo>
                <a:cubicBezTo>
                  <a:pt x="21600" y="8004"/>
                  <a:pt x="16172" y="8004"/>
                  <a:pt x="15674" y="7583"/>
                </a:cubicBezTo>
                <a:close/>
                <a:moveTo>
                  <a:pt x="3932" y="7583"/>
                </a:moveTo>
                <a:cubicBezTo>
                  <a:pt x="2991" y="7583"/>
                  <a:pt x="0" y="8004"/>
                  <a:pt x="0" y="11277"/>
                </a:cubicBezTo>
                <a:cubicBezTo>
                  <a:pt x="0" y="16653"/>
                  <a:pt x="0" y="16653"/>
                  <a:pt x="0" y="16653"/>
                </a:cubicBezTo>
                <a:cubicBezTo>
                  <a:pt x="0" y="20019"/>
                  <a:pt x="2991" y="20440"/>
                  <a:pt x="3932" y="20440"/>
                </a:cubicBezTo>
                <a:cubicBezTo>
                  <a:pt x="4929" y="20440"/>
                  <a:pt x="2437" y="19599"/>
                  <a:pt x="2437" y="17962"/>
                </a:cubicBezTo>
                <a:cubicBezTo>
                  <a:pt x="2437" y="10482"/>
                  <a:pt x="2437" y="10482"/>
                  <a:pt x="2437" y="10482"/>
                </a:cubicBezTo>
                <a:cubicBezTo>
                  <a:pt x="2437" y="8425"/>
                  <a:pt x="4929" y="7583"/>
                  <a:pt x="3932" y="7583"/>
                </a:cubicBez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dirty="0"/>
          </a:p>
        </p:txBody>
      </p:sp>
      <p:sp>
        <p:nvSpPr>
          <p:cNvPr id="26" name="Shape">
            <a:extLst>
              <a:ext uri="{FF2B5EF4-FFF2-40B4-BE49-F238E27FC236}">
                <a16:creationId xmlns:a16="http://schemas.microsoft.com/office/drawing/2014/main" id="{24254239-360B-4835-A8D7-17A01F90AA58}"/>
              </a:ext>
            </a:extLst>
          </p:cNvPr>
          <p:cNvSpPr/>
          <p:nvPr/>
        </p:nvSpPr>
        <p:spPr>
          <a:xfrm>
            <a:off x="11849052" y="4788044"/>
            <a:ext cx="468576" cy="534430"/>
          </a:xfrm>
          <a:custGeom>
            <a:avLst/>
            <a:gdLst/>
            <a:ahLst/>
            <a:cxnLst>
              <a:cxn ang="0">
                <a:pos x="wd2" y="hd2"/>
              </a:cxn>
              <a:cxn ang="5400000">
                <a:pos x="wd2" y="hd2"/>
              </a:cxn>
              <a:cxn ang="10800000">
                <a:pos x="wd2" y="hd2"/>
              </a:cxn>
              <a:cxn ang="16200000">
                <a:pos x="wd2" y="hd2"/>
              </a:cxn>
            </a:cxnLst>
            <a:rect l="0" t="0" r="r" b="b"/>
            <a:pathLst>
              <a:path w="21600" h="20861" extrusionOk="0">
                <a:moveTo>
                  <a:pt x="15674" y="7583"/>
                </a:moveTo>
                <a:cubicBezTo>
                  <a:pt x="15674" y="7162"/>
                  <a:pt x="20658" y="3422"/>
                  <a:pt x="17668" y="103"/>
                </a:cubicBezTo>
                <a:cubicBezTo>
                  <a:pt x="17169" y="-739"/>
                  <a:pt x="14732" y="3843"/>
                  <a:pt x="11298" y="5526"/>
                </a:cubicBezTo>
                <a:cubicBezTo>
                  <a:pt x="9360" y="6742"/>
                  <a:pt x="5428" y="8799"/>
                  <a:pt x="5428" y="10061"/>
                </a:cubicBezTo>
                <a:cubicBezTo>
                  <a:pt x="5428" y="17962"/>
                  <a:pt x="5428" y="17962"/>
                  <a:pt x="5428" y="17962"/>
                </a:cubicBezTo>
                <a:cubicBezTo>
                  <a:pt x="5428" y="19599"/>
                  <a:pt x="11797" y="20861"/>
                  <a:pt x="17169" y="20861"/>
                </a:cubicBezTo>
                <a:cubicBezTo>
                  <a:pt x="19108" y="20861"/>
                  <a:pt x="21600" y="10903"/>
                  <a:pt x="21600" y="9640"/>
                </a:cubicBezTo>
                <a:cubicBezTo>
                  <a:pt x="21600" y="8004"/>
                  <a:pt x="16172" y="8004"/>
                  <a:pt x="15674" y="7583"/>
                </a:cubicBezTo>
                <a:close/>
                <a:moveTo>
                  <a:pt x="3932" y="7583"/>
                </a:moveTo>
                <a:cubicBezTo>
                  <a:pt x="2991" y="7583"/>
                  <a:pt x="0" y="8004"/>
                  <a:pt x="0" y="11277"/>
                </a:cubicBezTo>
                <a:cubicBezTo>
                  <a:pt x="0" y="16653"/>
                  <a:pt x="0" y="16653"/>
                  <a:pt x="0" y="16653"/>
                </a:cubicBezTo>
                <a:cubicBezTo>
                  <a:pt x="0" y="20019"/>
                  <a:pt x="2991" y="20440"/>
                  <a:pt x="3932" y="20440"/>
                </a:cubicBezTo>
                <a:cubicBezTo>
                  <a:pt x="4929" y="20440"/>
                  <a:pt x="2437" y="19599"/>
                  <a:pt x="2437" y="17962"/>
                </a:cubicBezTo>
                <a:cubicBezTo>
                  <a:pt x="2437" y="10482"/>
                  <a:pt x="2437" y="10482"/>
                  <a:pt x="2437" y="10482"/>
                </a:cubicBezTo>
                <a:cubicBezTo>
                  <a:pt x="2437" y="8425"/>
                  <a:pt x="4929" y="7583"/>
                  <a:pt x="3932" y="7583"/>
                </a:cubicBez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7" name="Shape">
            <a:extLst>
              <a:ext uri="{FF2B5EF4-FFF2-40B4-BE49-F238E27FC236}">
                <a16:creationId xmlns:a16="http://schemas.microsoft.com/office/drawing/2014/main" id="{9DADFEEF-06D2-42A3-80B6-B416436F0AA0}"/>
              </a:ext>
            </a:extLst>
          </p:cNvPr>
          <p:cNvSpPr/>
          <p:nvPr/>
        </p:nvSpPr>
        <p:spPr>
          <a:xfrm>
            <a:off x="15921579" y="4790209"/>
            <a:ext cx="468576" cy="534430"/>
          </a:xfrm>
          <a:custGeom>
            <a:avLst/>
            <a:gdLst/>
            <a:ahLst/>
            <a:cxnLst>
              <a:cxn ang="0">
                <a:pos x="wd2" y="hd2"/>
              </a:cxn>
              <a:cxn ang="5400000">
                <a:pos x="wd2" y="hd2"/>
              </a:cxn>
              <a:cxn ang="10800000">
                <a:pos x="wd2" y="hd2"/>
              </a:cxn>
              <a:cxn ang="16200000">
                <a:pos x="wd2" y="hd2"/>
              </a:cxn>
            </a:cxnLst>
            <a:rect l="0" t="0" r="r" b="b"/>
            <a:pathLst>
              <a:path w="21600" h="20861" extrusionOk="0">
                <a:moveTo>
                  <a:pt x="15674" y="7583"/>
                </a:moveTo>
                <a:cubicBezTo>
                  <a:pt x="15674" y="7162"/>
                  <a:pt x="20658" y="3422"/>
                  <a:pt x="17668" y="103"/>
                </a:cubicBezTo>
                <a:cubicBezTo>
                  <a:pt x="17169" y="-739"/>
                  <a:pt x="14732" y="3843"/>
                  <a:pt x="11298" y="5526"/>
                </a:cubicBezTo>
                <a:cubicBezTo>
                  <a:pt x="9360" y="6742"/>
                  <a:pt x="5428" y="8799"/>
                  <a:pt x="5428" y="10061"/>
                </a:cubicBezTo>
                <a:cubicBezTo>
                  <a:pt x="5428" y="17962"/>
                  <a:pt x="5428" y="17962"/>
                  <a:pt x="5428" y="17962"/>
                </a:cubicBezTo>
                <a:cubicBezTo>
                  <a:pt x="5428" y="19599"/>
                  <a:pt x="11797" y="20861"/>
                  <a:pt x="17169" y="20861"/>
                </a:cubicBezTo>
                <a:cubicBezTo>
                  <a:pt x="19108" y="20861"/>
                  <a:pt x="21600" y="10903"/>
                  <a:pt x="21600" y="9640"/>
                </a:cubicBezTo>
                <a:cubicBezTo>
                  <a:pt x="21600" y="8004"/>
                  <a:pt x="16172" y="8004"/>
                  <a:pt x="15674" y="7583"/>
                </a:cubicBezTo>
                <a:close/>
                <a:moveTo>
                  <a:pt x="3932" y="7583"/>
                </a:moveTo>
                <a:cubicBezTo>
                  <a:pt x="2991" y="7583"/>
                  <a:pt x="0" y="8004"/>
                  <a:pt x="0" y="11277"/>
                </a:cubicBezTo>
                <a:cubicBezTo>
                  <a:pt x="0" y="16653"/>
                  <a:pt x="0" y="16653"/>
                  <a:pt x="0" y="16653"/>
                </a:cubicBezTo>
                <a:cubicBezTo>
                  <a:pt x="0" y="20019"/>
                  <a:pt x="2991" y="20440"/>
                  <a:pt x="3932" y="20440"/>
                </a:cubicBezTo>
                <a:cubicBezTo>
                  <a:pt x="4929" y="20440"/>
                  <a:pt x="2437" y="19599"/>
                  <a:pt x="2437" y="17962"/>
                </a:cubicBezTo>
                <a:cubicBezTo>
                  <a:pt x="2437" y="10482"/>
                  <a:pt x="2437" y="10482"/>
                  <a:pt x="2437" y="10482"/>
                </a:cubicBezTo>
                <a:cubicBezTo>
                  <a:pt x="2437" y="8425"/>
                  <a:pt x="4929" y="7583"/>
                  <a:pt x="3932" y="7583"/>
                </a:cubicBez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8" name="Shape">
            <a:extLst>
              <a:ext uri="{FF2B5EF4-FFF2-40B4-BE49-F238E27FC236}">
                <a16:creationId xmlns:a16="http://schemas.microsoft.com/office/drawing/2014/main" id="{970580E8-D464-4D14-AE7F-016A4270FDA5}"/>
              </a:ext>
            </a:extLst>
          </p:cNvPr>
          <p:cNvSpPr/>
          <p:nvPr/>
        </p:nvSpPr>
        <p:spPr>
          <a:xfrm>
            <a:off x="19932543" y="4755728"/>
            <a:ext cx="468576" cy="534430"/>
          </a:xfrm>
          <a:custGeom>
            <a:avLst/>
            <a:gdLst/>
            <a:ahLst/>
            <a:cxnLst>
              <a:cxn ang="0">
                <a:pos x="wd2" y="hd2"/>
              </a:cxn>
              <a:cxn ang="5400000">
                <a:pos x="wd2" y="hd2"/>
              </a:cxn>
              <a:cxn ang="10800000">
                <a:pos x="wd2" y="hd2"/>
              </a:cxn>
              <a:cxn ang="16200000">
                <a:pos x="wd2" y="hd2"/>
              </a:cxn>
            </a:cxnLst>
            <a:rect l="0" t="0" r="r" b="b"/>
            <a:pathLst>
              <a:path w="21600" h="20861" extrusionOk="0">
                <a:moveTo>
                  <a:pt x="15674" y="7583"/>
                </a:moveTo>
                <a:cubicBezTo>
                  <a:pt x="15674" y="7162"/>
                  <a:pt x="20658" y="3422"/>
                  <a:pt x="17668" y="103"/>
                </a:cubicBezTo>
                <a:cubicBezTo>
                  <a:pt x="17169" y="-739"/>
                  <a:pt x="14732" y="3843"/>
                  <a:pt x="11298" y="5526"/>
                </a:cubicBezTo>
                <a:cubicBezTo>
                  <a:pt x="9360" y="6742"/>
                  <a:pt x="5428" y="8799"/>
                  <a:pt x="5428" y="10061"/>
                </a:cubicBezTo>
                <a:cubicBezTo>
                  <a:pt x="5428" y="17962"/>
                  <a:pt x="5428" y="17962"/>
                  <a:pt x="5428" y="17962"/>
                </a:cubicBezTo>
                <a:cubicBezTo>
                  <a:pt x="5428" y="19599"/>
                  <a:pt x="11797" y="20861"/>
                  <a:pt x="17169" y="20861"/>
                </a:cubicBezTo>
                <a:cubicBezTo>
                  <a:pt x="19108" y="20861"/>
                  <a:pt x="21600" y="10903"/>
                  <a:pt x="21600" y="9640"/>
                </a:cubicBezTo>
                <a:cubicBezTo>
                  <a:pt x="21600" y="8004"/>
                  <a:pt x="16172" y="8004"/>
                  <a:pt x="15674" y="7583"/>
                </a:cubicBezTo>
                <a:close/>
                <a:moveTo>
                  <a:pt x="3932" y="7583"/>
                </a:moveTo>
                <a:cubicBezTo>
                  <a:pt x="2991" y="7583"/>
                  <a:pt x="0" y="8004"/>
                  <a:pt x="0" y="11277"/>
                </a:cubicBezTo>
                <a:cubicBezTo>
                  <a:pt x="0" y="16653"/>
                  <a:pt x="0" y="16653"/>
                  <a:pt x="0" y="16653"/>
                </a:cubicBezTo>
                <a:cubicBezTo>
                  <a:pt x="0" y="20019"/>
                  <a:pt x="2991" y="20440"/>
                  <a:pt x="3932" y="20440"/>
                </a:cubicBezTo>
                <a:cubicBezTo>
                  <a:pt x="4929" y="20440"/>
                  <a:pt x="2437" y="19599"/>
                  <a:pt x="2437" y="17962"/>
                </a:cubicBezTo>
                <a:cubicBezTo>
                  <a:pt x="2437" y="10482"/>
                  <a:pt x="2437" y="10482"/>
                  <a:pt x="2437" y="10482"/>
                </a:cubicBezTo>
                <a:cubicBezTo>
                  <a:pt x="2437" y="8425"/>
                  <a:pt x="4929" y="7583"/>
                  <a:pt x="3932" y="7583"/>
                </a:cubicBez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16"/>
                                        </p:tgtEl>
                                        <p:attrNameLst>
                                          <p:attrName>style.visibility</p:attrName>
                                        </p:attrNameLst>
                                      </p:cBhvr>
                                      <p:to>
                                        <p:strVal val="visible"/>
                                      </p:to>
                                    </p:set>
                                    <p:anim calcmode="lin" valueType="num">
                                      <p:cBhvr additive="base">
                                        <p:cTn id="7" dur="500" fill="hold"/>
                                        <p:tgtEl>
                                          <p:spTgt spid="1716"/>
                                        </p:tgtEl>
                                        <p:attrNameLst>
                                          <p:attrName>ppt_x</p:attrName>
                                        </p:attrNameLst>
                                      </p:cBhvr>
                                      <p:tavLst>
                                        <p:tav tm="0">
                                          <p:val>
                                            <p:strVal val="#ppt_x"/>
                                          </p:val>
                                        </p:tav>
                                        <p:tav tm="100000">
                                          <p:val>
                                            <p:strVal val="#ppt_x"/>
                                          </p:val>
                                        </p:tav>
                                      </p:tavLst>
                                    </p:anim>
                                    <p:anim calcmode="lin" valueType="num">
                                      <p:cBhvr additive="base">
                                        <p:cTn id="8" dur="500" fill="hold"/>
                                        <p:tgtEl>
                                          <p:spTgt spid="17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26"/>
                                        </p:tgtEl>
                                        <p:attrNameLst>
                                          <p:attrName>style.visibility</p:attrName>
                                        </p:attrNameLst>
                                      </p:cBhvr>
                                      <p:to>
                                        <p:strVal val="visible"/>
                                      </p:to>
                                    </p:set>
                                    <p:anim calcmode="lin" valueType="num">
                                      <p:cBhvr additive="base">
                                        <p:cTn id="11" dur="500" fill="hold"/>
                                        <p:tgtEl>
                                          <p:spTgt spid="1726"/>
                                        </p:tgtEl>
                                        <p:attrNameLst>
                                          <p:attrName>ppt_x</p:attrName>
                                        </p:attrNameLst>
                                      </p:cBhvr>
                                      <p:tavLst>
                                        <p:tav tm="0">
                                          <p:val>
                                            <p:strVal val="#ppt_x"/>
                                          </p:val>
                                        </p:tav>
                                        <p:tav tm="100000">
                                          <p:val>
                                            <p:strVal val="#ppt_x"/>
                                          </p:val>
                                        </p:tav>
                                      </p:tavLst>
                                    </p:anim>
                                    <p:anim calcmode="lin" valueType="num">
                                      <p:cBhvr additive="base">
                                        <p:cTn id="12" dur="500" fill="hold"/>
                                        <p:tgtEl>
                                          <p:spTgt spid="17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ppt_x"/>
                                          </p:val>
                                        </p:tav>
                                        <p:tav tm="100000">
                                          <p:val>
                                            <p:strVal val="#ppt_x"/>
                                          </p:val>
                                        </p:tav>
                                      </p:tavLst>
                                    </p:anim>
                                    <p:anim calcmode="lin" valueType="num">
                                      <p:cBhvr additive="base">
                                        <p:cTn id="18" dur="500" fill="hold"/>
                                        <p:tgtEl>
                                          <p:spTgt spid="2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18"/>
                                        </p:tgtEl>
                                        <p:attrNameLst>
                                          <p:attrName>style.visibility</p:attrName>
                                        </p:attrNameLst>
                                      </p:cBhvr>
                                      <p:to>
                                        <p:strVal val="visible"/>
                                      </p:to>
                                    </p:set>
                                    <p:anim calcmode="lin" valueType="num">
                                      <p:cBhvr additive="base">
                                        <p:cTn id="21" dur="500" fill="hold"/>
                                        <p:tgtEl>
                                          <p:spTgt spid="1718"/>
                                        </p:tgtEl>
                                        <p:attrNameLst>
                                          <p:attrName>ppt_x</p:attrName>
                                        </p:attrNameLst>
                                      </p:cBhvr>
                                      <p:tavLst>
                                        <p:tav tm="0">
                                          <p:val>
                                            <p:strVal val="#ppt_x"/>
                                          </p:val>
                                        </p:tav>
                                        <p:tav tm="100000">
                                          <p:val>
                                            <p:strVal val="#ppt_x"/>
                                          </p:val>
                                        </p:tav>
                                      </p:tavLst>
                                    </p:anim>
                                    <p:anim calcmode="lin" valueType="num">
                                      <p:cBhvr additive="base">
                                        <p:cTn id="22" dur="500" fill="hold"/>
                                        <p:tgtEl>
                                          <p:spTgt spid="17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20"/>
                                        </p:tgtEl>
                                        <p:attrNameLst>
                                          <p:attrName>style.visibility</p:attrName>
                                        </p:attrNameLst>
                                      </p:cBhvr>
                                      <p:to>
                                        <p:strVal val="visible"/>
                                      </p:to>
                                    </p:set>
                                    <p:anim calcmode="lin" valueType="num">
                                      <p:cBhvr additive="base">
                                        <p:cTn id="31" dur="500" fill="hold"/>
                                        <p:tgtEl>
                                          <p:spTgt spid="1720"/>
                                        </p:tgtEl>
                                        <p:attrNameLst>
                                          <p:attrName>ppt_x</p:attrName>
                                        </p:attrNameLst>
                                      </p:cBhvr>
                                      <p:tavLst>
                                        <p:tav tm="0">
                                          <p:val>
                                            <p:strVal val="#ppt_x"/>
                                          </p:val>
                                        </p:tav>
                                        <p:tav tm="100000">
                                          <p:val>
                                            <p:strVal val="#ppt_x"/>
                                          </p:val>
                                        </p:tav>
                                      </p:tavLst>
                                    </p:anim>
                                    <p:anim calcmode="lin" valueType="num">
                                      <p:cBhvr additive="base">
                                        <p:cTn id="32" dur="500" fill="hold"/>
                                        <p:tgtEl>
                                          <p:spTgt spid="172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22"/>
                                        </p:tgtEl>
                                        <p:attrNameLst>
                                          <p:attrName>style.visibility</p:attrName>
                                        </p:attrNameLst>
                                      </p:cBhvr>
                                      <p:to>
                                        <p:strVal val="visible"/>
                                      </p:to>
                                    </p:set>
                                    <p:anim calcmode="lin" valueType="num">
                                      <p:cBhvr additive="base">
                                        <p:cTn id="41" dur="500" fill="hold"/>
                                        <p:tgtEl>
                                          <p:spTgt spid="1722"/>
                                        </p:tgtEl>
                                        <p:attrNameLst>
                                          <p:attrName>ppt_x</p:attrName>
                                        </p:attrNameLst>
                                      </p:cBhvr>
                                      <p:tavLst>
                                        <p:tav tm="0">
                                          <p:val>
                                            <p:strVal val="#ppt_x"/>
                                          </p:val>
                                        </p:tav>
                                        <p:tav tm="100000">
                                          <p:val>
                                            <p:strVal val="#ppt_x"/>
                                          </p:val>
                                        </p:tav>
                                      </p:tavLst>
                                    </p:anim>
                                    <p:anim calcmode="lin" valueType="num">
                                      <p:cBhvr additive="base">
                                        <p:cTn id="42" dur="500" fill="hold"/>
                                        <p:tgtEl>
                                          <p:spTgt spid="172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24"/>
                                        </p:tgtEl>
                                        <p:attrNameLst>
                                          <p:attrName>style.visibility</p:attrName>
                                        </p:attrNameLst>
                                      </p:cBhvr>
                                      <p:to>
                                        <p:strVal val="visible"/>
                                      </p:to>
                                    </p:set>
                                    <p:anim calcmode="lin" valueType="num">
                                      <p:cBhvr additive="base">
                                        <p:cTn id="51" dur="500" fill="hold"/>
                                        <p:tgtEl>
                                          <p:spTgt spid="1724"/>
                                        </p:tgtEl>
                                        <p:attrNameLst>
                                          <p:attrName>ppt_x</p:attrName>
                                        </p:attrNameLst>
                                      </p:cBhvr>
                                      <p:tavLst>
                                        <p:tav tm="0">
                                          <p:val>
                                            <p:strVal val="#ppt_x"/>
                                          </p:val>
                                        </p:tav>
                                        <p:tav tm="100000">
                                          <p:val>
                                            <p:strVal val="#ppt_x"/>
                                          </p:val>
                                        </p:tav>
                                      </p:tavLst>
                                    </p:anim>
                                    <p:anim calcmode="lin" valueType="num">
                                      <p:cBhvr additive="base">
                                        <p:cTn id="52" dur="500" fill="hold"/>
                                        <p:tgtEl>
                                          <p:spTgt spid="17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6" grpId="0" animBg="1"/>
      <p:bldP spid="1718" grpId="0" animBg="1"/>
      <p:bldP spid="1720" grpId="0" animBg="1"/>
      <p:bldP spid="1722" grpId="0" animBg="1"/>
      <p:bldP spid="1724" grpId="0" animBg="1"/>
      <p:bldP spid="1726" grpId="0" animBg="1"/>
      <p:bldP spid="25" grpId="0" animBg="1"/>
      <p:bldP spid="26" grpId="0" animBg="1"/>
      <p:bldP spid="27"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sp>
        <p:nvSpPr>
          <p:cNvPr id="1074" name="Rectangle"/>
          <p:cNvSpPr/>
          <p:nvPr/>
        </p:nvSpPr>
        <p:spPr>
          <a:xfrm>
            <a:off x="1051896" y="3923324"/>
            <a:ext cx="11851686" cy="6745964"/>
          </a:xfrm>
          <a:prstGeom prst="rect">
            <a:avLst/>
          </a:prstGeom>
          <a:solidFill>
            <a:srgbClr val="313438"/>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dirty="0"/>
          </a:p>
        </p:txBody>
      </p:sp>
      <p:sp>
        <p:nvSpPr>
          <p:cNvPr id="1075" name="Shape"/>
          <p:cNvSpPr/>
          <p:nvPr/>
        </p:nvSpPr>
        <p:spPr>
          <a:xfrm>
            <a:off x="23210506" y="11425818"/>
            <a:ext cx="825331" cy="825332"/>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076" name="Rectangle"/>
          <p:cNvSpPr/>
          <p:nvPr/>
        </p:nvSpPr>
        <p:spPr>
          <a:xfrm>
            <a:off x="14656239" y="4055865"/>
            <a:ext cx="8015774" cy="6745964"/>
          </a:xfrm>
          <a:prstGeom prst="rect">
            <a:avLst/>
          </a:prstGeom>
          <a:ln w="190500">
            <a:solidFill>
              <a:srgbClr val="FFFFFF">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078" name="Rectangle"/>
          <p:cNvSpPr/>
          <p:nvPr/>
        </p:nvSpPr>
        <p:spPr>
          <a:xfrm>
            <a:off x="1086242" y="2465424"/>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080" name="Lorem ipsum sit lom dolor sit amet, consectetur sit amet adipiscing. Lorem ipsum."/>
          <p:cNvSpPr txBox="1"/>
          <p:nvPr/>
        </p:nvSpPr>
        <p:spPr>
          <a:xfrm>
            <a:off x="2285647" y="5320962"/>
            <a:ext cx="9452876" cy="4215769"/>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algn="just">
              <a:lnSpc>
                <a:spcPct val="120000"/>
              </a:lnSpc>
              <a:defRPr sz="2500" cap="none" spc="75">
                <a:solidFill>
                  <a:srgbClr val="FFFFFF"/>
                </a:solidFill>
                <a:latin typeface="Raleway Light"/>
                <a:ea typeface="Raleway Light"/>
                <a:cs typeface="Raleway Light"/>
                <a:sym typeface="Raleway Light"/>
              </a:defRPr>
            </a:pPr>
            <a:r>
              <a:rPr lang="en-US" b="1" dirty="0">
                <a:latin typeface="Raleway"/>
                <a:ea typeface="Raleway"/>
                <a:cs typeface="Raleway"/>
                <a:sym typeface="Raleway"/>
              </a:rPr>
              <a:t>So where can we apply the command pattern?</a:t>
            </a:r>
          </a:p>
          <a:p>
            <a:pPr algn="just">
              <a:lnSpc>
                <a:spcPct val="120000"/>
              </a:lnSpc>
              <a:defRPr sz="2500" cap="none" spc="75">
                <a:solidFill>
                  <a:srgbClr val="FFFFFF"/>
                </a:solidFill>
                <a:latin typeface="Raleway Light"/>
                <a:ea typeface="Raleway Light"/>
                <a:cs typeface="Raleway Light"/>
                <a:sym typeface="Raleway Light"/>
              </a:defRPr>
            </a:pPr>
            <a:endParaRPr lang="tr-TR" b="1" dirty="0">
              <a:latin typeface="Raleway"/>
              <a:ea typeface="Raleway"/>
              <a:cs typeface="Raleway"/>
              <a:sym typeface="Raleway"/>
            </a:endParaRPr>
          </a:p>
          <a:p>
            <a:pPr algn="just">
              <a:lnSpc>
                <a:spcPct val="120000"/>
              </a:lnSpc>
              <a:defRPr sz="2500" cap="none" spc="75">
                <a:solidFill>
                  <a:srgbClr val="FFFFFF"/>
                </a:solidFill>
                <a:latin typeface="Raleway Light"/>
                <a:ea typeface="Raleway Light"/>
                <a:cs typeface="Raleway Light"/>
                <a:sym typeface="Raleway Light"/>
              </a:defRPr>
            </a:pPr>
            <a:r>
              <a:rPr lang="tr-TR" b="1" dirty="0">
                <a:latin typeface="Raleway"/>
                <a:ea typeface="Raleway"/>
                <a:cs typeface="Raleway"/>
                <a:sym typeface="Raleway"/>
              </a:rPr>
              <a:t>	</a:t>
            </a:r>
            <a:r>
              <a:rPr lang="en-US" b="1" dirty="0">
                <a:latin typeface="Raleway"/>
                <a:ea typeface="Raleway"/>
                <a:cs typeface="Raleway"/>
                <a:sym typeface="Raleway"/>
              </a:rPr>
              <a:t>In user interfaces</a:t>
            </a:r>
          </a:p>
          <a:p>
            <a:pPr algn="just">
              <a:lnSpc>
                <a:spcPct val="120000"/>
              </a:lnSpc>
              <a:defRPr sz="2500" cap="none" spc="75">
                <a:solidFill>
                  <a:srgbClr val="FFFFFF"/>
                </a:solidFill>
                <a:latin typeface="Raleway Light"/>
                <a:ea typeface="Raleway Light"/>
                <a:cs typeface="Raleway Light"/>
                <a:sym typeface="Raleway Light"/>
              </a:defRPr>
            </a:pPr>
            <a:r>
              <a:rPr lang="tr-TR" b="1" dirty="0">
                <a:latin typeface="Raleway"/>
                <a:ea typeface="Raleway"/>
                <a:cs typeface="Raleway"/>
                <a:sym typeface="Raleway"/>
              </a:rPr>
              <a:t>	</a:t>
            </a:r>
          </a:p>
          <a:p>
            <a:pPr algn="just">
              <a:lnSpc>
                <a:spcPct val="120000"/>
              </a:lnSpc>
              <a:defRPr sz="2500" cap="none" spc="75">
                <a:solidFill>
                  <a:srgbClr val="FFFFFF"/>
                </a:solidFill>
                <a:latin typeface="Raleway Light"/>
                <a:ea typeface="Raleway Light"/>
                <a:cs typeface="Raleway Light"/>
                <a:sym typeface="Raleway Light"/>
              </a:defRPr>
            </a:pPr>
            <a:r>
              <a:rPr lang="tr-TR" b="1" dirty="0">
                <a:latin typeface="Raleway"/>
                <a:ea typeface="Raleway"/>
                <a:cs typeface="Raleway"/>
                <a:sym typeface="Raleway"/>
              </a:rPr>
              <a:t>	</a:t>
            </a:r>
            <a:r>
              <a:rPr lang="en-US" b="1" dirty="0">
                <a:latin typeface="Raleway"/>
                <a:ea typeface="Raleway"/>
                <a:cs typeface="Raleway"/>
                <a:sym typeface="Raleway"/>
              </a:rPr>
              <a:t>In products with transactions such as Undo and Redo</a:t>
            </a:r>
          </a:p>
          <a:p>
            <a:pPr algn="just">
              <a:lnSpc>
                <a:spcPct val="120000"/>
              </a:lnSpc>
              <a:defRPr sz="2500" cap="none" spc="75">
                <a:solidFill>
                  <a:srgbClr val="FFFFFF"/>
                </a:solidFill>
                <a:latin typeface="Raleway Light"/>
                <a:ea typeface="Raleway Light"/>
                <a:cs typeface="Raleway Light"/>
                <a:sym typeface="Raleway Light"/>
              </a:defRPr>
            </a:pPr>
            <a:r>
              <a:rPr lang="tr-TR" b="1" dirty="0">
                <a:latin typeface="Raleway"/>
                <a:ea typeface="Raleway"/>
                <a:cs typeface="Raleway"/>
                <a:sym typeface="Raleway"/>
              </a:rPr>
              <a:t>	</a:t>
            </a:r>
          </a:p>
          <a:p>
            <a:pPr algn="just">
              <a:lnSpc>
                <a:spcPct val="120000"/>
              </a:lnSpc>
              <a:defRPr sz="2500" cap="none" spc="75">
                <a:solidFill>
                  <a:srgbClr val="FFFFFF"/>
                </a:solidFill>
                <a:latin typeface="Raleway Light"/>
                <a:ea typeface="Raleway Light"/>
                <a:cs typeface="Raleway Light"/>
                <a:sym typeface="Raleway Light"/>
              </a:defRPr>
            </a:pPr>
            <a:r>
              <a:rPr lang="tr-TR" b="1" dirty="0">
                <a:latin typeface="Raleway"/>
                <a:ea typeface="Raleway"/>
                <a:cs typeface="Raleway"/>
                <a:sym typeface="Raleway"/>
              </a:rPr>
              <a:t>	</a:t>
            </a:r>
            <a:r>
              <a:rPr lang="en-US" b="1" dirty="0">
                <a:latin typeface="Raleway"/>
                <a:ea typeface="Raleway"/>
                <a:cs typeface="Raleway"/>
                <a:sym typeface="Raleway"/>
              </a:rPr>
              <a:t>While doing database operations</a:t>
            </a:r>
          </a:p>
          <a:p>
            <a:pPr algn="just">
              <a:lnSpc>
                <a:spcPct val="120000"/>
              </a:lnSpc>
              <a:defRPr sz="2500" cap="none" spc="75">
                <a:solidFill>
                  <a:srgbClr val="FFFFFF"/>
                </a:solidFill>
                <a:latin typeface="Raleway Light"/>
                <a:ea typeface="Raleway Light"/>
                <a:cs typeface="Raleway Light"/>
                <a:sym typeface="Raleway Light"/>
              </a:defRPr>
            </a:pPr>
            <a:endParaRPr lang="tr-TR" b="1" dirty="0">
              <a:latin typeface="Raleway"/>
              <a:ea typeface="Raleway"/>
              <a:cs typeface="Raleway"/>
              <a:sym typeface="Raleway"/>
            </a:endParaRPr>
          </a:p>
          <a:p>
            <a:pPr algn="just">
              <a:lnSpc>
                <a:spcPct val="120000"/>
              </a:lnSpc>
              <a:defRPr sz="2500" cap="none" spc="75">
                <a:solidFill>
                  <a:srgbClr val="FFFFFF"/>
                </a:solidFill>
                <a:latin typeface="Raleway Light"/>
                <a:ea typeface="Raleway Light"/>
                <a:cs typeface="Raleway Light"/>
                <a:sym typeface="Raleway Light"/>
              </a:defRPr>
            </a:pPr>
            <a:r>
              <a:rPr lang="tr-TR" b="1" dirty="0">
                <a:latin typeface="Raleway"/>
                <a:ea typeface="Raleway"/>
                <a:cs typeface="Raleway"/>
                <a:sym typeface="Raleway"/>
              </a:rPr>
              <a:t>	</a:t>
            </a:r>
            <a:r>
              <a:rPr lang="en-US" b="1" dirty="0">
                <a:latin typeface="Raleway"/>
                <a:ea typeface="Raleway"/>
                <a:cs typeface="Raleway"/>
                <a:sym typeface="Raleway"/>
              </a:rPr>
              <a:t>Wherever you think it is suitable!</a:t>
            </a:r>
          </a:p>
        </p:txBody>
      </p:sp>
      <p:sp>
        <p:nvSpPr>
          <p:cNvPr id="58" name="modern, very elegant and professional design">
            <a:extLst>
              <a:ext uri="{FF2B5EF4-FFF2-40B4-BE49-F238E27FC236}">
                <a16:creationId xmlns:a16="http://schemas.microsoft.com/office/drawing/2014/main" id="{A03D244C-F899-43E3-8281-A32C72FC4B97}"/>
              </a:ext>
            </a:extLst>
          </p:cNvPr>
          <p:cNvSpPr txBox="1"/>
          <p:nvPr/>
        </p:nvSpPr>
        <p:spPr>
          <a:xfrm>
            <a:off x="1017799" y="1563172"/>
            <a:ext cx="8924121"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lvl1pPr>
              <a:defRPr>
                <a:solidFill>
                  <a:srgbClr val="FFFFFF"/>
                </a:solidFill>
              </a:defRPr>
            </a:lvl1pPr>
          </a:lstStyle>
          <a:p>
            <a:r>
              <a:rPr lang="en-US" dirty="0"/>
              <a:t>Real Life Examples</a:t>
            </a:r>
          </a:p>
        </p:txBody>
      </p:sp>
      <p:grpSp>
        <p:nvGrpSpPr>
          <p:cNvPr id="12" name="Group">
            <a:extLst>
              <a:ext uri="{FF2B5EF4-FFF2-40B4-BE49-F238E27FC236}">
                <a16:creationId xmlns:a16="http://schemas.microsoft.com/office/drawing/2014/main" id="{26C59FC6-1512-4C86-B486-B86AF2266FC0}"/>
              </a:ext>
            </a:extLst>
          </p:cNvPr>
          <p:cNvGrpSpPr/>
          <p:nvPr/>
        </p:nvGrpSpPr>
        <p:grpSpPr>
          <a:xfrm>
            <a:off x="19213475" y="350453"/>
            <a:ext cx="3217601" cy="3220527"/>
            <a:chOff x="0" y="0"/>
            <a:chExt cx="3217599" cy="3220526"/>
          </a:xfrm>
        </p:grpSpPr>
        <p:sp>
          <p:nvSpPr>
            <p:cNvPr id="13" name="Shape">
              <a:extLst>
                <a:ext uri="{FF2B5EF4-FFF2-40B4-BE49-F238E27FC236}">
                  <a16:creationId xmlns:a16="http://schemas.microsoft.com/office/drawing/2014/main" id="{5BF957BA-631E-4364-A083-86CC40EE3B72}"/>
                </a:ext>
              </a:extLst>
            </p:cNvPr>
            <p:cNvSpPr/>
            <p:nvPr/>
          </p:nvSpPr>
          <p:spPr>
            <a:xfrm>
              <a:off x="234222" y="234220"/>
              <a:ext cx="2752087" cy="2757942"/>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26" y="21600"/>
                    <a:pt x="0" y="16739"/>
                    <a:pt x="0" y="10777"/>
                  </a:cubicBezTo>
                  <a:cubicBezTo>
                    <a:pt x="0" y="4861"/>
                    <a:pt x="4826" y="0"/>
                    <a:pt x="10800" y="0"/>
                  </a:cubicBezTo>
                  <a:cubicBezTo>
                    <a:pt x="16774" y="0"/>
                    <a:pt x="21600" y="4861"/>
                    <a:pt x="21600" y="10777"/>
                  </a:cubicBezTo>
                  <a:cubicBezTo>
                    <a:pt x="21600" y="16739"/>
                    <a:pt x="16774" y="21600"/>
                    <a:pt x="10800" y="21600"/>
                  </a:cubicBezTo>
                  <a:close/>
                  <a:moveTo>
                    <a:pt x="10800" y="871"/>
                  </a:moveTo>
                  <a:cubicBezTo>
                    <a:pt x="5331" y="871"/>
                    <a:pt x="873" y="5320"/>
                    <a:pt x="873" y="10777"/>
                  </a:cubicBezTo>
                  <a:cubicBezTo>
                    <a:pt x="873" y="16234"/>
                    <a:pt x="5331" y="20683"/>
                    <a:pt x="10800" y="20683"/>
                  </a:cubicBezTo>
                  <a:cubicBezTo>
                    <a:pt x="16269" y="20683"/>
                    <a:pt x="20727" y="16234"/>
                    <a:pt x="20727" y="10777"/>
                  </a:cubicBezTo>
                  <a:cubicBezTo>
                    <a:pt x="20727" y="5320"/>
                    <a:pt x="16269" y="871"/>
                    <a:pt x="10800" y="871"/>
                  </a:cubicBezTo>
                  <a:close/>
                </a:path>
              </a:pathLst>
            </a:custGeom>
            <a:solidFill>
              <a:srgbClr val="EEB318"/>
            </a:solidFill>
            <a:ln w="12700" cap="flat">
              <a:noFill/>
              <a:miter lim="400000"/>
            </a:ln>
            <a:effectLst/>
          </p:spPr>
          <p:txBody>
            <a:bodyPr wrap="square" lIns="50800" tIns="50800" rIns="50800" bIns="50800" numCol="1" anchor="ctr">
              <a:noAutofit/>
            </a:bodyPr>
            <a:lstStyle/>
            <a:p>
              <a:pPr>
                <a:lnSpc>
                  <a:spcPct val="120000"/>
                </a:lnSpc>
                <a:defRPr sz="2400" spc="240">
                  <a:solidFill>
                    <a:srgbClr val="53585F"/>
                  </a:solidFill>
                </a:defRPr>
              </a:pPr>
              <a:endParaRPr/>
            </a:p>
          </p:txBody>
        </p:sp>
        <p:sp>
          <p:nvSpPr>
            <p:cNvPr id="14" name="Shape">
              <a:extLst>
                <a:ext uri="{FF2B5EF4-FFF2-40B4-BE49-F238E27FC236}">
                  <a16:creationId xmlns:a16="http://schemas.microsoft.com/office/drawing/2014/main" id="{F85FD97B-2BFD-4130-998F-CA650664F915}"/>
                </a:ext>
              </a:extLst>
            </p:cNvPr>
            <p:cNvSpPr/>
            <p:nvPr/>
          </p:nvSpPr>
          <p:spPr>
            <a:xfrm>
              <a:off x="0" y="0"/>
              <a:ext cx="3217600" cy="322052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4831" y="21600"/>
                    <a:pt x="0" y="16769"/>
                    <a:pt x="0" y="10800"/>
                  </a:cubicBezTo>
                  <a:cubicBezTo>
                    <a:pt x="0" y="4870"/>
                    <a:pt x="4831" y="0"/>
                    <a:pt x="10800" y="0"/>
                  </a:cubicBezTo>
                  <a:cubicBezTo>
                    <a:pt x="16769" y="0"/>
                    <a:pt x="21600" y="4870"/>
                    <a:pt x="21600" y="10800"/>
                  </a:cubicBezTo>
                  <a:cubicBezTo>
                    <a:pt x="21600" y="16769"/>
                    <a:pt x="16769" y="21600"/>
                    <a:pt x="10800" y="21600"/>
                  </a:cubicBezTo>
                  <a:close/>
                  <a:moveTo>
                    <a:pt x="10800" y="785"/>
                  </a:moveTo>
                  <a:cubicBezTo>
                    <a:pt x="5263" y="785"/>
                    <a:pt x="785" y="5302"/>
                    <a:pt x="785" y="10800"/>
                  </a:cubicBezTo>
                  <a:cubicBezTo>
                    <a:pt x="785" y="16337"/>
                    <a:pt x="5263" y="20854"/>
                    <a:pt x="10800" y="20854"/>
                  </a:cubicBezTo>
                  <a:cubicBezTo>
                    <a:pt x="16337" y="20854"/>
                    <a:pt x="20854" y="16337"/>
                    <a:pt x="20854" y="10800"/>
                  </a:cubicBezTo>
                  <a:cubicBezTo>
                    <a:pt x="20854" y="5302"/>
                    <a:pt x="16337" y="785"/>
                    <a:pt x="10800" y="785"/>
                  </a:cubicBezTo>
                  <a:close/>
                </a:path>
              </a:pathLst>
            </a:custGeom>
            <a:solidFill>
              <a:srgbClr val="E88678"/>
            </a:solidFill>
            <a:ln w="12700" cap="flat">
              <a:noFill/>
              <a:miter lim="400000"/>
            </a:ln>
            <a:effectLst/>
          </p:spPr>
          <p:txBody>
            <a:bodyPr wrap="square" lIns="50800" tIns="50800" rIns="50800" bIns="50800" numCol="1" anchor="ctr">
              <a:noAutofit/>
            </a:bodyPr>
            <a:lstStyle/>
            <a:p>
              <a:pPr>
                <a:lnSpc>
                  <a:spcPct val="120000"/>
                </a:lnSpc>
                <a:defRPr sz="2400" spc="240">
                  <a:solidFill>
                    <a:srgbClr val="53585F"/>
                  </a:solidFill>
                </a:defRPr>
              </a:pPr>
              <a:endParaRPr/>
            </a:p>
          </p:txBody>
        </p:sp>
        <p:sp>
          <p:nvSpPr>
            <p:cNvPr id="16" name="Shape">
              <a:extLst>
                <a:ext uri="{FF2B5EF4-FFF2-40B4-BE49-F238E27FC236}">
                  <a16:creationId xmlns:a16="http://schemas.microsoft.com/office/drawing/2014/main" id="{E4C9180C-1048-4F91-A253-593A03A103E7}"/>
                </a:ext>
              </a:extLst>
            </p:cNvPr>
            <p:cNvSpPr/>
            <p:nvPr/>
          </p:nvSpPr>
          <p:spPr>
            <a:xfrm>
              <a:off x="480154" y="480150"/>
              <a:ext cx="2260224" cy="22660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12" y="0"/>
                    <a:pt x="0" y="4856"/>
                    <a:pt x="0" y="10772"/>
                  </a:cubicBezTo>
                  <a:cubicBezTo>
                    <a:pt x="0" y="16744"/>
                    <a:pt x="4812" y="21600"/>
                    <a:pt x="10800" y="21600"/>
                  </a:cubicBezTo>
                  <a:cubicBezTo>
                    <a:pt x="16788" y="21600"/>
                    <a:pt x="21600" y="16744"/>
                    <a:pt x="21600" y="10772"/>
                  </a:cubicBezTo>
                  <a:cubicBezTo>
                    <a:pt x="21600" y="4856"/>
                    <a:pt x="16788" y="0"/>
                    <a:pt x="10800" y="0"/>
                  </a:cubicBezTo>
                  <a:close/>
                  <a:moveTo>
                    <a:pt x="783" y="10772"/>
                  </a:moveTo>
                  <a:cubicBezTo>
                    <a:pt x="783" y="9098"/>
                    <a:pt x="1231" y="7423"/>
                    <a:pt x="2015" y="6028"/>
                  </a:cubicBezTo>
                  <a:cubicBezTo>
                    <a:pt x="2070" y="6028"/>
                    <a:pt x="2126" y="6084"/>
                    <a:pt x="2182" y="6084"/>
                  </a:cubicBezTo>
                  <a:cubicBezTo>
                    <a:pt x="2238" y="6140"/>
                    <a:pt x="2518" y="6363"/>
                    <a:pt x="2462" y="6586"/>
                  </a:cubicBezTo>
                  <a:cubicBezTo>
                    <a:pt x="2462" y="6586"/>
                    <a:pt x="2406" y="6753"/>
                    <a:pt x="2350" y="7144"/>
                  </a:cubicBezTo>
                  <a:cubicBezTo>
                    <a:pt x="2350" y="7535"/>
                    <a:pt x="2294" y="7926"/>
                    <a:pt x="2238" y="8205"/>
                  </a:cubicBezTo>
                  <a:cubicBezTo>
                    <a:pt x="2238" y="8763"/>
                    <a:pt x="2574" y="8874"/>
                    <a:pt x="2574" y="8874"/>
                  </a:cubicBezTo>
                  <a:cubicBezTo>
                    <a:pt x="2742" y="8986"/>
                    <a:pt x="3022" y="9153"/>
                    <a:pt x="3190" y="9321"/>
                  </a:cubicBezTo>
                  <a:cubicBezTo>
                    <a:pt x="3190" y="9321"/>
                    <a:pt x="3246" y="9433"/>
                    <a:pt x="3358" y="9712"/>
                  </a:cubicBezTo>
                  <a:cubicBezTo>
                    <a:pt x="3413" y="9767"/>
                    <a:pt x="3413" y="9879"/>
                    <a:pt x="3469" y="9991"/>
                  </a:cubicBezTo>
                  <a:cubicBezTo>
                    <a:pt x="3581" y="10270"/>
                    <a:pt x="3693" y="10493"/>
                    <a:pt x="3805" y="10716"/>
                  </a:cubicBezTo>
                  <a:cubicBezTo>
                    <a:pt x="4029" y="11051"/>
                    <a:pt x="4477" y="11219"/>
                    <a:pt x="4477" y="11219"/>
                  </a:cubicBezTo>
                  <a:cubicBezTo>
                    <a:pt x="4701" y="11274"/>
                    <a:pt x="4980" y="11442"/>
                    <a:pt x="5148" y="11553"/>
                  </a:cubicBezTo>
                  <a:cubicBezTo>
                    <a:pt x="5148" y="11553"/>
                    <a:pt x="5148" y="11553"/>
                    <a:pt x="5260" y="11665"/>
                  </a:cubicBezTo>
                  <a:cubicBezTo>
                    <a:pt x="5540" y="11888"/>
                    <a:pt x="5932" y="11888"/>
                    <a:pt x="6211" y="12056"/>
                  </a:cubicBezTo>
                  <a:cubicBezTo>
                    <a:pt x="6547" y="12223"/>
                    <a:pt x="6715" y="12447"/>
                    <a:pt x="6939" y="12726"/>
                  </a:cubicBezTo>
                  <a:cubicBezTo>
                    <a:pt x="7107" y="12893"/>
                    <a:pt x="7275" y="13060"/>
                    <a:pt x="7442" y="13228"/>
                  </a:cubicBezTo>
                  <a:cubicBezTo>
                    <a:pt x="7498" y="13228"/>
                    <a:pt x="7666" y="13340"/>
                    <a:pt x="7666" y="13395"/>
                  </a:cubicBezTo>
                  <a:cubicBezTo>
                    <a:pt x="7666" y="13395"/>
                    <a:pt x="7442" y="13730"/>
                    <a:pt x="7442" y="13730"/>
                  </a:cubicBezTo>
                  <a:cubicBezTo>
                    <a:pt x="7219" y="14233"/>
                    <a:pt x="6939" y="14735"/>
                    <a:pt x="6995" y="15405"/>
                  </a:cubicBezTo>
                  <a:cubicBezTo>
                    <a:pt x="7051" y="16353"/>
                    <a:pt x="8002" y="17023"/>
                    <a:pt x="8002" y="17023"/>
                  </a:cubicBezTo>
                  <a:cubicBezTo>
                    <a:pt x="8226" y="17135"/>
                    <a:pt x="8338" y="17414"/>
                    <a:pt x="8338" y="17637"/>
                  </a:cubicBezTo>
                  <a:cubicBezTo>
                    <a:pt x="8338" y="17637"/>
                    <a:pt x="8394" y="18474"/>
                    <a:pt x="8506" y="18921"/>
                  </a:cubicBezTo>
                  <a:cubicBezTo>
                    <a:pt x="8506" y="19033"/>
                    <a:pt x="8562" y="19200"/>
                    <a:pt x="8562" y="19312"/>
                  </a:cubicBezTo>
                  <a:cubicBezTo>
                    <a:pt x="8618" y="19591"/>
                    <a:pt x="8506" y="19814"/>
                    <a:pt x="8506" y="20093"/>
                  </a:cubicBezTo>
                  <a:cubicBezTo>
                    <a:pt x="8562" y="20260"/>
                    <a:pt x="8562" y="20260"/>
                    <a:pt x="8562" y="20260"/>
                  </a:cubicBezTo>
                  <a:cubicBezTo>
                    <a:pt x="8562" y="20316"/>
                    <a:pt x="8562" y="20428"/>
                    <a:pt x="8618" y="20540"/>
                  </a:cubicBezTo>
                  <a:cubicBezTo>
                    <a:pt x="4141" y="19535"/>
                    <a:pt x="783" y="15572"/>
                    <a:pt x="783" y="10772"/>
                  </a:cubicBezTo>
                  <a:close/>
                  <a:moveTo>
                    <a:pt x="19362" y="14512"/>
                  </a:moveTo>
                  <a:cubicBezTo>
                    <a:pt x="19194" y="15181"/>
                    <a:pt x="18858" y="15684"/>
                    <a:pt x="18802" y="16353"/>
                  </a:cubicBezTo>
                  <a:cubicBezTo>
                    <a:pt x="18802" y="16465"/>
                    <a:pt x="18858" y="16633"/>
                    <a:pt x="18858" y="16744"/>
                  </a:cubicBezTo>
                  <a:cubicBezTo>
                    <a:pt x="18858" y="16744"/>
                    <a:pt x="18858" y="16744"/>
                    <a:pt x="18858" y="16744"/>
                  </a:cubicBezTo>
                  <a:cubicBezTo>
                    <a:pt x="17011" y="19200"/>
                    <a:pt x="14102" y="20763"/>
                    <a:pt x="10800" y="20763"/>
                  </a:cubicBezTo>
                  <a:cubicBezTo>
                    <a:pt x="10464" y="20763"/>
                    <a:pt x="10128" y="20763"/>
                    <a:pt x="9737" y="20707"/>
                  </a:cubicBezTo>
                  <a:cubicBezTo>
                    <a:pt x="9849" y="20651"/>
                    <a:pt x="9905" y="20484"/>
                    <a:pt x="10017" y="20372"/>
                  </a:cubicBezTo>
                  <a:cubicBezTo>
                    <a:pt x="10352" y="19926"/>
                    <a:pt x="10352" y="19926"/>
                    <a:pt x="10352" y="19926"/>
                  </a:cubicBezTo>
                  <a:cubicBezTo>
                    <a:pt x="10464" y="19758"/>
                    <a:pt x="10744" y="19479"/>
                    <a:pt x="10912" y="19367"/>
                  </a:cubicBezTo>
                  <a:cubicBezTo>
                    <a:pt x="12199" y="18474"/>
                    <a:pt x="12199" y="18474"/>
                    <a:pt x="12199" y="18474"/>
                  </a:cubicBezTo>
                  <a:cubicBezTo>
                    <a:pt x="12367" y="18307"/>
                    <a:pt x="12647" y="18140"/>
                    <a:pt x="12870" y="18028"/>
                  </a:cubicBezTo>
                  <a:cubicBezTo>
                    <a:pt x="12870" y="18028"/>
                    <a:pt x="12926" y="18028"/>
                    <a:pt x="13150" y="17805"/>
                  </a:cubicBezTo>
                  <a:cubicBezTo>
                    <a:pt x="13262" y="17637"/>
                    <a:pt x="13318" y="17581"/>
                    <a:pt x="13318" y="17581"/>
                  </a:cubicBezTo>
                  <a:cubicBezTo>
                    <a:pt x="13374" y="17358"/>
                    <a:pt x="13542" y="17023"/>
                    <a:pt x="13654" y="16856"/>
                  </a:cubicBezTo>
                  <a:cubicBezTo>
                    <a:pt x="13654" y="16856"/>
                    <a:pt x="13766" y="16744"/>
                    <a:pt x="13934" y="16465"/>
                  </a:cubicBezTo>
                  <a:cubicBezTo>
                    <a:pt x="14046" y="16298"/>
                    <a:pt x="14325" y="16019"/>
                    <a:pt x="14325" y="15740"/>
                  </a:cubicBezTo>
                  <a:cubicBezTo>
                    <a:pt x="14437" y="15014"/>
                    <a:pt x="13710" y="15126"/>
                    <a:pt x="13094" y="15126"/>
                  </a:cubicBezTo>
                  <a:cubicBezTo>
                    <a:pt x="12815" y="15070"/>
                    <a:pt x="12647" y="15014"/>
                    <a:pt x="12423" y="14902"/>
                  </a:cubicBezTo>
                  <a:cubicBezTo>
                    <a:pt x="12255" y="14791"/>
                    <a:pt x="12031" y="14679"/>
                    <a:pt x="11919" y="14512"/>
                  </a:cubicBezTo>
                  <a:cubicBezTo>
                    <a:pt x="11639" y="14233"/>
                    <a:pt x="11472" y="13953"/>
                    <a:pt x="11136" y="13786"/>
                  </a:cubicBezTo>
                  <a:cubicBezTo>
                    <a:pt x="11024" y="13730"/>
                    <a:pt x="10856" y="13730"/>
                    <a:pt x="10744" y="13674"/>
                  </a:cubicBezTo>
                  <a:cubicBezTo>
                    <a:pt x="10688" y="13619"/>
                    <a:pt x="10632" y="13507"/>
                    <a:pt x="10520" y="13507"/>
                  </a:cubicBezTo>
                  <a:cubicBezTo>
                    <a:pt x="10184" y="13228"/>
                    <a:pt x="9737" y="13116"/>
                    <a:pt x="9177" y="13060"/>
                  </a:cubicBezTo>
                  <a:cubicBezTo>
                    <a:pt x="8841" y="13005"/>
                    <a:pt x="8562" y="13060"/>
                    <a:pt x="8562" y="13060"/>
                  </a:cubicBezTo>
                  <a:cubicBezTo>
                    <a:pt x="8338" y="13116"/>
                    <a:pt x="7834" y="12781"/>
                    <a:pt x="7666" y="12670"/>
                  </a:cubicBezTo>
                  <a:cubicBezTo>
                    <a:pt x="7554" y="12558"/>
                    <a:pt x="7442" y="12279"/>
                    <a:pt x="7442" y="12056"/>
                  </a:cubicBezTo>
                  <a:cubicBezTo>
                    <a:pt x="7442" y="12056"/>
                    <a:pt x="7442" y="12056"/>
                    <a:pt x="7387" y="11944"/>
                  </a:cubicBezTo>
                  <a:cubicBezTo>
                    <a:pt x="7219" y="11609"/>
                    <a:pt x="6715" y="11609"/>
                    <a:pt x="6659" y="11330"/>
                  </a:cubicBezTo>
                  <a:cubicBezTo>
                    <a:pt x="6659" y="11219"/>
                    <a:pt x="6715" y="11107"/>
                    <a:pt x="6715" y="10995"/>
                  </a:cubicBezTo>
                  <a:cubicBezTo>
                    <a:pt x="6659" y="10884"/>
                    <a:pt x="6547" y="10772"/>
                    <a:pt x="6435" y="10772"/>
                  </a:cubicBezTo>
                  <a:cubicBezTo>
                    <a:pt x="6323" y="10772"/>
                    <a:pt x="6211" y="10884"/>
                    <a:pt x="6099" y="10940"/>
                  </a:cubicBezTo>
                  <a:cubicBezTo>
                    <a:pt x="5820" y="11107"/>
                    <a:pt x="5540" y="10995"/>
                    <a:pt x="5540" y="10995"/>
                  </a:cubicBezTo>
                  <a:cubicBezTo>
                    <a:pt x="5372" y="10940"/>
                    <a:pt x="5204" y="10660"/>
                    <a:pt x="5260" y="10437"/>
                  </a:cubicBezTo>
                  <a:cubicBezTo>
                    <a:pt x="5260" y="10437"/>
                    <a:pt x="5316" y="10270"/>
                    <a:pt x="5428" y="10047"/>
                  </a:cubicBezTo>
                  <a:cubicBezTo>
                    <a:pt x="5708" y="9433"/>
                    <a:pt x="6771" y="9433"/>
                    <a:pt x="6771" y="9433"/>
                  </a:cubicBezTo>
                  <a:cubicBezTo>
                    <a:pt x="6995" y="9433"/>
                    <a:pt x="7107" y="9544"/>
                    <a:pt x="7107" y="9712"/>
                  </a:cubicBezTo>
                  <a:cubicBezTo>
                    <a:pt x="7107" y="9712"/>
                    <a:pt x="7107" y="9712"/>
                    <a:pt x="7107" y="9879"/>
                  </a:cubicBezTo>
                  <a:cubicBezTo>
                    <a:pt x="7107" y="10214"/>
                    <a:pt x="7722" y="10158"/>
                    <a:pt x="7722" y="9823"/>
                  </a:cubicBezTo>
                  <a:cubicBezTo>
                    <a:pt x="7778" y="9712"/>
                    <a:pt x="7666" y="9600"/>
                    <a:pt x="7722" y="9488"/>
                  </a:cubicBezTo>
                  <a:cubicBezTo>
                    <a:pt x="7722" y="9209"/>
                    <a:pt x="8058" y="9042"/>
                    <a:pt x="8282" y="8763"/>
                  </a:cubicBezTo>
                  <a:cubicBezTo>
                    <a:pt x="8506" y="8540"/>
                    <a:pt x="8618" y="8149"/>
                    <a:pt x="8618" y="8149"/>
                  </a:cubicBezTo>
                  <a:cubicBezTo>
                    <a:pt x="8674" y="7926"/>
                    <a:pt x="8841" y="7591"/>
                    <a:pt x="9009" y="7423"/>
                  </a:cubicBezTo>
                  <a:cubicBezTo>
                    <a:pt x="9009" y="7423"/>
                    <a:pt x="9065" y="7367"/>
                    <a:pt x="9233" y="7144"/>
                  </a:cubicBezTo>
                  <a:cubicBezTo>
                    <a:pt x="9401" y="6977"/>
                    <a:pt x="9625" y="6865"/>
                    <a:pt x="9849" y="6698"/>
                  </a:cubicBezTo>
                  <a:cubicBezTo>
                    <a:pt x="9905" y="6642"/>
                    <a:pt x="9905" y="6642"/>
                    <a:pt x="9905" y="6642"/>
                  </a:cubicBezTo>
                  <a:cubicBezTo>
                    <a:pt x="9961" y="6530"/>
                    <a:pt x="10073" y="6642"/>
                    <a:pt x="10128" y="6642"/>
                  </a:cubicBezTo>
                  <a:cubicBezTo>
                    <a:pt x="10184" y="6698"/>
                    <a:pt x="10240" y="6921"/>
                    <a:pt x="10240" y="7144"/>
                  </a:cubicBezTo>
                  <a:cubicBezTo>
                    <a:pt x="10240" y="7144"/>
                    <a:pt x="10240" y="7256"/>
                    <a:pt x="10464" y="7256"/>
                  </a:cubicBezTo>
                  <a:cubicBezTo>
                    <a:pt x="10632" y="7256"/>
                    <a:pt x="10744" y="7033"/>
                    <a:pt x="10912" y="6921"/>
                  </a:cubicBezTo>
                  <a:cubicBezTo>
                    <a:pt x="11080" y="6809"/>
                    <a:pt x="11304" y="6698"/>
                    <a:pt x="11304" y="6530"/>
                  </a:cubicBezTo>
                  <a:cubicBezTo>
                    <a:pt x="11304" y="6307"/>
                    <a:pt x="11248" y="6307"/>
                    <a:pt x="11248" y="6307"/>
                  </a:cubicBezTo>
                  <a:cubicBezTo>
                    <a:pt x="11080" y="6307"/>
                    <a:pt x="10800" y="5972"/>
                    <a:pt x="10688" y="5916"/>
                  </a:cubicBezTo>
                  <a:cubicBezTo>
                    <a:pt x="10576" y="5860"/>
                    <a:pt x="10912" y="5693"/>
                    <a:pt x="11024" y="5637"/>
                  </a:cubicBezTo>
                  <a:cubicBezTo>
                    <a:pt x="11192" y="5581"/>
                    <a:pt x="11583" y="5637"/>
                    <a:pt x="11639" y="5693"/>
                  </a:cubicBezTo>
                  <a:cubicBezTo>
                    <a:pt x="11751" y="5749"/>
                    <a:pt x="11751" y="5860"/>
                    <a:pt x="11695" y="5916"/>
                  </a:cubicBezTo>
                  <a:cubicBezTo>
                    <a:pt x="11695" y="5916"/>
                    <a:pt x="11695" y="5916"/>
                    <a:pt x="11751" y="6028"/>
                  </a:cubicBezTo>
                  <a:cubicBezTo>
                    <a:pt x="11751" y="6195"/>
                    <a:pt x="11863" y="6307"/>
                    <a:pt x="12031" y="6307"/>
                  </a:cubicBezTo>
                  <a:cubicBezTo>
                    <a:pt x="12311" y="6251"/>
                    <a:pt x="12479" y="5749"/>
                    <a:pt x="12311" y="5470"/>
                  </a:cubicBezTo>
                  <a:cubicBezTo>
                    <a:pt x="12143" y="5079"/>
                    <a:pt x="11695" y="4912"/>
                    <a:pt x="11695" y="4912"/>
                  </a:cubicBezTo>
                  <a:cubicBezTo>
                    <a:pt x="11472" y="4856"/>
                    <a:pt x="11248" y="4688"/>
                    <a:pt x="11136" y="4633"/>
                  </a:cubicBezTo>
                  <a:cubicBezTo>
                    <a:pt x="11136" y="4633"/>
                    <a:pt x="11136" y="4633"/>
                    <a:pt x="11080" y="4521"/>
                  </a:cubicBezTo>
                  <a:cubicBezTo>
                    <a:pt x="11080" y="4409"/>
                    <a:pt x="10968" y="4298"/>
                    <a:pt x="10968" y="4186"/>
                  </a:cubicBezTo>
                  <a:cubicBezTo>
                    <a:pt x="10912" y="4130"/>
                    <a:pt x="10968" y="4019"/>
                    <a:pt x="10912" y="3963"/>
                  </a:cubicBezTo>
                  <a:cubicBezTo>
                    <a:pt x="10856" y="3851"/>
                    <a:pt x="10800" y="3795"/>
                    <a:pt x="10744" y="3740"/>
                  </a:cubicBezTo>
                  <a:cubicBezTo>
                    <a:pt x="10576" y="3684"/>
                    <a:pt x="10464" y="3684"/>
                    <a:pt x="10240" y="3684"/>
                  </a:cubicBezTo>
                  <a:cubicBezTo>
                    <a:pt x="10073" y="3628"/>
                    <a:pt x="9905" y="3572"/>
                    <a:pt x="9681" y="3516"/>
                  </a:cubicBezTo>
                  <a:cubicBezTo>
                    <a:pt x="9345" y="3405"/>
                    <a:pt x="8785" y="3126"/>
                    <a:pt x="8562" y="3572"/>
                  </a:cubicBezTo>
                  <a:cubicBezTo>
                    <a:pt x="8394" y="3963"/>
                    <a:pt x="8506" y="4633"/>
                    <a:pt x="8506" y="4633"/>
                  </a:cubicBezTo>
                  <a:cubicBezTo>
                    <a:pt x="8562" y="4856"/>
                    <a:pt x="8394" y="5079"/>
                    <a:pt x="8170" y="5079"/>
                  </a:cubicBezTo>
                  <a:cubicBezTo>
                    <a:pt x="8170" y="5079"/>
                    <a:pt x="7946" y="5135"/>
                    <a:pt x="7722" y="4967"/>
                  </a:cubicBezTo>
                  <a:cubicBezTo>
                    <a:pt x="7554" y="4912"/>
                    <a:pt x="7498" y="4800"/>
                    <a:pt x="7387" y="4688"/>
                  </a:cubicBezTo>
                  <a:cubicBezTo>
                    <a:pt x="7275" y="4633"/>
                    <a:pt x="7107" y="4633"/>
                    <a:pt x="6995" y="4577"/>
                  </a:cubicBezTo>
                  <a:cubicBezTo>
                    <a:pt x="6827" y="4577"/>
                    <a:pt x="6659" y="4577"/>
                    <a:pt x="6547" y="4521"/>
                  </a:cubicBezTo>
                  <a:cubicBezTo>
                    <a:pt x="6435" y="4465"/>
                    <a:pt x="6435" y="4465"/>
                    <a:pt x="6435" y="4465"/>
                  </a:cubicBezTo>
                  <a:cubicBezTo>
                    <a:pt x="6379" y="4298"/>
                    <a:pt x="6323" y="4074"/>
                    <a:pt x="6379" y="3963"/>
                  </a:cubicBezTo>
                  <a:cubicBezTo>
                    <a:pt x="6379" y="3963"/>
                    <a:pt x="6379" y="3963"/>
                    <a:pt x="6435" y="3795"/>
                  </a:cubicBezTo>
                  <a:cubicBezTo>
                    <a:pt x="6547" y="3460"/>
                    <a:pt x="7163" y="3405"/>
                    <a:pt x="7387" y="3070"/>
                  </a:cubicBezTo>
                  <a:cubicBezTo>
                    <a:pt x="7387" y="3014"/>
                    <a:pt x="7442" y="2902"/>
                    <a:pt x="7442" y="2847"/>
                  </a:cubicBezTo>
                  <a:cubicBezTo>
                    <a:pt x="7387" y="2623"/>
                    <a:pt x="7163" y="2623"/>
                    <a:pt x="7051" y="2512"/>
                  </a:cubicBezTo>
                  <a:cubicBezTo>
                    <a:pt x="6939" y="2400"/>
                    <a:pt x="6939" y="2121"/>
                    <a:pt x="6827" y="2009"/>
                  </a:cubicBezTo>
                  <a:cubicBezTo>
                    <a:pt x="6715" y="1898"/>
                    <a:pt x="6491" y="1953"/>
                    <a:pt x="6435" y="2065"/>
                  </a:cubicBezTo>
                  <a:cubicBezTo>
                    <a:pt x="6379" y="2177"/>
                    <a:pt x="6379" y="2344"/>
                    <a:pt x="6379" y="2456"/>
                  </a:cubicBezTo>
                  <a:cubicBezTo>
                    <a:pt x="6267" y="2958"/>
                    <a:pt x="5652" y="2958"/>
                    <a:pt x="5652" y="2958"/>
                  </a:cubicBezTo>
                  <a:cubicBezTo>
                    <a:pt x="5428" y="2958"/>
                    <a:pt x="5428" y="2847"/>
                    <a:pt x="5596" y="2735"/>
                  </a:cubicBezTo>
                  <a:cubicBezTo>
                    <a:pt x="5876" y="2233"/>
                    <a:pt x="5876" y="2233"/>
                    <a:pt x="5876" y="2233"/>
                  </a:cubicBezTo>
                  <a:cubicBezTo>
                    <a:pt x="5932" y="2177"/>
                    <a:pt x="5932" y="2121"/>
                    <a:pt x="5988" y="2009"/>
                  </a:cubicBezTo>
                  <a:cubicBezTo>
                    <a:pt x="7442" y="1228"/>
                    <a:pt x="9065" y="781"/>
                    <a:pt x="10800" y="781"/>
                  </a:cubicBezTo>
                  <a:cubicBezTo>
                    <a:pt x="11024" y="781"/>
                    <a:pt x="11192" y="837"/>
                    <a:pt x="11360" y="837"/>
                  </a:cubicBezTo>
                  <a:cubicBezTo>
                    <a:pt x="11360" y="949"/>
                    <a:pt x="11360" y="1060"/>
                    <a:pt x="11416" y="1172"/>
                  </a:cubicBezTo>
                  <a:cubicBezTo>
                    <a:pt x="11416" y="1172"/>
                    <a:pt x="12143" y="3014"/>
                    <a:pt x="13206" y="3516"/>
                  </a:cubicBezTo>
                  <a:cubicBezTo>
                    <a:pt x="13430" y="3628"/>
                    <a:pt x="13878" y="3851"/>
                    <a:pt x="13934" y="3460"/>
                  </a:cubicBezTo>
                  <a:cubicBezTo>
                    <a:pt x="13934" y="3293"/>
                    <a:pt x="13766" y="3014"/>
                    <a:pt x="13822" y="2791"/>
                  </a:cubicBezTo>
                  <a:cubicBezTo>
                    <a:pt x="13878" y="2288"/>
                    <a:pt x="14829" y="2400"/>
                    <a:pt x="15221" y="2177"/>
                  </a:cubicBezTo>
                  <a:cubicBezTo>
                    <a:pt x="15333" y="2121"/>
                    <a:pt x="15333" y="2121"/>
                    <a:pt x="15333" y="2121"/>
                  </a:cubicBezTo>
                  <a:cubicBezTo>
                    <a:pt x="15333" y="2065"/>
                    <a:pt x="15445" y="2009"/>
                    <a:pt x="15501" y="1953"/>
                  </a:cubicBezTo>
                  <a:cubicBezTo>
                    <a:pt x="16788" y="2623"/>
                    <a:pt x="17851" y="3572"/>
                    <a:pt x="18746" y="4688"/>
                  </a:cubicBezTo>
                  <a:cubicBezTo>
                    <a:pt x="18746" y="4744"/>
                    <a:pt x="18746" y="4800"/>
                    <a:pt x="18746" y="4856"/>
                  </a:cubicBezTo>
                  <a:cubicBezTo>
                    <a:pt x="18746" y="4856"/>
                    <a:pt x="18746" y="4856"/>
                    <a:pt x="18746" y="5079"/>
                  </a:cubicBezTo>
                  <a:cubicBezTo>
                    <a:pt x="18690" y="5414"/>
                    <a:pt x="17739" y="5414"/>
                    <a:pt x="17571" y="5693"/>
                  </a:cubicBezTo>
                  <a:cubicBezTo>
                    <a:pt x="17515" y="5805"/>
                    <a:pt x="17515" y="5805"/>
                    <a:pt x="17515" y="5805"/>
                  </a:cubicBezTo>
                  <a:cubicBezTo>
                    <a:pt x="17459" y="6028"/>
                    <a:pt x="17459" y="6195"/>
                    <a:pt x="17347" y="6251"/>
                  </a:cubicBezTo>
                  <a:cubicBezTo>
                    <a:pt x="17347" y="6251"/>
                    <a:pt x="17347" y="6251"/>
                    <a:pt x="17347" y="6307"/>
                  </a:cubicBezTo>
                  <a:cubicBezTo>
                    <a:pt x="17291" y="6530"/>
                    <a:pt x="17291" y="7033"/>
                    <a:pt x="17459" y="7088"/>
                  </a:cubicBezTo>
                  <a:cubicBezTo>
                    <a:pt x="17515" y="7144"/>
                    <a:pt x="17627" y="7144"/>
                    <a:pt x="17683" y="7144"/>
                  </a:cubicBezTo>
                  <a:cubicBezTo>
                    <a:pt x="17795" y="7200"/>
                    <a:pt x="17795" y="7200"/>
                    <a:pt x="17795" y="7200"/>
                  </a:cubicBezTo>
                  <a:cubicBezTo>
                    <a:pt x="18019" y="7312"/>
                    <a:pt x="18187" y="7367"/>
                    <a:pt x="18131" y="7423"/>
                  </a:cubicBezTo>
                  <a:cubicBezTo>
                    <a:pt x="18131" y="7479"/>
                    <a:pt x="17907" y="7591"/>
                    <a:pt x="17683" y="7702"/>
                  </a:cubicBezTo>
                  <a:cubicBezTo>
                    <a:pt x="17683" y="7702"/>
                    <a:pt x="17515" y="7758"/>
                    <a:pt x="17291" y="8037"/>
                  </a:cubicBezTo>
                  <a:cubicBezTo>
                    <a:pt x="16899" y="8540"/>
                    <a:pt x="16340" y="9042"/>
                    <a:pt x="16340" y="9879"/>
                  </a:cubicBezTo>
                  <a:cubicBezTo>
                    <a:pt x="16340" y="10270"/>
                    <a:pt x="16452" y="10660"/>
                    <a:pt x="16564" y="11051"/>
                  </a:cubicBezTo>
                  <a:cubicBezTo>
                    <a:pt x="16788" y="11777"/>
                    <a:pt x="17179" y="12447"/>
                    <a:pt x="18075" y="12502"/>
                  </a:cubicBezTo>
                  <a:cubicBezTo>
                    <a:pt x="18466" y="12558"/>
                    <a:pt x="18914" y="12223"/>
                    <a:pt x="19194" y="12447"/>
                  </a:cubicBezTo>
                  <a:cubicBezTo>
                    <a:pt x="19530" y="12781"/>
                    <a:pt x="19474" y="13953"/>
                    <a:pt x="19362" y="14512"/>
                  </a:cubicBezTo>
                  <a:close/>
                  <a:moveTo>
                    <a:pt x="20201" y="8372"/>
                  </a:moveTo>
                  <a:cubicBezTo>
                    <a:pt x="20201" y="8372"/>
                    <a:pt x="20201" y="8372"/>
                    <a:pt x="20033" y="8316"/>
                  </a:cubicBezTo>
                  <a:cubicBezTo>
                    <a:pt x="19697" y="8149"/>
                    <a:pt x="19474" y="7870"/>
                    <a:pt x="19194" y="7647"/>
                  </a:cubicBezTo>
                  <a:cubicBezTo>
                    <a:pt x="18970" y="7423"/>
                    <a:pt x="18634" y="7367"/>
                    <a:pt x="18634" y="7367"/>
                  </a:cubicBezTo>
                  <a:cubicBezTo>
                    <a:pt x="18410" y="7367"/>
                    <a:pt x="18242" y="7144"/>
                    <a:pt x="18242" y="6921"/>
                  </a:cubicBezTo>
                  <a:cubicBezTo>
                    <a:pt x="18242" y="6921"/>
                    <a:pt x="18242" y="6642"/>
                    <a:pt x="18466" y="6586"/>
                  </a:cubicBezTo>
                  <a:cubicBezTo>
                    <a:pt x="18634" y="6474"/>
                    <a:pt x="18858" y="6642"/>
                    <a:pt x="18970" y="6698"/>
                  </a:cubicBezTo>
                  <a:cubicBezTo>
                    <a:pt x="19585" y="7033"/>
                    <a:pt x="19753" y="7647"/>
                    <a:pt x="20201" y="8149"/>
                  </a:cubicBezTo>
                  <a:cubicBezTo>
                    <a:pt x="20313" y="8260"/>
                    <a:pt x="20313" y="8260"/>
                    <a:pt x="20313" y="8260"/>
                  </a:cubicBezTo>
                  <a:cubicBezTo>
                    <a:pt x="20425" y="8372"/>
                    <a:pt x="20369" y="8428"/>
                    <a:pt x="20201" y="8372"/>
                  </a:cubicBezTo>
                  <a:close/>
                </a:path>
              </a:pathLst>
            </a:custGeom>
            <a:solidFill>
              <a:srgbClr val="A6AAA9"/>
            </a:solidFill>
            <a:ln w="12700" cap="flat">
              <a:noFill/>
              <a:miter lim="400000"/>
            </a:ln>
            <a:effectLst/>
          </p:spPr>
          <p:txBody>
            <a:bodyPr wrap="square" lIns="45719" tIns="45719" rIns="45719" bIns="45719" numCol="1" anchor="t">
              <a:noAutofit/>
            </a:bodyPr>
            <a:lstStyle/>
            <a:p>
              <a:pPr>
                <a:lnSpc>
                  <a:spcPct val="120000"/>
                </a:lnSpc>
                <a:defRPr sz="2400" b="1" spc="240">
                  <a:solidFill>
                    <a:srgbClr val="53585F"/>
                  </a:solidFill>
                  <a:latin typeface="Helvetica Neue"/>
                  <a:ea typeface="Helvetica Neue"/>
                  <a:cs typeface="Helvetica Neue"/>
                  <a:sym typeface="Helvetica Neue"/>
                </a:defRPr>
              </a:pPr>
              <a:endParaRPr dirty="0"/>
            </a:p>
          </p:txBody>
        </p:sp>
      </p:grpSp>
      <p:pic>
        <p:nvPicPr>
          <p:cNvPr id="8194" name="Picture 2">
            <a:extLst>
              <a:ext uri="{FF2B5EF4-FFF2-40B4-BE49-F238E27FC236}">
                <a16:creationId xmlns:a16="http://schemas.microsoft.com/office/drawing/2014/main" id="{C70B2616-6BA3-49AB-89D0-8F6554611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47603" y="4199804"/>
            <a:ext cx="7924410" cy="660202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a:extLst>
              <a:ext uri="{FF2B5EF4-FFF2-40B4-BE49-F238E27FC236}">
                <a16:creationId xmlns:a16="http://schemas.microsoft.com/office/drawing/2014/main" id="{D768DC19-083F-4DD3-9B06-9A6CB4A743C3}"/>
              </a:ext>
            </a:extLst>
          </p:cNvPr>
          <p:cNvSpPr/>
          <p:nvPr/>
        </p:nvSpPr>
        <p:spPr>
          <a:xfrm>
            <a:off x="2567901" y="6360376"/>
            <a:ext cx="403255" cy="273066"/>
          </a:xfrm>
          <a:custGeom>
            <a:avLst/>
            <a:gdLst/>
            <a:ahLst/>
            <a:cxnLst>
              <a:cxn ang="0">
                <a:pos x="wd2" y="hd2"/>
              </a:cxn>
              <a:cxn ang="5400000">
                <a:pos x="wd2" y="hd2"/>
              </a:cxn>
              <a:cxn ang="10800000">
                <a:pos x="wd2" y="hd2"/>
              </a:cxn>
              <a:cxn ang="16200000">
                <a:pos x="wd2" y="hd2"/>
              </a:cxn>
            </a:cxnLst>
            <a:rect l="0" t="0" r="r" b="b"/>
            <a:pathLst>
              <a:path w="21600" h="21600" extrusionOk="0">
                <a:moveTo>
                  <a:pt x="21218" y="3453"/>
                </a:moveTo>
                <a:cubicBezTo>
                  <a:pt x="9273" y="21038"/>
                  <a:pt x="9273" y="21038"/>
                  <a:pt x="9273" y="21038"/>
                </a:cubicBezTo>
                <a:cubicBezTo>
                  <a:pt x="9273" y="21600"/>
                  <a:pt x="8891" y="21600"/>
                  <a:pt x="8509" y="21600"/>
                </a:cubicBezTo>
                <a:cubicBezTo>
                  <a:pt x="8127" y="21600"/>
                  <a:pt x="7691" y="21600"/>
                  <a:pt x="7309" y="21038"/>
                </a:cubicBezTo>
                <a:cubicBezTo>
                  <a:pt x="764" y="11402"/>
                  <a:pt x="764" y="11402"/>
                  <a:pt x="764" y="11402"/>
                </a:cubicBezTo>
                <a:cubicBezTo>
                  <a:pt x="382" y="10840"/>
                  <a:pt x="0" y="10198"/>
                  <a:pt x="0" y="9636"/>
                </a:cubicBezTo>
                <a:cubicBezTo>
                  <a:pt x="0" y="8512"/>
                  <a:pt x="764" y="7387"/>
                  <a:pt x="1527" y="7387"/>
                </a:cubicBezTo>
                <a:cubicBezTo>
                  <a:pt x="1964" y="7387"/>
                  <a:pt x="2345" y="7387"/>
                  <a:pt x="2727" y="7949"/>
                </a:cubicBezTo>
                <a:cubicBezTo>
                  <a:pt x="8509" y="16461"/>
                  <a:pt x="8509" y="16461"/>
                  <a:pt x="8509" y="16461"/>
                </a:cubicBezTo>
                <a:cubicBezTo>
                  <a:pt x="19309" y="562"/>
                  <a:pt x="19309" y="562"/>
                  <a:pt x="19309" y="562"/>
                </a:cubicBezTo>
                <a:cubicBezTo>
                  <a:pt x="19309" y="0"/>
                  <a:pt x="19691" y="0"/>
                  <a:pt x="20073" y="0"/>
                </a:cubicBezTo>
                <a:cubicBezTo>
                  <a:pt x="21218" y="0"/>
                  <a:pt x="21600" y="562"/>
                  <a:pt x="21600" y="2329"/>
                </a:cubicBezTo>
                <a:cubicBezTo>
                  <a:pt x="21600" y="2891"/>
                  <a:pt x="21600" y="3453"/>
                  <a:pt x="21218" y="3453"/>
                </a:cubicBezTo>
              </a:path>
            </a:pathLst>
          </a:custGeom>
          <a:solidFill>
            <a:srgbClr val="FFFFFF"/>
          </a:solidFill>
          <a:ln w="12700">
            <a:miter lim="400000"/>
          </a:ln>
        </p:spPr>
        <p:txBody>
          <a:bodyPr lIns="45719" rIns="45719" anchor="ctr"/>
          <a:lstStyle/>
          <a:p>
            <a:pPr>
              <a:lnSpc>
                <a:spcPct val="80000"/>
              </a:lnSpc>
              <a:defRPr sz="7000" spc="140">
                <a:solidFill>
                  <a:srgbClr val="FFFFFF"/>
                </a:solidFill>
              </a:defRPr>
            </a:pPr>
            <a:endParaRPr/>
          </a:p>
        </p:txBody>
      </p:sp>
      <p:sp>
        <p:nvSpPr>
          <p:cNvPr id="19" name="Shape">
            <a:extLst>
              <a:ext uri="{FF2B5EF4-FFF2-40B4-BE49-F238E27FC236}">
                <a16:creationId xmlns:a16="http://schemas.microsoft.com/office/drawing/2014/main" id="{DBCF5D95-0235-459E-A4A1-250085ABD285}"/>
              </a:ext>
            </a:extLst>
          </p:cNvPr>
          <p:cNvSpPr/>
          <p:nvPr/>
        </p:nvSpPr>
        <p:spPr>
          <a:xfrm>
            <a:off x="2567900" y="7296306"/>
            <a:ext cx="403255" cy="273066"/>
          </a:xfrm>
          <a:custGeom>
            <a:avLst/>
            <a:gdLst/>
            <a:ahLst/>
            <a:cxnLst>
              <a:cxn ang="0">
                <a:pos x="wd2" y="hd2"/>
              </a:cxn>
              <a:cxn ang="5400000">
                <a:pos x="wd2" y="hd2"/>
              </a:cxn>
              <a:cxn ang="10800000">
                <a:pos x="wd2" y="hd2"/>
              </a:cxn>
              <a:cxn ang="16200000">
                <a:pos x="wd2" y="hd2"/>
              </a:cxn>
            </a:cxnLst>
            <a:rect l="0" t="0" r="r" b="b"/>
            <a:pathLst>
              <a:path w="21600" h="21600" extrusionOk="0">
                <a:moveTo>
                  <a:pt x="21218" y="3453"/>
                </a:moveTo>
                <a:cubicBezTo>
                  <a:pt x="9273" y="21038"/>
                  <a:pt x="9273" y="21038"/>
                  <a:pt x="9273" y="21038"/>
                </a:cubicBezTo>
                <a:cubicBezTo>
                  <a:pt x="9273" y="21600"/>
                  <a:pt x="8891" y="21600"/>
                  <a:pt x="8509" y="21600"/>
                </a:cubicBezTo>
                <a:cubicBezTo>
                  <a:pt x="8127" y="21600"/>
                  <a:pt x="7691" y="21600"/>
                  <a:pt x="7309" y="21038"/>
                </a:cubicBezTo>
                <a:cubicBezTo>
                  <a:pt x="764" y="11402"/>
                  <a:pt x="764" y="11402"/>
                  <a:pt x="764" y="11402"/>
                </a:cubicBezTo>
                <a:cubicBezTo>
                  <a:pt x="382" y="10840"/>
                  <a:pt x="0" y="10198"/>
                  <a:pt x="0" y="9636"/>
                </a:cubicBezTo>
                <a:cubicBezTo>
                  <a:pt x="0" y="8512"/>
                  <a:pt x="764" y="7387"/>
                  <a:pt x="1527" y="7387"/>
                </a:cubicBezTo>
                <a:cubicBezTo>
                  <a:pt x="1964" y="7387"/>
                  <a:pt x="2345" y="7387"/>
                  <a:pt x="2727" y="7949"/>
                </a:cubicBezTo>
                <a:cubicBezTo>
                  <a:pt x="8509" y="16461"/>
                  <a:pt x="8509" y="16461"/>
                  <a:pt x="8509" y="16461"/>
                </a:cubicBezTo>
                <a:cubicBezTo>
                  <a:pt x="19309" y="562"/>
                  <a:pt x="19309" y="562"/>
                  <a:pt x="19309" y="562"/>
                </a:cubicBezTo>
                <a:cubicBezTo>
                  <a:pt x="19309" y="0"/>
                  <a:pt x="19691" y="0"/>
                  <a:pt x="20073" y="0"/>
                </a:cubicBezTo>
                <a:cubicBezTo>
                  <a:pt x="21218" y="0"/>
                  <a:pt x="21600" y="562"/>
                  <a:pt x="21600" y="2329"/>
                </a:cubicBezTo>
                <a:cubicBezTo>
                  <a:pt x="21600" y="2891"/>
                  <a:pt x="21600" y="3453"/>
                  <a:pt x="21218" y="3453"/>
                </a:cubicBezTo>
              </a:path>
            </a:pathLst>
          </a:custGeom>
          <a:solidFill>
            <a:srgbClr val="FFFFFF"/>
          </a:solidFill>
          <a:ln w="12700">
            <a:miter lim="400000"/>
          </a:ln>
        </p:spPr>
        <p:txBody>
          <a:bodyPr lIns="45719" rIns="45719" anchor="ctr"/>
          <a:lstStyle/>
          <a:p>
            <a:pPr>
              <a:lnSpc>
                <a:spcPct val="80000"/>
              </a:lnSpc>
              <a:defRPr sz="7000" spc="140">
                <a:solidFill>
                  <a:srgbClr val="FFFFFF"/>
                </a:solidFill>
              </a:defRPr>
            </a:pPr>
            <a:endParaRPr/>
          </a:p>
        </p:txBody>
      </p:sp>
      <p:sp>
        <p:nvSpPr>
          <p:cNvPr id="22" name="Shape">
            <a:extLst>
              <a:ext uri="{FF2B5EF4-FFF2-40B4-BE49-F238E27FC236}">
                <a16:creationId xmlns:a16="http://schemas.microsoft.com/office/drawing/2014/main" id="{0F6F0E36-CA85-4E53-983E-10F79206459E}"/>
              </a:ext>
            </a:extLst>
          </p:cNvPr>
          <p:cNvSpPr/>
          <p:nvPr/>
        </p:nvSpPr>
        <p:spPr>
          <a:xfrm>
            <a:off x="2567899" y="8237716"/>
            <a:ext cx="403255" cy="273066"/>
          </a:xfrm>
          <a:custGeom>
            <a:avLst/>
            <a:gdLst/>
            <a:ahLst/>
            <a:cxnLst>
              <a:cxn ang="0">
                <a:pos x="wd2" y="hd2"/>
              </a:cxn>
              <a:cxn ang="5400000">
                <a:pos x="wd2" y="hd2"/>
              </a:cxn>
              <a:cxn ang="10800000">
                <a:pos x="wd2" y="hd2"/>
              </a:cxn>
              <a:cxn ang="16200000">
                <a:pos x="wd2" y="hd2"/>
              </a:cxn>
            </a:cxnLst>
            <a:rect l="0" t="0" r="r" b="b"/>
            <a:pathLst>
              <a:path w="21600" h="21600" extrusionOk="0">
                <a:moveTo>
                  <a:pt x="21218" y="3453"/>
                </a:moveTo>
                <a:cubicBezTo>
                  <a:pt x="9273" y="21038"/>
                  <a:pt x="9273" y="21038"/>
                  <a:pt x="9273" y="21038"/>
                </a:cubicBezTo>
                <a:cubicBezTo>
                  <a:pt x="9273" y="21600"/>
                  <a:pt x="8891" y="21600"/>
                  <a:pt x="8509" y="21600"/>
                </a:cubicBezTo>
                <a:cubicBezTo>
                  <a:pt x="8127" y="21600"/>
                  <a:pt x="7691" y="21600"/>
                  <a:pt x="7309" y="21038"/>
                </a:cubicBezTo>
                <a:cubicBezTo>
                  <a:pt x="764" y="11402"/>
                  <a:pt x="764" y="11402"/>
                  <a:pt x="764" y="11402"/>
                </a:cubicBezTo>
                <a:cubicBezTo>
                  <a:pt x="382" y="10840"/>
                  <a:pt x="0" y="10198"/>
                  <a:pt x="0" y="9636"/>
                </a:cubicBezTo>
                <a:cubicBezTo>
                  <a:pt x="0" y="8512"/>
                  <a:pt x="764" y="7387"/>
                  <a:pt x="1527" y="7387"/>
                </a:cubicBezTo>
                <a:cubicBezTo>
                  <a:pt x="1964" y="7387"/>
                  <a:pt x="2345" y="7387"/>
                  <a:pt x="2727" y="7949"/>
                </a:cubicBezTo>
                <a:cubicBezTo>
                  <a:pt x="8509" y="16461"/>
                  <a:pt x="8509" y="16461"/>
                  <a:pt x="8509" y="16461"/>
                </a:cubicBezTo>
                <a:cubicBezTo>
                  <a:pt x="19309" y="562"/>
                  <a:pt x="19309" y="562"/>
                  <a:pt x="19309" y="562"/>
                </a:cubicBezTo>
                <a:cubicBezTo>
                  <a:pt x="19309" y="0"/>
                  <a:pt x="19691" y="0"/>
                  <a:pt x="20073" y="0"/>
                </a:cubicBezTo>
                <a:cubicBezTo>
                  <a:pt x="21218" y="0"/>
                  <a:pt x="21600" y="562"/>
                  <a:pt x="21600" y="2329"/>
                </a:cubicBezTo>
                <a:cubicBezTo>
                  <a:pt x="21600" y="2891"/>
                  <a:pt x="21600" y="3453"/>
                  <a:pt x="21218" y="3453"/>
                </a:cubicBezTo>
              </a:path>
            </a:pathLst>
          </a:custGeom>
          <a:solidFill>
            <a:srgbClr val="FFFFFF"/>
          </a:solidFill>
          <a:ln w="12700">
            <a:miter lim="400000"/>
          </a:ln>
        </p:spPr>
        <p:txBody>
          <a:bodyPr lIns="45719" rIns="45719" anchor="ctr"/>
          <a:lstStyle/>
          <a:p>
            <a:pPr>
              <a:lnSpc>
                <a:spcPct val="80000"/>
              </a:lnSpc>
              <a:defRPr sz="7000" spc="140">
                <a:solidFill>
                  <a:srgbClr val="FFFFFF"/>
                </a:solidFill>
              </a:defRPr>
            </a:pPr>
            <a:endParaRPr/>
          </a:p>
        </p:txBody>
      </p:sp>
      <p:sp>
        <p:nvSpPr>
          <p:cNvPr id="23" name="Shape">
            <a:extLst>
              <a:ext uri="{FF2B5EF4-FFF2-40B4-BE49-F238E27FC236}">
                <a16:creationId xmlns:a16="http://schemas.microsoft.com/office/drawing/2014/main" id="{7E8E8A2B-41C2-4BBE-926D-19838222B5C1}"/>
              </a:ext>
            </a:extLst>
          </p:cNvPr>
          <p:cNvSpPr/>
          <p:nvPr/>
        </p:nvSpPr>
        <p:spPr>
          <a:xfrm>
            <a:off x="2567901" y="9173646"/>
            <a:ext cx="403255" cy="273066"/>
          </a:xfrm>
          <a:custGeom>
            <a:avLst/>
            <a:gdLst/>
            <a:ahLst/>
            <a:cxnLst>
              <a:cxn ang="0">
                <a:pos x="wd2" y="hd2"/>
              </a:cxn>
              <a:cxn ang="5400000">
                <a:pos x="wd2" y="hd2"/>
              </a:cxn>
              <a:cxn ang="10800000">
                <a:pos x="wd2" y="hd2"/>
              </a:cxn>
              <a:cxn ang="16200000">
                <a:pos x="wd2" y="hd2"/>
              </a:cxn>
            </a:cxnLst>
            <a:rect l="0" t="0" r="r" b="b"/>
            <a:pathLst>
              <a:path w="21600" h="21600" extrusionOk="0">
                <a:moveTo>
                  <a:pt x="21218" y="3453"/>
                </a:moveTo>
                <a:cubicBezTo>
                  <a:pt x="9273" y="21038"/>
                  <a:pt x="9273" y="21038"/>
                  <a:pt x="9273" y="21038"/>
                </a:cubicBezTo>
                <a:cubicBezTo>
                  <a:pt x="9273" y="21600"/>
                  <a:pt x="8891" y="21600"/>
                  <a:pt x="8509" y="21600"/>
                </a:cubicBezTo>
                <a:cubicBezTo>
                  <a:pt x="8127" y="21600"/>
                  <a:pt x="7691" y="21600"/>
                  <a:pt x="7309" y="21038"/>
                </a:cubicBezTo>
                <a:cubicBezTo>
                  <a:pt x="764" y="11402"/>
                  <a:pt x="764" y="11402"/>
                  <a:pt x="764" y="11402"/>
                </a:cubicBezTo>
                <a:cubicBezTo>
                  <a:pt x="382" y="10840"/>
                  <a:pt x="0" y="10198"/>
                  <a:pt x="0" y="9636"/>
                </a:cubicBezTo>
                <a:cubicBezTo>
                  <a:pt x="0" y="8512"/>
                  <a:pt x="764" y="7387"/>
                  <a:pt x="1527" y="7387"/>
                </a:cubicBezTo>
                <a:cubicBezTo>
                  <a:pt x="1964" y="7387"/>
                  <a:pt x="2345" y="7387"/>
                  <a:pt x="2727" y="7949"/>
                </a:cubicBezTo>
                <a:cubicBezTo>
                  <a:pt x="8509" y="16461"/>
                  <a:pt x="8509" y="16461"/>
                  <a:pt x="8509" y="16461"/>
                </a:cubicBezTo>
                <a:cubicBezTo>
                  <a:pt x="19309" y="562"/>
                  <a:pt x="19309" y="562"/>
                  <a:pt x="19309" y="562"/>
                </a:cubicBezTo>
                <a:cubicBezTo>
                  <a:pt x="19309" y="0"/>
                  <a:pt x="19691" y="0"/>
                  <a:pt x="20073" y="0"/>
                </a:cubicBezTo>
                <a:cubicBezTo>
                  <a:pt x="21218" y="0"/>
                  <a:pt x="21600" y="562"/>
                  <a:pt x="21600" y="2329"/>
                </a:cubicBezTo>
                <a:cubicBezTo>
                  <a:pt x="21600" y="2891"/>
                  <a:pt x="21600" y="3453"/>
                  <a:pt x="21218" y="3453"/>
                </a:cubicBezTo>
              </a:path>
            </a:pathLst>
          </a:custGeom>
          <a:solidFill>
            <a:srgbClr val="FFFFFF"/>
          </a:solidFill>
          <a:ln w="12700">
            <a:miter lim="400000"/>
          </a:ln>
        </p:spPr>
        <p:txBody>
          <a:bodyPr lIns="45719" rIns="45719" anchor="ctr"/>
          <a:lstStyle/>
          <a:p>
            <a:pPr>
              <a:lnSpc>
                <a:spcPct val="80000"/>
              </a:lnSpc>
              <a:defRPr sz="7000" spc="140">
                <a:solidFill>
                  <a:srgbClr val="FFFFFF"/>
                </a:solidFill>
              </a:defRPr>
            </a:pPr>
            <a:endParaRPr/>
          </a:p>
        </p:txBody>
      </p:sp>
    </p:spTree>
    <p:extLst>
      <p:ext uri="{BB962C8B-B14F-4D97-AF65-F5344CB8AC3E}">
        <p14:creationId xmlns:p14="http://schemas.microsoft.com/office/powerpoint/2010/main" val="1159870732"/>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8" name="Rectangle"/>
          <p:cNvSpPr/>
          <p:nvPr/>
        </p:nvSpPr>
        <p:spPr>
          <a:xfrm>
            <a:off x="1905000" y="1904999"/>
            <a:ext cx="20574000" cy="9906001"/>
          </a:xfrm>
          <a:prstGeom prst="rect">
            <a:avLst/>
          </a:prstGeom>
          <a:solidFill>
            <a:srgbClr val="6A6F6D">
              <a:alpha val="75000"/>
            </a:srgbClr>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709"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13</a:t>
            </a:fld>
            <a:endParaRPr/>
          </a:p>
        </p:txBody>
      </p:sp>
      <p:sp>
        <p:nvSpPr>
          <p:cNvPr id="1710" name="the core features of our company"/>
          <p:cNvSpPr txBox="1"/>
          <p:nvPr/>
        </p:nvSpPr>
        <p:spPr>
          <a:xfrm>
            <a:off x="3393507" y="3268141"/>
            <a:ext cx="8924121" cy="148758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a:defRPr>
                <a:solidFill>
                  <a:srgbClr val="FFFFFF"/>
                </a:solidFill>
              </a:defRPr>
            </a:lvl1pPr>
          </a:lstStyle>
          <a:p>
            <a:r>
              <a:rPr lang="en-US" dirty="0"/>
              <a:t>Local </a:t>
            </a:r>
            <a:r>
              <a:rPr lang="en-US" dirty="0" err="1"/>
              <a:t>Firestore</a:t>
            </a:r>
            <a:endParaRPr lang="en-US" dirty="0"/>
          </a:p>
          <a:p>
            <a:endParaRPr dirty="0"/>
          </a:p>
        </p:txBody>
      </p:sp>
      <p:sp>
        <p:nvSpPr>
          <p:cNvPr id="1711" name="Lorem ipsum sit lom dolor sit amet, consectetur sit amet adipiscing. Lorem ipsum sit lom dolor. Lorem ipsum sit lom dolor sit amet, consectetur sit amet adipiscing. Lorem ipsum sit lom dolor.. Lorem ipsum sit lom dolor sit amet, consectetur sit amet adipiscing. Lorem ipsum sit lom dolor."/>
          <p:cNvSpPr txBox="1"/>
          <p:nvPr/>
        </p:nvSpPr>
        <p:spPr>
          <a:xfrm>
            <a:off x="3429994" y="5181022"/>
            <a:ext cx="17524012" cy="98411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just">
              <a:lnSpc>
                <a:spcPct val="120000"/>
              </a:lnSpc>
              <a:defRPr sz="2500" cap="none" spc="75">
                <a:solidFill>
                  <a:srgbClr val="FFFFFF"/>
                </a:solidFill>
                <a:latin typeface="Raleway Light"/>
                <a:ea typeface="Raleway Light"/>
                <a:cs typeface="Raleway Light"/>
                <a:sym typeface="Raleway Light"/>
              </a:defRPr>
            </a:lvl1pPr>
          </a:lstStyle>
          <a:p>
            <a:r>
              <a:rPr lang="en-US" dirty="0"/>
              <a:t>Local </a:t>
            </a:r>
            <a:r>
              <a:rPr lang="en-US" dirty="0" err="1"/>
              <a:t>Firestore</a:t>
            </a:r>
            <a:r>
              <a:rPr lang="en-US" dirty="0"/>
              <a:t> is an application that simulates object oriented, NOSQL database and it  makes easy to operate on documents.</a:t>
            </a:r>
            <a:endParaRPr dirty="0"/>
          </a:p>
        </p:txBody>
      </p:sp>
      <p:sp>
        <p:nvSpPr>
          <p:cNvPr id="24" name="Rectangle">
            <a:extLst>
              <a:ext uri="{FF2B5EF4-FFF2-40B4-BE49-F238E27FC236}">
                <a16:creationId xmlns:a16="http://schemas.microsoft.com/office/drawing/2014/main" id="{49FECD52-03FE-4793-9E99-2E217E00B3F1}"/>
              </a:ext>
            </a:extLst>
          </p:cNvPr>
          <p:cNvSpPr/>
          <p:nvPr/>
        </p:nvSpPr>
        <p:spPr>
          <a:xfrm>
            <a:off x="3429994" y="4276860"/>
            <a:ext cx="952501" cy="127001"/>
          </a:xfrm>
          <a:prstGeom prst="rect">
            <a:avLst/>
          </a:prstGeom>
          <a:solidFill>
            <a:srgbClr val="A6AAA9"/>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6148" name="Picture 4">
            <a:extLst>
              <a:ext uri="{FF2B5EF4-FFF2-40B4-BE49-F238E27FC236}">
                <a16:creationId xmlns:a16="http://schemas.microsoft.com/office/drawing/2014/main" id="{EFAF1AEA-BAEB-4EF4-8971-72CE742695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60271" y="2471448"/>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5" name="Lorem ipsum sit lom dolor sit amet, consectetur sit amet adipiscing. Lorem ipsum sit lom dolor. Lorem ipsum sit lom dolor sit amet, consectetur sit amet adipiscing. Lorem ipsum sit lom dolor.. Lorem ipsum sit lom dolor sit amet, consectetur sit amet adipiscing. Lorem ipsum sit lom dolor.">
            <a:extLst>
              <a:ext uri="{FF2B5EF4-FFF2-40B4-BE49-F238E27FC236}">
                <a16:creationId xmlns:a16="http://schemas.microsoft.com/office/drawing/2014/main" id="{49E9598A-35F5-47C4-86B7-8CFCC5F05CFB}"/>
              </a:ext>
            </a:extLst>
          </p:cNvPr>
          <p:cNvSpPr txBox="1"/>
          <p:nvPr/>
        </p:nvSpPr>
        <p:spPr>
          <a:xfrm>
            <a:off x="3393507" y="6748235"/>
            <a:ext cx="17524012" cy="98411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just">
              <a:lnSpc>
                <a:spcPct val="120000"/>
              </a:lnSpc>
              <a:defRPr sz="2500" cap="none" spc="75">
                <a:solidFill>
                  <a:srgbClr val="FFFFFF"/>
                </a:solidFill>
                <a:latin typeface="Raleway Light"/>
                <a:ea typeface="Raleway Light"/>
                <a:cs typeface="Raleway Light"/>
                <a:sym typeface="Raleway Light"/>
              </a:defRPr>
            </a:lvl1pPr>
          </a:lstStyle>
          <a:p>
            <a:r>
              <a:rPr lang="en-US" dirty="0"/>
              <a:t>Our application deletes, adds and updates on collections and documents. All of these operations are implemented thanks to the encapsulation created by the command pattern.</a:t>
            </a:r>
            <a:endParaRPr dirty="0"/>
          </a:p>
        </p:txBody>
      </p:sp>
      <p:sp>
        <p:nvSpPr>
          <p:cNvPr id="26" name="Lorem ipsum sit lom dolor sit amet, consectetur sit amet adipiscing. Lorem ipsum sit lom dolor. Lorem ipsum sit lom dolor sit amet, consectetur sit amet adipiscing. Lorem ipsum sit lom dolor.. Lorem ipsum sit lom dolor sit amet, consectetur sit amet adipiscing. Lorem ipsum sit lom dolor.">
            <a:extLst>
              <a:ext uri="{FF2B5EF4-FFF2-40B4-BE49-F238E27FC236}">
                <a16:creationId xmlns:a16="http://schemas.microsoft.com/office/drawing/2014/main" id="{2F5D002D-79BA-4A61-9C73-705AFC38F776}"/>
              </a:ext>
            </a:extLst>
          </p:cNvPr>
          <p:cNvSpPr txBox="1"/>
          <p:nvPr/>
        </p:nvSpPr>
        <p:spPr>
          <a:xfrm>
            <a:off x="3429994" y="8160654"/>
            <a:ext cx="17524012" cy="98411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just">
              <a:lnSpc>
                <a:spcPct val="120000"/>
              </a:lnSpc>
              <a:defRPr sz="2500" cap="none" spc="75">
                <a:solidFill>
                  <a:srgbClr val="FFFFFF"/>
                </a:solidFill>
                <a:latin typeface="Raleway Light"/>
                <a:ea typeface="Raleway Light"/>
                <a:cs typeface="Raleway Light"/>
                <a:sym typeface="Raleway Light"/>
              </a:defRPr>
            </a:lvl1pPr>
          </a:lstStyle>
          <a:p>
            <a:r>
              <a:rPr lang="en-US" dirty="0"/>
              <a:t>In addition, our application offers undo and redo options to prevent data loss. The commit button is used to make the changes we make permanent.</a:t>
            </a:r>
            <a:endParaRPr dirty="0"/>
          </a:p>
        </p:txBody>
      </p:sp>
      <p:sp>
        <p:nvSpPr>
          <p:cNvPr id="27" name="Lorem ipsum sit lom dolor sit amet, consectetur sit amet adipiscing. Lorem ipsum sit lom dolor. Lorem ipsum sit lom dolor sit amet, consectetur sit amet adipiscing. Lorem ipsum sit lom dolor.. Lorem ipsum sit lom dolor sit amet, consectetur sit amet adipiscing. Lorem ipsum sit lom dolor.">
            <a:extLst>
              <a:ext uri="{FF2B5EF4-FFF2-40B4-BE49-F238E27FC236}">
                <a16:creationId xmlns:a16="http://schemas.microsoft.com/office/drawing/2014/main" id="{4DFAB218-B4EF-46B9-899D-1C048B9A49D4}"/>
              </a:ext>
            </a:extLst>
          </p:cNvPr>
          <p:cNvSpPr txBox="1"/>
          <p:nvPr/>
        </p:nvSpPr>
        <p:spPr>
          <a:xfrm>
            <a:off x="3429994" y="9565005"/>
            <a:ext cx="17524012" cy="52245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just">
              <a:lnSpc>
                <a:spcPct val="120000"/>
              </a:lnSpc>
              <a:defRPr sz="2500" cap="none" spc="75">
                <a:solidFill>
                  <a:srgbClr val="FFFFFF"/>
                </a:solidFill>
                <a:latin typeface="Raleway Light"/>
                <a:ea typeface="Raleway Light"/>
                <a:cs typeface="Raleway Light"/>
                <a:sym typeface="Raleway Light"/>
              </a:defRPr>
            </a:lvl1pPr>
          </a:lstStyle>
          <a:p>
            <a:pPr fontAlgn="base"/>
            <a:r>
              <a:rPr lang="en-US" dirty="0"/>
              <a:t>If the user wishes, he/she can download the file in process as XML or JSON.</a:t>
            </a:r>
          </a:p>
        </p:txBody>
      </p:sp>
      <p:sp>
        <p:nvSpPr>
          <p:cNvPr id="29" name="Shape">
            <a:extLst>
              <a:ext uri="{FF2B5EF4-FFF2-40B4-BE49-F238E27FC236}">
                <a16:creationId xmlns:a16="http://schemas.microsoft.com/office/drawing/2014/main" id="{5587BCA7-1866-4A28-9793-6AA69173D94E}"/>
              </a:ext>
            </a:extLst>
          </p:cNvPr>
          <p:cNvSpPr/>
          <p:nvPr/>
        </p:nvSpPr>
        <p:spPr>
          <a:xfrm>
            <a:off x="2672628" y="5417240"/>
            <a:ext cx="515050" cy="511680"/>
          </a:xfrm>
          <a:custGeom>
            <a:avLst/>
            <a:gdLst/>
            <a:ahLst/>
            <a:cxnLst>
              <a:cxn ang="0">
                <a:pos x="wd2" y="hd2"/>
              </a:cxn>
              <a:cxn ang="5400000">
                <a:pos x="wd2" y="hd2"/>
              </a:cxn>
              <a:cxn ang="10800000">
                <a:pos x="wd2" y="hd2"/>
              </a:cxn>
              <a:cxn ang="16200000">
                <a:pos x="wd2" y="hd2"/>
              </a:cxn>
            </a:cxnLst>
            <a:rect l="0" t="0" r="r" b="b"/>
            <a:pathLst>
              <a:path w="21077" h="21103" extrusionOk="0">
                <a:moveTo>
                  <a:pt x="20722" y="349"/>
                </a:moveTo>
                <a:cubicBezTo>
                  <a:pt x="19893" y="-497"/>
                  <a:pt x="19455" y="349"/>
                  <a:pt x="16822" y="1245"/>
                </a:cubicBezTo>
                <a:cubicBezTo>
                  <a:pt x="10776" y="4331"/>
                  <a:pt x="0" y="10552"/>
                  <a:pt x="0" y="10552"/>
                </a:cubicBezTo>
                <a:cubicBezTo>
                  <a:pt x="9508" y="11846"/>
                  <a:pt x="9508" y="11846"/>
                  <a:pt x="9508" y="11846"/>
                </a:cubicBezTo>
                <a:cubicBezTo>
                  <a:pt x="10776" y="21103"/>
                  <a:pt x="10776" y="21103"/>
                  <a:pt x="10776" y="21103"/>
                </a:cubicBezTo>
                <a:cubicBezTo>
                  <a:pt x="10776" y="21103"/>
                  <a:pt x="16822" y="10552"/>
                  <a:pt x="19455" y="3932"/>
                </a:cubicBezTo>
                <a:cubicBezTo>
                  <a:pt x="20722" y="1693"/>
                  <a:pt x="21600" y="797"/>
                  <a:pt x="20722" y="349"/>
                </a:cubicBezTo>
                <a:close/>
                <a:moveTo>
                  <a:pt x="18577" y="2589"/>
                </a:moveTo>
                <a:cubicBezTo>
                  <a:pt x="11653" y="15379"/>
                  <a:pt x="11653" y="15379"/>
                  <a:pt x="11653" y="15379"/>
                </a:cubicBezTo>
                <a:cubicBezTo>
                  <a:pt x="11214" y="9656"/>
                  <a:pt x="11214" y="9656"/>
                  <a:pt x="11214" y="9656"/>
                </a:cubicBezTo>
                <a:lnTo>
                  <a:pt x="18577" y="2589"/>
                </a:lnTo>
                <a:close/>
              </a:path>
            </a:pathLst>
          </a:custGeom>
          <a:solidFill>
            <a:srgbClr val="FFFFFF"/>
          </a:solidFill>
          <a:ln w="12700">
            <a:miter lim="400000"/>
          </a:ln>
        </p:spPr>
        <p:txBody>
          <a:bodyPr lIns="45719" rIns="45719" anchor="ctr"/>
          <a:lstStyle/>
          <a:p>
            <a:pPr>
              <a:lnSpc>
                <a:spcPct val="80000"/>
              </a:lnSpc>
              <a:defRPr sz="7000" spc="140">
                <a:solidFill>
                  <a:srgbClr val="FFFFFF"/>
                </a:solidFill>
              </a:defRPr>
            </a:pPr>
            <a:endParaRPr/>
          </a:p>
        </p:txBody>
      </p:sp>
      <p:sp>
        <p:nvSpPr>
          <p:cNvPr id="30" name="Shape">
            <a:extLst>
              <a:ext uri="{FF2B5EF4-FFF2-40B4-BE49-F238E27FC236}">
                <a16:creationId xmlns:a16="http://schemas.microsoft.com/office/drawing/2014/main" id="{0B53D44C-31C0-4D17-8783-6A7CD97B81E2}"/>
              </a:ext>
            </a:extLst>
          </p:cNvPr>
          <p:cNvSpPr/>
          <p:nvPr/>
        </p:nvSpPr>
        <p:spPr>
          <a:xfrm>
            <a:off x="2672628" y="6984453"/>
            <a:ext cx="515050" cy="511680"/>
          </a:xfrm>
          <a:custGeom>
            <a:avLst/>
            <a:gdLst/>
            <a:ahLst/>
            <a:cxnLst>
              <a:cxn ang="0">
                <a:pos x="wd2" y="hd2"/>
              </a:cxn>
              <a:cxn ang="5400000">
                <a:pos x="wd2" y="hd2"/>
              </a:cxn>
              <a:cxn ang="10800000">
                <a:pos x="wd2" y="hd2"/>
              </a:cxn>
              <a:cxn ang="16200000">
                <a:pos x="wd2" y="hd2"/>
              </a:cxn>
            </a:cxnLst>
            <a:rect l="0" t="0" r="r" b="b"/>
            <a:pathLst>
              <a:path w="21077" h="21103" extrusionOk="0">
                <a:moveTo>
                  <a:pt x="20722" y="349"/>
                </a:moveTo>
                <a:cubicBezTo>
                  <a:pt x="19893" y="-497"/>
                  <a:pt x="19455" y="349"/>
                  <a:pt x="16822" y="1245"/>
                </a:cubicBezTo>
                <a:cubicBezTo>
                  <a:pt x="10776" y="4331"/>
                  <a:pt x="0" y="10552"/>
                  <a:pt x="0" y="10552"/>
                </a:cubicBezTo>
                <a:cubicBezTo>
                  <a:pt x="9508" y="11846"/>
                  <a:pt x="9508" y="11846"/>
                  <a:pt x="9508" y="11846"/>
                </a:cubicBezTo>
                <a:cubicBezTo>
                  <a:pt x="10776" y="21103"/>
                  <a:pt x="10776" y="21103"/>
                  <a:pt x="10776" y="21103"/>
                </a:cubicBezTo>
                <a:cubicBezTo>
                  <a:pt x="10776" y="21103"/>
                  <a:pt x="16822" y="10552"/>
                  <a:pt x="19455" y="3932"/>
                </a:cubicBezTo>
                <a:cubicBezTo>
                  <a:pt x="20722" y="1693"/>
                  <a:pt x="21600" y="797"/>
                  <a:pt x="20722" y="349"/>
                </a:cubicBezTo>
                <a:close/>
                <a:moveTo>
                  <a:pt x="18577" y="2589"/>
                </a:moveTo>
                <a:cubicBezTo>
                  <a:pt x="11653" y="15379"/>
                  <a:pt x="11653" y="15379"/>
                  <a:pt x="11653" y="15379"/>
                </a:cubicBezTo>
                <a:cubicBezTo>
                  <a:pt x="11214" y="9656"/>
                  <a:pt x="11214" y="9656"/>
                  <a:pt x="11214" y="9656"/>
                </a:cubicBezTo>
                <a:lnTo>
                  <a:pt x="18577" y="2589"/>
                </a:lnTo>
                <a:close/>
              </a:path>
            </a:pathLst>
          </a:custGeom>
          <a:solidFill>
            <a:srgbClr val="FFFFFF"/>
          </a:solidFill>
          <a:ln w="12700">
            <a:miter lim="400000"/>
          </a:ln>
        </p:spPr>
        <p:txBody>
          <a:bodyPr lIns="45719" rIns="45719" anchor="ctr"/>
          <a:lstStyle/>
          <a:p>
            <a:pPr>
              <a:lnSpc>
                <a:spcPct val="80000"/>
              </a:lnSpc>
              <a:defRPr sz="7000" spc="140">
                <a:solidFill>
                  <a:srgbClr val="FFFFFF"/>
                </a:solidFill>
              </a:defRPr>
            </a:pPr>
            <a:endParaRPr/>
          </a:p>
        </p:txBody>
      </p:sp>
      <p:sp>
        <p:nvSpPr>
          <p:cNvPr id="31" name="Shape">
            <a:extLst>
              <a:ext uri="{FF2B5EF4-FFF2-40B4-BE49-F238E27FC236}">
                <a16:creationId xmlns:a16="http://schemas.microsoft.com/office/drawing/2014/main" id="{BDA5CED1-0CCB-4B58-8ADD-7216260453BA}"/>
              </a:ext>
            </a:extLst>
          </p:cNvPr>
          <p:cNvSpPr/>
          <p:nvPr/>
        </p:nvSpPr>
        <p:spPr>
          <a:xfrm>
            <a:off x="2672628" y="8295826"/>
            <a:ext cx="515050" cy="511680"/>
          </a:xfrm>
          <a:custGeom>
            <a:avLst/>
            <a:gdLst/>
            <a:ahLst/>
            <a:cxnLst>
              <a:cxn ang="0">
                <a:pos x="wd2" y="hd2"/>
              </a:cxn>
              <a:cxn ang="5400000">
                <a:pos x="wd2" y="hd2"/>
              </a:cxn>
              <a:cxn ang="10800000">
                <a:pos x="wd2" y="hd2"/>
              </a:cxn>
              <a:cxn ang="16200000">
                <a:pos x="wd2" y="hd2"/>
              </a:cxn>
            </a:cxnLst>
            <a:rect l="0" t="0" r="r" b="b"/>
            <a:pathLst>
              <a:path w="21077" h="21103" extrusionOk="0">
                <a:moveTo>
                  <a:pt x="20722" y="349"/>
                </a:moveTo>
                <a:cubicBezTo>
                  <a:pt x="19893" y="-497"/>
                  <a:pt x="19455" y="349"/>
                  <a:pt x="16822" y="1245"/>
                </a:cubicBezTo>
                <a:cubicBezTo>
                  <a:pt x="10776" y="4331"/>
                  <a:pt x="0" y="10552"/>
                  <a:pt x="0" y="10552"/>
                </a:cubicBezTo>
                <a:cubicBezTo>
                  <a:pt x="9508" y="11846"/>
                  <a:pt x="9508" y="11846"/>
                  <a:pt x="9508" y="11846"/>
                </a:cubicBezTo>
                <a:cubicBezTo>
                  <a:pt x="10776" y="21103"/>
                  <a:pt x="10776" y="21103"/>
                  <a:pt x="10776" y="21103"/>
                </a:cubicBezTo>
                <a:cubicBezTo>
                  <a:pt x="10776" y="21103"/>
                  <a:pt x="16822" y="10552"/>
                  <a:pt x="19455" y="3932"/>
                </a:cubicBezTo>
                <a:cubicBezTo>
                  <a:pt x="20722" y="1693"/>
                  <a:pt x="21600" y="797"/>
                  <a:pt x="20722" y="349"/>
                </a:cubicBezTo>
                <a:close/>
                <a:moveTo>
                  <a:pt x="18577" y="2589"/>
                </a:moveTo>
                <a:cubicBezTo>
                  <a:pt x="11653" y="15379"/>
                  <a:pt x="11653" y="15379"/>
                  <a:pt x="11653" y="15379"/>
                </a:cubicBezTo>
                <a:cubicBezTo>
                  <a:pt x="11214" y="9656"/>
                  <a:pt x="11214" y="9656"/>
                  <a:pt x="11214" y="9656"/>
                </a:cubicBezTo>
                <a:lnTo>
                  <a:pt x="18577" y="2589"/>
                </a:lnTo>
                <a:close/>
              </a:path>
            </a:pathLst>
          </a:custGeom>
          <a:solidFill>
            <a:srgbClr val="FFFFFF"/>
          </a:solidFill>
          <a:ln w="12700">
            <a:miter lim="400000"/>
          </a:ln>
        </p:spPr>
        <p:txBody>
          <a:bodyPr lIns="45719" rIns="45719" anchor="ctr"/>
          <a:lstStyle/>
          <a:p>
            <a:pPr>
              <a:lnSpc>
                <a:spcPct val="80000"/>
              </a:lnSpc>
              <a:defRPr sz="7000" spc="140">
                <a:solidFill>
                  <a:srgbClr val="FFFFFF"/>
                </a:solidFill>
              </a:defRPr>
            </a:pPr>
            <a:endParaRPr/>
          </a:p>
        </p:txBody>
      </p:sp>
      <p:sp>
        <p:nvSpPr>
          <p:cNvPr id="32" name="Shape">
            <a:extLst>
              <a:ext uri="{FF2B5EF4-FFF2-40B4-BE49-F238E27FC236}">
                <a16:creationId xmlns:a16="http://schemas.microsoft.com/office/drawing/2014/main" id="{EE62646C-EF7D-4FD9-852F-668B57476941}"/>
              </a:ext>
            </a:extLst>
          </p:cNvPr>
          <p:cNvSpPr/>
          <p:nvPr/>
        </p:nvSpPr>
        <p:spPr>
          <a:xfrm>
            <a:off x="2672628" y="9797573"/>
            <a:ext cx="515050" cy="511680"/>
          </a:xfrm>
          <a:custGeom>
            <a:avLst/>
            <a:gdLst/>
            <a:ahLst/>
            <a:cxnLst>
              <a:cxn ang="0">
                <a:pos x="wd2" y="hd2"/>
              </a:cxn>
              <a:cxn ang="5400000">
                <a:pos x="wd2" y="hd2"/>
              </a:cxn>
              <a:cxn ang="10800000">
                <a:pos x="wd2" y="hd2"/>
              </a:cxn>
              <a:cxn ang="16200000">
                <a:pos x="wd2" y="hd2"/>
              </a:cxn>
            </a:cxnLst>
            <a:rect l="0" t="0" r="r" b="b"/>
            <a:pathLst>
              <a:path w="21077" h="21103" extrusionOk="0">
                <a:moveTo>
                  <a:pt x="20722" y="349"/>
                </a:moveTo>
                <a:cubicBezTo>
                  <a:pt x="19893" y="-497"/>
                  <a:pt x="19455" y="349"/>
                  <a:pt x="16822" y="1245"/>
                </a:cubicBezTo>
                <a:cubicBezTo>
                  <a:pt x="10776" y="4331"/>
                  <a:pt x="0" y="10552"/>
                  <a:pt x="0" y="10552"/>
                </a:cubicBezTo>
                <a:cubicBezTo>
                  <a:pt x="9508" y="11846"/>
                  <a:pt x="9508" y="11846"/>
                  <a:pt x="9508" y="11846"/>
                </a:cubicBezTo>
                <a:cubicBezTo>
                  <a:pt x="10776" y="21103"/>
                  <a:pt x="10776" y="21103"/>
                  <a:pt x="10776" y="21103"/>
                </a:cubicBezTo>
                <a:cubicBezTo>
                  <a:pt x="10776" y="21103"/>
                  <a:pt x="16822" y="10552"/>
                  <a:pt x="19455" y="3932"/>
                </a:cubicBezTo>
                <a:cubicBezTo>
                  <a:pt x="20722" y="1693"/>
                  <a:pt x="21600" y="797"/>
                  <a:pt x="20722" y="349"/>
                </a:cubicBezTo>
                <a:close/>
                <a:moveTo>
                  <a:pt x="18577" y="2589"/>
                </a:moveTo>
                <a:cubicBezTo>
                  <a:pt x="11653" y="15379"/>
                  <a:pt x="11653" y="15379"/>
                  <a:pt x="11653" y="15379"/>
                </a:cubicBezTo>
                <a:cubicBezTo>
                  <a:pt x="11214" y="9656"/>
                  <a:pt x="11214" y="9656"/>
                  <a:pt x="11214" y="9656"/>
                </a:cubicBezTo>
                <a:lnTo>
                  <a:pt x="18577" y="2589"/>
                </a:lnTo>
                <a:close/>
              </a:path>
            </a:pathLst>
          </a:custGeom>
          <a:solidFill>
            <a:srgbClr val="FFFFFF"/>
          </a:solidFill>
          <a:ln w="12700">
            <a:miter lim="400000"/>
          </a:ln>
        </p:spPr>
        <p:txBody>
          <a:bodyPr lIns="45719" rIns="45719" anchor="ctr"/>
          <a:lstStyle/>
          <a:p>
            <a:pPr>
              <a:lnSpc>
                <a:spcPct val="80000"/>
              </a:lnSpc>
              <a:defRPr sz="7000" spc="140">
                <a:solidFill>
                  <a:srgbClr val="FFFFFF"/>
                </a:solidFill>
              </a:defRPr>
            </a:pPr>
            <a:endParaRPr/>
          </a:p>
        </p:txBody>
      </p:sp>
      <p:grpSp>
        <p:nvGrpSpPr>
          <p:cNvPr id="15" name="Group">
            <a:extLst>
              <a:ext uri="{FF2B5EF4-FFF2-40B4-BE49-F238E27FC236}">
                <a16:creationId xmlns:a16="http://schemas.microsoft.com/office/drawing/2014/main" id="{564C2497-344C-40A5-B0E3-166491CAB709}"/>
              </a:ext>
            </a:extLst>
          </p:cNvPr>
          <p:cNvGrpSpPr/>
          <p:nvPr/>
        </p:nvGrpSpPr>
        <p:grpSpPr>
          <a:xfrm>
            <a:off x="471955" y="311380"/>
            <a:ext cx="3713846" cy="3735508"/>
            <a:chOff x="0" y="0"/>
            <a:chExt cx="3713844" cy="3735506"/>
          </a:xfrm>
        </p:grpSpPr>
        <p:sp>
          <p:nvSpPr>
            <p:cNvPr id="16" name="Shape">
              <a:extLst>
                <a:ext uri="{FF2B5EF4-FFF2-40B4-BE49-F238E27FC236}">
                  <a16:creationId xmlns:a16="http://schemas.microsoft.com/office/drawing/2014/main" id="{E006F029-5703-4E18-A649-60A478C7317F}"/>
                </a:ext>
              </a:extLst>
            </p:cNvPr>
            <p:cNvSpPr/>
            <p:nvPr/>
          </p:nvSpPr>
          <p:spPr>
            <a:xfrm>
              <a:off x="-1" y="2492487"/>
              <a:ext cx="1234701" cy="1243020"/>
            </a:xfrm>
            <a:custGeom>
              <a:avLst/>
              <a:gdLst/>
              <a:ahLst/>
              <a:cxnLst>
                <a:cxn ang="0">
                  <a:pos x="wd2" y="hd2"/>
                </a:cxn>
                <a:cxn ang="5400000">
                  <a:pos x="wd2" y="hd2"/>
                </a:cxn>
                <a:cxn ang="10800000">
                  <a:pos x="wd2" y="hd2"/>
                </a:cxn>
                <a:cxn ang="16200000">
                  <a:pos x="wd2" y="hd2"/>
                </a:cxn>
              </a:cxnLst>
              <a:rect l="0" t="0" r="r" b="b"/>
              <a:pathLst>
                <a:path w="20848" h="20931" extrusionOk="0">
                  <a:moveTo>
                    <a:pt x="20848" y="9504"/>
                  </a:moveTo>
                  <a:cubicBezTo>
                    <a:pt x="18364" y="2592"/>
                    <a:pt x="18364" y="2592"/>
                    <a:pt x="18364" y="2592"/>
                  </a:cubicBezTo>
                  <a:cubicBezTo>
                    <a:pt x="11236" y="0"/>
                    <a:pt x="11236" y="0"/>
                    <a:pt x="11236" y="0"/>
                  </a:cubicBezTo>
                  <a:cubicBezTo>
                    <a:pt x="11236" y="0"/>
                    <a:pt x="3352" y="432"/>
                    <a:pt x="112" y="11124"/>
                  </a:cubicBezTo>
                  <a:cubicBezTo>
                    <a:pt x="112" y="11124"/>
                    <a:pt x="2164" y="9396"/>
                    <a:pt x="3676" y="8748"/>
                  </a:cubicBezTo>
                  <a:cubicBezTo>
                    <a:pt x="3676" y="8748"/>
                    <a:pt x="-752" y="15768"/>
                    <a:pt x="112" y="20844"/>
                  </a:cubicBezTo>
                  <a:cubicBezTo>
                    <a:pt x="5080" y="21600"/>
                    <a:pt x="12100" y="17172"/>
                    <a:pt x="12100" y="17172"/>
                  </a:cubicBezTo>
                  <a:cubicBezTo>
                    <a:pt x="11452" y="18684"/>
                    <a:pt x="9616" y="20736"/>
                    <a:pt x="9616" y="20736"/>
                  </a:cubicBezTo>
                  <a:cubicBezTo>
                    <a:pt x="20308" y="17496"/>
                    <a:pt x="20848" y="9504"/>
                    <a:pt x="20848" y="9504"/>
                  </a:cubicBezTo>
                  <a:moveTo>
                    <a:pt x="12424" y="14580"/>
                  </a:moveTo>
                  <a:cubicBezTo>
                    <a:pt x="12424" y="14580"/>
                    <a:pt x="13504" y="13284"/>
                    <a:pt x="14044" y="12312"/>
                  </a:cubicBezTo>
                  <a:cubicBezTo>
                    <a:pt x="14044" y="12312"/>
                    <a:pt x="9400" y="15120"/>
                    <a:pt x="6268" y="14688"/>
                  </a:cubicBezTo>
                  <a:cubicBezTo>
                    <a:pt x="5620" y="11340"/>
                    <a:pt x="8536" y="6912"/>
                    <a:pt x="8536" y="6912"/>
                  </a:cubicBezTo>
                  <a:cubicBezTo>
                    <a:pt x="7564" y="7344"/>
                    <a:pt x="6268" y="8424"/>
                    <a:pt x="6268" y="8424"/>
                  </a:cubicBezTo>
                  <a:cubicBezTo>
                    <a:pt x="8320" y="1512"/>
                    <a:pt x="13504" y="1188"/>
                    <a:pt x="13504" y="1188"/>
                  </a:cubicBezTo>
                  <a:cubicBezTo>
                    <a:pt x="18040" y="2916"/>
                    <a:pt x="18040" y="2916"/>
                    <a:pt x="18040" y="2916"/>
                  </a:cubicBezTo>
                  <a:cubicBezTo>
                    <a:pt x="19660" y="7344"/>
                    <a:pt x="19660" y="7344"/>
                    <a:pt x="19660" y="7344"/>
                  </a:cubicBezTo>
                  <a:cubicBezTo>
                    <a:pt x="19660" y="7344"/>
                    <a:pt x="19336" y="12528"/>
                    <a:pt x="12424" y="14580"/>
                  </a:cubicBezTo>
                </a:path>
              </a:pathLst>
            </a:custGeom>
            <a:solidFill>
              <a:srgbClr val="FFD66D"/>
            </a:solidFill>
            <a:ln w="12700" cap="flat">
              <a:noFill/>
              <a:miter lim="400000"/>
            </a:ln>
            <a:effectLst/>
          </p:spPr>
          <p:txBody>
            <a:bodyPr wrap="square" lIns="45719" tIns="45719" rIns="45719" bIns="45719" numCol="1" anchor="t">
              <a:noAutofit/>
            </a:bodyPr>
            <a:lstStyle/>
            <a:p>
              <a:pPr defTabSz="1828433">
                <a:lnSpc>
                  <a:spcPct val="100000"/>
                </a:lnSpc>
                <a:defRPr sz="3600" cap="none" spc="0">
                  <a:solidFill>
                    <a:srgbClr val="91969B"/>
                  </a:solidFill>
                  <a:latin typeface="Helvetica"/>
                  <a:ea typeface="Helvetica"/>
                  <a:cs typeface="Helvetica"/>
                  <a:sym typeface="Helvetica"/>
                </a:defRPr>
              </a:pPr>
              <a:endParaRPr/>
            </a:p>
          </p:txBody>
        </p:sp>
        <p:sp>
          <p:nvSpPr>
            <p:cNvPr id="17" name="Shape">
              <a:extLst>
                <a:ext uri="{FF2B5EF4-FFF2-40B4-BE49-F238E27FC236}">
                  <a16:creationId xmlns:a16="http://schemas.microsoft.com/office/drawing/2014/main" id="{F4C31B9D-BF1F-4A86-A95E-2EE38DDC582C}"/>
                </a:ext>
              </a:extLst>
            </p:cNvPr>
            <p:cNvSpPr/>
            <p:nvPr/>
          </p:nvSpPr>
          <p:spPr>
            <a:xfrm>
              <a:off x="366014" y="2562340"/>
              <a:ext cx="798853" cy="805704"/>
            </a:xfrm>
            <a:custGeom>
              <a:avLst/>
              <a:gdLst/>
              <a:ahLst/>
              <a:cxnLst>
                <a:cxn ang="0">
                  <a:pos x="wd2" y="hd2"/>
                </a:cxn>
                <a:cxn ang="5400000">
                  <a:pos x="wd2" y="hd2"/>
                </a:cxn>
                <a:cxn ang="10800000">
                  <a:pos x="wd2" y="hd2"/>
                </a:cxn>
                <a:cxn ang="16200000">
                  <a:pos x="wd2" y="hd2"/>
                </a:cxn>
              </a:cxnLst>
              <a:rect l="0" t="0" r="r" b="b"/>
              <a:pathLst>
                <a:path w="20748" h="21000" extrusionOk="0">
                  <a:moveTo>
                    <a:pt x="18256" y="2679"/>
                  </a:moveTo>
                  <a:cubicBezTo>
                    <a:pt x="11277" y="0"/>
                    <a:pt x="11277" y="0"/>
                    <a:pt x="11277" y="0"/>
                  </a:cubicBezTo>
                  <a:cubicBezTo>
                    <a:pt x="11277" y="0"/>
                    <a:pt x="3302" y="502"/>
                    <a:pt x="145" y="11219"/>
                  </a:cubicBezTo>
                  <a:cubicBezTo>
                    <a:pt x="145" y="11219"/>
                    <a:pt x="2139" y="9544"/>
                    <a:pt x="3634" y="8874"/>
                  </a:cubicBezTo>
                  <a:cubicBezTo>
                    <a:pt x="3634" y="8874"/>
                    <a:pt x="-852" y="15740"/>
                    <a:pt x="145" y="20930"/>
                  </a:cubicBezTo>
                  <a:cubicBezTo>
                    <a:pt x="4963" y="21600"/>
                    <a:pt x="12108" y="17247"/>
                    <a:pt x="12108" y="17247"/>
                  </a:cubicBezTo>
                  <a:cubicBezTo>
                    <a:pt x="11277" y="18753"/>
                    <a:pt x="9616" y="20763"/>
                    <a:pt x="9616" y="20763"/>
                  </a:cubicBezTo>
                  <a:cubicBezTo>
                    <a:pt x="20250" y="17581"/>
                    <a:pt x="20748" y="9544"/>
                    <a:pt x="20748" y="9544"/>
                  </a:cubicBezTo>
                  <a:cubicBezTo>
                    <a:pt x="18256" y="2679"/>
                    <a:pt x="18256" y="2679"/>
                    <a:pt x="18256" y="2679"/>
                  </a:cubicBezTo>
                </a:path>
              </a:pathLst>
            </a:custGeom>
            <a:solidFill>
              <a:srgbClr val="FF5B41"/>
            </a:solidFill>
            <a:ln w="12700" cap="flat">
              <a:noFill/>
              <a:miter lim="400000"/>
            </a:ln>
            <a:effectLst/>
          </p:spPr>
          <p:txBody>
            <a:bodyPr wrap="square" lIns="45719" tIns="45719" rIns="45719" bIns="45719" numCol="1" anchor="t">
              <a:noAutofit/>
            </a:bodyPr>
            <a:lstStyle/>
            <a:p>
              <a:pPr defTabSz="1828433">
                <a:lnSpc>
                  <a:spcPct val="100000"/>
                </a:lnSpc>
                <a:defRPr sz="3600" cap="none" spc="0">
                  <a:solidFill>
                    <a:srgbClr val="91969B"/>
                  </a:solidFill>
                  <a:latin typeface="Helvetica"/>
                  <a:ea typeface="Helvetica"/>
                  <a:cs typeface="Helvetica"/>
                  <a:sym typeface="Helvetica"/>
                </a:defRPr>
              </a:pPr>
              <a:endParaRPr/>
            </a:p>
          </p:txBody>
        </p:sp>
        <p:sp>
          <p:nvSpPr>
            <p:cNvPr id="18" name="Shape">
              <a:extLst>
                <a:ext uri="{FF2B5EF4-FFF2-40B4-BE49-F238E27FC236}">
                  <a16:creationId xmlns:a16="http://schemas.microsoft.com/office/drawing/2014/main" id="{1BCEC660-8C5D-465C-8CA6-FCD5B28022D3}"/>
                </a:ext>
              </a:extLst>
            </p:cNvPr>
            <p:cNvSpPr/>
            <p:nvPr/>
          </p:nvSpPr>
          <p:spPr>
            <a:xfrm>
              <a:off x="1196609" y="2051143"/>
              <a:ext cx="1050701" cy="1403414"/>
            </a:xfrm>
            <a:custGeom>
              <a:avLst/>
              <a:gdLst/>
              <a:ahLst/>
              <a:cxnLst>
                <a:cxn ang="0">
                  <a:pos x="wd2" y="hd2"/>
                </a:cxn>
                <a:cxn ang="5400000">
                  <a:pos x="wd2" y="hd2"/>
                </a:cxn>
                <a:cxn ang="10800000">
                  <a:pos x="wd2" y="hd2"/>
                </a:cxn>
                <a:cxn ang="16200000">
                  <a:pos x="wd2" y="hd2"/>
                </a:cxn>
              </a:cxnLst>
              <a:rect l="0" t="0" r="r" b="b"/>
              <a:pathLst>
                <a:path w="21600" h="21600" extrusionOk="0">
                  <a:moveTo>
                    <a:pt x="21600" y="5425"/>
                  </a:moveTo>
                  <a:cubicBezTo>
                    <a:pt x="17517" y="17753"/>
                    <a:pt x="17517" y="17753"/>
                    <a:pt x="17517" y="17753"/>
                  </a:cubicBezTo>
                  <a:cubicBezTo>
                    <a:pt x="0" y="21600"/>
                    <a:pt x="0" y="21600"/>
                    <a:pt x="0" y="21600"/>
                  </a:cubicBezTo>
                  <a:cubicBezTo>
                    <a:pt x="0" y="21600"/>
                    <a:pt x="12249" y="14499"/>
                    <a:pt x="3556" y="8088"/>
                  </a:cubicBezTo>
                  <a:cubicBezTo>
                    <a:pt x="14356" y="0"/>
                    <a:pt x="14356" y="0"/>
                    <a:pt x="14356" y="0"/>
                  </a:cubicBezTo>
                  <a:cubicBezTo>
                    <a:pt x="21600" y="5425"/>
                    <a:pt x="21600" y="5425"/>
                    <a:pt x="21600" y="5425"/>
                  </a:cubicBezTo>
                </a:path>
              </a:pathLst>
            </a:custGeom>
            <a:solidFill>
              <a:srgbClr val="A6AAA9"/>
            </a:solidFill>
            <a:ln w="12700" cap="flat">
              <a:noFill/>
              <a:miter lim="400000"/>
            </a:ln>
            <a:effectLst/>
          </p:spPr>
          <p:txBody>
            <a:bodyPr wrap="square" lIns="45719" tIns="45719" rIns="45719" bIns="45719" numCol="1" anchor="t">
              <a:noAutofit/>
            </a:bodyPr>
            <a:lstStyle/>
            <a:p>
              <a:pPr>
                <a:lnSpc>
                  <a:spcPct val="120000"/>
                </a:lnSpc>
                <a:defRPr sz="2400" b="1" spc="240">
                  <a:solidFill>
                    <a:srgbClr val="53585F"/>
                  </a:solidFill>
                  <a:latin typeface="Helvetica Neue"/>
                  <a:ea typeface="Helvetica Neue"/>
                  <a:cs typeface="Helvetica Neue"/>
                  <a:sym typeface="Helvetica Neue"/>
                </a:defRPr>
              </a:pPr>
              <a:endParaRPr/>
            </a:p>
          </p:txBody>
        </p:sp>
        <p:sp>
          <p:nvSpPr>
            <p:cNvPr id="19" name="Shape">
              <a:extLst>
                <a:ext uri="{FF2B5EF4-FFF2-40B4-BE49-F238E27FC236}">
                  <a16:creationId xmlns:a16="http://schemas.microsoft.com/office/drawing/2014/main" id="{221A2BE5-10DE-43BE-A58F-2EB8E334F062}"/>
                </a:ext>
              </a:extLst>
            </p:cNvPr>
            <p:cNvSpPr/>
            <p:nvPr/>
          </p:nvSpPr>
          <p:spPr>
            <a:xfrm>
              <a:off x="257010" y="1454215"/>
              <a:ext cx="1399874" cy="1057324"/>
            </a:xfrm>
            <a:custGeom>
              <a:avLst/>
              <a:gdLst/>
              <a:ahLst/>
              <a:cxnLst>
                <a:cxn ang="0">
                  <a:pos x="wd2" y="hd2"/>
                </a:cxn>
                <a:cxn ang="5400000">
                  <a:pos x="wd2" y="hd2"/>
                </a:cxn>
                <a:cxn ang="10800000">
                  <a:pos x="wd2" y="hd2"/>
                </a:cxn>
                <a:cxn ang="16200000">
                  <a:pos x="wd2" y="hd2"/>
                </a:cxn>
              </a:cxnLst>
              <a:rect l="0" t="0" r="r" b="b"/>
              <a:pathLst>
                <a:path w="21600" h="21600" extrusionOk="0">
                  <a:moveTo>
                    <a:pt x="16175" y="0"/>
                  </a:moveTo>
                  <a:cubicBezTo>
                    <a:pt x="3748" y="4189"/>
                    <a:pt x="3748" y="4189"/>
                    <a:pt x="3748" y="4189"/>
                  </a:cubicBezTo>
                  <a:cubicBezTo>
                    <a:pt x="0" y="21600"/>
                    <a:pt x="0" y="21600"/>
                    <a:pt x="0" y="21600"/>
                  </a:cubicBezTo>
                  <a:cubicBezTo>
                    <a:pt x="0" y="21600"/>
                    <a:pt x="7003" y="9425"/>
                    <a:pt x="13512" y="17935"/>
                  </a:cubicBezTo>
                  <a:cubicBezTo>
                    <a:pt x="21600" y="7200"/>
                    <a:pt x="21600" y="7200"/>
                    <a:pt x="21600" y="7200"/>
                  </a:cubicBezTo>
                  <a:lnTo>
                    <a:pt x="16175" y="0"/>
                  </a:lnTo>
                  <a:close/>
                </a:path>
              </a:pathLst>
            </a:custGeom>
            <a:solidFill>
              <a:srgbClr val="A6AAA9"/>
            </a:solidFill>
            <a:ln w="12700" cap="flat">
              <a:noFill/>
              <a:miter lim="400000"/>
            </a:ln>
            <a:effectLst/>
          </p:spPr>
          <p:txBody>
            <a:bodyPr wrap="square" lIns="45719" tIns="45719" rIns="45719" bIns="45719" numCol="1" anchor="t">
              <a:noAutofit/>
            </a:bodyPr>
            <a:lstStyle/>
            <a:p>
              <a:pPr>
                <a:lnSpc>
                  <a:spcPct val="120000"/>
                </a:lnSpc>
                <a:defRPr sz="2400" b="1" spc="240">
                  <a:solidFill>
                    <a:srgbClr val="53585F"/>
                  </a:solidFill>
                  <a:latin typeface="Helvetica Neue"/>
                  <a:ea typeface="Helvetica Neue"/>
                  <a:cs typeface="Helvetica Neue"/>
                  <a:sym typeface="Helvetica Neue"/>
                </a:defRPr>
              </a:pPr>
              <a:endParaRPr/>
            </a:p>
          </p:txBody>
        </p:sp>
        <p:sp>
          <p:nvSpPr>
            <p:cNvPr id="20" name="Shape">
              <a:extLst>
                <a:ext uri="{FF2B5EF4-FFF2-40B4-BE49-F238E27FC236}">
                  <a16:creationId xmlns:a16="http://schemas.microsoft.com/office/drawing/2014/main" id="{76C4FE4E-10D3-4D17-96B0-A1858DFC230E}"/>
                </a:ext>
              </a:extLst>
            </p:cNvPr>
            <p:cNvSpPr/>
            <p:nvPr/>
          </p:nvSpPr>
          <p:spPr>
            <a:xfrm>
              <a:off x="1599747" y="327039"/>
              <a:ext cx="1787141" cy="1787607"/>
            </a:xfrm>
            <a:custGeom>
              <a:avLst/>
              <a:gdLst/>
              <a:ahLst/>
              <a:cxnLst>
                <a:cxn ang="0">
                  <a:pos x="wd2" y="hd2"/>
                </a:cxn>
                <a:cxn ang="5400000">
                  <a:pos x="wd2" y="hd2"/>
                </a:cxn>
                <a:cxn ang="10800000">
                  <a:pos x="wd2" y="hd2"/>
                </a:cxn>
                <a:cxn ang="16200000">
                  <a:pos x="wd2" y="hd2"/>
                </a:cxn>
              </a:cxnLst>
              <a:rect l="0" t="0" r="r" b="b"/>
              <a:pathLst>
                <a:path w="21600" h="21600" extrusionOk="0">
                  <a:moveTo>
                    <a:pt x="4723" y="17110"/>
                  </a:moveTo>
                  <a:cubicBezTo>
                    <a:pt x="6426" y="18813"/>
                    <a:pt x="8594" y="20439"/>
                    <a:pt x="11458" y="21600"/>
                  </a:cubicBezTo>
                  <a:cubicBezTo>
                    <a:pt x="16026" y="16413"/>
                    <a:pt x="19277" y="10684"/>
                    <a:pt x="21600" y="6039"/>
                  </a:cubicBezTo>
                  <a:cubicBezTo>
                    <a:pt x="20052" y="5419"/>
                    <a:pt x="18890" y="4645"/>
                    <a:pt x="18039" y="3716"/>
                  </a:cubicBezTo>
                  <a:cubicBezTo>
                    <a:pt x="16877" y="2632"/>
                    <a:pt x="16258" y="1471"/>
                    <a:pt x="15794" y="542"/>
                  </a:cubicBezTo>
                  <a:cubicBezTo>
                    <a:pt x="15716" y="310"/>
                    <a:pt x="15639" y="155"/>
                    <a:pt x="15639" y="0"/>
                  </a:cubicBezTo>
                  <a:cubicBezTo>
                    <a:pt x="10916" y="2245"/>
                    <a:pt x="5187" y="5574"/>
                    <a:pt x="0" y="10142"/>
                  </a:cubicBezTo>
                  <a:cubicBezTo>
                    <a:pt x="155" y="10529"/>
                    <a:pt x="387" y="10916"/>
                    <a:pt x="619" y="11381"/>
                  </a:cubicBezTo>
                  <a:cubicBezTo>
                    <a:pt x="1394" y="13006"/>
                    <a:pt x="2710" y="15174"/>
                    <a:pt x="4723" y="17110"/>
                  </a:cubicBezTo>
                </a:path>
              </a:pathLst>
            </a:custGeom>
            <a:solidFill>
              <a:srgbClr val="53585F"/>
            </a:solidFill>
            <a:ln w="12700" cap="flat">
              <a:noFill/>
              <a:miter lim="400000"/>
            </a:ln>
            <a:effectLst/>
          </p:spPr>
          <p:txBody>
            <a:bodyPr wrap="square" lIns="45719" tIns="45719" rIns="45719" bIns="45719" numCol="1" anchor="t">
              <a:noAutofit/>
            </a:bodyPr>
            <a:lstStyle/>
            <a:p>
              <a:pPr>
                <a:lnSpc>
                  <a:spcPct val="80000"/>
                </a:lnSpc>
                <a:defRPr sz="7000" spc="140">
                  <a:solidFill>
                    <a:srgbClr val="FFFFFF"/>
                  </a:solidFill>
                </a:defRPr>
              </a:pPr>
              <a:endParaRPr/>
            </a:p>
          </p:txBody>
        </p:sp>
        <p:sp>
          <p:nvSpPr>
            <p:cNvPr id="21" name="Shape">
              <a:extLst>
                <a:ext uri="{FF2B5EF4-FFF2-40B4-BE49-F238E27FC236}">
                  <a16:creationId xmlns:a16="http://schemas.microsoft.com/office/drawing/2014/main" id="{3053CD89-4DAD-4F12-876C-D7770362B56C}"/>
                </a:ext>
              </a:extLst>
            </p:cNvPr>
            <p:cNvSpPr/>
            <p:nvPr/>
          </p:nvSpPr>
          <p:spPr>
            <a:xfrm>
              <a:off x="2958355" y="0"/>
              <a:ext cx="755490" cy="755686"/>
            </a:xfrm>
            <a:custGeom>
              <a:avLst/>
              <a:gdLst/>
              <a:ahLst/>
              <a:cxnLst>
                <a:cxn ang="0">
                  <a:pos x="wd2" y="hd2"/>
                </a:cxn>
                <a:cxn ang="5400000">
                  <a:pos x="wd2" y="hd2"/>
                </a:cxn>
                <a:cxn ang="10800000">
                  <a:pos x="wd2" y="hd2"/>
                </a:cxn>
                <a:cxn ang="16200000">
                  <a:pos x="wd2" y="hd2"/>
                </a:cxn>
              </a:cxnLst>
              <a:rect l="0" t="0" r="r" b="b"/>
              <a:pathLst>
                <a:path w="21600" h="21600" extrusionOk="0">
                  <a:moveTo>
                    <a:pt x="5308" y="16658"/>
                  </a:moveTo>
                  <a:cubicBezTo>
                    <a:pt x="7322" y="18671"/>
                    <a:pt x="9885" y="20319"/>
                    <a:pt x="13180" y="21600"/>
                  </a:cubicBezTo>
                  <a:cubicBezTo>
                    <a:pt x="19037" y="9153"/>
                    <a:pt x="21600" y="0"/>
                    <a:pt x="21600" y="0"/>
                  </a:cubicBezTo>
                  <a:cubicBezTo>
                    <a:pt x="21600" y="0"/>
                    <a:pt x="12631" y="2563"/>
                    <a:pt x="0" y="8420"/>
                  </a:cubicBezTo>
                  <a:cubicBezTo>
                    <a:pt x="183" y="8786"/>
                    <a:pt x="366" y="9153"/>
                    <a:pt x="549" y="9702"/>
                  </a:cubicBezTo>
                  <a:cubicBezTo>
                    <a:pt x="1464" y="11715"/>
                    <a:pt x="2929" y="14278"/>
                    <a:pt x="5308" y="16658"/>
                  </a:cubicBezTo>
                </a:path>
              </a:pathLst>
            </a:custGeom>
            <a:solidFill>
              <a:srgbClr val="53585F"/>
            </a:solidFill>
            <a:ln w="12700" cap="flat">
              <a:noFill/>
              <a:miter lim="400000"/>
            </a:ln>
            <a:effectLst/>
          </p:spPr>
          <p:txBody>
            <a:bodyPr wrap="square" lIns="45719" tIns="45719" rIns="45719" bIns="45719" numCol="1" anchor="t">
              <a:noAutofit/>
            </a:bodyPr>
            <a:lstStyle/>
            <a:p>
              <a:pPr>
                <a:lnSpc>
                  <a:spcPct val="80000"/>
                </a:lnSpc>
                <a:defRPr sz="7000" spc="140">
                  <a:solidFill>
                    <a:srgbClr val="FFFFFF"/>
                  </a:solidFill>
                </a:defRPr>
              </a:pPr>
              <a:endParaRPr/>
            </a:p>
          </p:txBody>
        </p:sp>
        <p:sp>
          <p:nvSpPr>
            <p:cNvPr id="22" name="Shape">
              <a:extLst>
                <a:ext uri="{FF2B5EF4-FFF2-40B4-BE49-F238E27FC236}">
                  <a16:creationId xmlns:a16="http://schemas.microsoft.com/office/drawing/2014/main" id="{64016303-5F4B-4F1F-A27F-C2742FA2C3AC}"/>
                </a:ext>
              </a:extLst>
            </p:cNvPr>
            <p:cNvSpPr/>
            <p:nvPr/>
          </p:nvSpPr>
          <p:spPr>
            <a:xfrm>
              <a:off x="622058" y="1216080"/>
              <a:ext cx="1866500" cy="1879687"/>
            </a:xfrm>
            <a:custGeom>
              <a:avLst/>
              <a:gdLst/>
              <a:ahLst/>
              <a:cxnLst>
                <a:cxn ang="0">
                  <a:pos x="wd2" y="hd2"/>
                </a:cxn>
                <a:cxn ang="5400000">
                  <a:pos x="wd2" y="hd2"/>
                </a:cxn>
                <a:cxn ang="10800000">
                  <a:pos x="wd2" y="hd2"/>
                </a:cxn>
                <a:cxn ang="16200000">
                  <a:pos x="wd2" y="hd2"/>
                </a:cxn>
              </a:cxnLst>
              <a:rect l="0" t="0" r="r" b="b"/>
              <a:pathLst>
                <a:path w="21600" h="21600" extrusionOk="0">
                  <a:moveTo>
                    <a:pt x="15238" y="6709"/>
                  </a:moveTo>
                  <a:cubicBezTo>
                    <a:pt x="13241" y="4718"/>
                    <a:pt x="11910" y="2580"/>
                    <a:pt x="11096" y="1032"/>
                  </a:cubicBezTo>
                  <a:cubicBezTo>
                    <a:pt x="10948" y="663"/>
                    <a:pt x="10800" y="295"/>
                    <a:pt x="10652" y="0"/>
                  </a:cubicBezTo>
                  <a:cubicBezTo>
                    <a:pt x="6362" y="3907"/>
                    <a:pt x="2515" y="8699"/>
                    <a:pt x="0" y="14523"/>
                  </a:cubicBezTo>
                  <a:cubicBezTo>
                    <a:pt x="0" y="14523"/>
                    <a:pt x="814" y="16808"/>
                    <a:pt x="2737" y="18651"/>
                  </a:cubicBezTo>
                  <a:cubicBezTo>
                    <a:pt x="4660" y="20568"/>
                    <a:pt x="7101" y="21600"/>
                    <a:pt x="7101" y="21600"/>
                  </a:cubicBezTo>
                  <a:cubicBezTo>
                    <a:pt x="12945" y="19167"/>
                    <a:pt x="17753" y="15260"/>
                    <a:pt x="21600" y="10984"/>
                  </a:cubicBezTo>
                  <a:cubicBezTo>
                    <a:pt x="18937" y="9878"/>
                    <a:pt x="16866" y="8330"/>
                    <a:pt x="15238" y="6709"/>
                  </a:cubicBezTo>
                </a:path>
              </a:pathLst>
            </a:custGeom>
            <a:solidFill>
              <a:srgbClr val="53585F"/>
            </a:solidFill>
            <a:ln w="12700" cap="flat">
              <a:noFill/>
              <a:miter lim="400000"/>
            </a:ln>
            <a:effectLst/>
          </p:spPr>
          <p:txBody>
            <a:bodyPr wrap="square" lIns="45719" tIns="45719" rIns="45719" bIns="45719" numCol="1" anchor="t">
              <a:noAutofit/>
            </a:bodyPr>
            <a:lstStyle/>
            <a:p>
              <a:pPr>
                <a:lnSpc>
                  <a:spcPct val="80000"/>
                </a:lnSpc>
                <a:defRPr sz="7000" spc="140">
                  <a:solidFill>
                    <a:srgbClr val="FFFFFF"/>
                  </a:solidFill>
                </a:defRPr>
              </a:pPr>
              <a:endParaRPr/>
            </a:p>
          </p:txBody>
        </p:sp>
        <p:sp>
          <p:nvSpPr>
            <p:cNvPr id="23" name="Shape">
              <a:extLst>
                <a:ext uri="{FF2B5EF4-FFF2-40B4-BE49-F238E27FC236}">
                  <a16:creationId xmlns:a16="http://schemas.microsoft.com/office/drawing/2014/main" id="{43FB9453-40CD-4BC9-869F-B0738C077A9F}"/>
                </a:ext>
              </a:extLst>
            </p:cNvPr>
            <p:cNvSpPr/>
            <p:nvPr/>
          </p:nvSpPr>
          <p:spPr>
            <a:xfrm>
              <a:off x="2894868" y="295288"/>
              <a:ext cx="523763" cy="530251"/>
            </a:xfrm>
            <a:custGeom>
              <a:avLst/>
              <a:gdLst/>
              <a:ahLst/>
              <a:cxnLst>
                <a:cxn ang="0">
                  <a:pos x="wd2" y="hd2"/>
                </a:cxn>
                <a:cxn ang="5400000">
                  <a:pos x="wd2" y="hd2"/>
                </a:cxn>
                <a:cxn ang="10800000">
                  <a:pos x="wd2" y="hd2"/>
                </a:cxn>
                <a:cxn ang="16200000">
                  <a:pos x="wd2" y="hd2"/>
                </a:cxn>
              </a:cxnLst>
              <a:rect l="0" t="0" r="r" b="b"/>
              <a:pathLst>
                <a:path w="21600" h="21600" extrusionOk="0">
                  <a:moveTo>
                    <a:pt x="8166" y="13793"/>
                  </a:moveTo>
                  <a:cubicBezTo>
                    <a:pt x="11063" y="16916"/>
                    <a:pt x="15015" y="19518"/>
                    <a:pt x="20283" y="21600"/>
                  </a:cubicBezTo>
                  <a:cubicBezTo>
                    <a:pt x="20546" y="20559"/>
                    <a:pt x="21073" y="19778"/>
                    <a:pt x="21600" y="18737"/>
                  </a:cubicBezTo>
                  <a:cubicBezTo>
                    <a:pt x="16859" y="16916"/>
                    <a:pt x="13171" y="14573"/>
                    <a:pt x="10273" y="11711"/>
                  </a:cubicBezTo>
                  <a:cubicBezTo>
                    <a:pt x="6849" y="8328"/>
                    <a:pt x="4741" y="4684"/>
                    <a:pt x="3424" y="1822"/>
                  </a:cubicBezTo>
                  <a:cubicBezTo>
                    <a:pt x="3161" y="1041"/>
                    <a:pt x="2898" y="520"/>
                    <a:pt x="2634" y="0"/>
                  </a:cubicBezTo>
                  <a:cubicBezTo>
                    <a:pt x="1844" y="520"/>
                    <a:pt x="790" y="781"/>
                    <a:pt x="0" y="1301"/>
                  </a:cubicBezTo>
                  <a:cubicBezTo>
                    <a:pt x="0" y="1822"/>
                    <a:pt x="263" y="2342"/>
                    <a:pt x="527" y="3123"/>
                  </a:cubicBezTo>
                  <a:cubicBezTo>
                    <a:pt x="2107" y="6246"/>
                    <a:pt x="4215" y="10149"/>
                    <a:pt x="8166" y="13793"/>
                  </a:cubicBezTo>
                </a:path>
              </a:pathLst>
            </a:custGeom>
            <a:solidFill>
              <a:srgbClr val="A6AAA9"/>
            </a:solidFill>
            <a:ln w="12700" cap="flat">
              <a:noFill/>
              <a:miter lim="400000"/>
            </a:ln>
            <a:effectLst/>
          </p:spPr>
          <p:txBody>
            <a:bodyPr wrap="square" lIns="45719" tIns="45719" rIns="45719" bIns="45719" numCol="1" anchor="t">
              <a:noAutofit/>
            </a:bodyPr>
            <a:lstStyle/>
            <a:p>
              <a:pPr>
                <a:lnSpc>
                  <a:spcPct val="120000"/>
                </a:lnSpc>
                <a:defRPr sz="2400" b="1" spc="240">
                  <a:solidFill>
                    <a:srgbClr val="53585F"/>
                  </a:solidFill>
                  <a:latin typeface="Helvetica Neue"/>
                  <a:ea typeface="Helvetica Neue"/>
                  <a:cs typeface="Helvetica Neue"/>
                  <a:sym typeface="Helvetica Neue"/>
                </a:defRPr>
              </a:pPr>
              <a:endParaRPr/>
            </a:p>
          </p:txBody>
        </p:sp>
        <p:sp>
          <p:nvSpPr>
            <p:cNvPr id="28" name="Shape">
              <a:extLst>
                <a:ext uri="{FF2B5EF4-FFF2-40B4-BE49-F238E27FC236}">
                  <a16:creationId xmlns:a16="http://schemas.microsoft.com/office/drawing/2014/main" id="{7793364E-DF9F-45C7-AEAC-9681FA35E7DA}"/>
                </a:ext>
              </a:extLst>
            </p:cNvPr>
            <p:cNvSpPr/>
            <p:nvPr/>
          </p:nvSpPr>
          <p:spPr>
            <a:xfrm>
              <a:off x="1542609" y="1165278"/>
              <a:ext cx="1006260" cy="1006521"/>
            </a:xfrm>
            <a:custGeom>
              <a:avLst/>
              <a:gdLst/>
              <a:ahLst/>
              <a:cxnLst>
                <a:cxn ang="0">
                  <a:pos x="wd2" y="hd2"/>
                </a:cxn>
                <a:cxn ang="5400000">
                  <a:pos x="wd2" y="hd2"/>
                </a:cxn>
                <a:cxn ang="10800000">
                  <a:pos x="wd2" y="hd2"/>
                </a:cxn>
                <a:cxn ang="16200000">
                  <a:pos x="wd2" y="hd2"/>
                </a:cxn>
              </a:cxnLst>
              <a:rect l="0" t="0" r="r" b="b"/>
              <a:pathLst>
                <a:path w="21600" h="21600" extrusionOk="0">
                  <a:moveTo>
                    <a:pt x="8530" y="13620"/>
                  </a:moveTo>
                  <a:cubicBezTo>
                    <a:pt x="11557" y="16647"/>
                    <a:pt x="15409" y="19536"/>
                    <a:pt x="20362" y="21600"/>
                  </a:cubicBezTo>
                  <a:cubicBezTo>
                    <a:pt x="20775" y="21187"/>
                    <a:pt x="21187" y="20775"/>
                    <a:pt x="21600" y="20362"/>
                  </a:cubicBezTo>
                  <a:cubicBezTo>
                    <a:pt x="16510" y="18298"/>
                    <a:pt x="12657" y="15409"/>
                    <a:pt x="9631" y="12382"/>
                  </a:cubicBezTo>
                  <a:cubicBezTo>
                    <a:pt x="6054" y="8943"/>
                    <a:pt x="3715" y="5090"/>
                    <a:pt x="2339" y="2201"/>
                  </a:cubicBezTo>
                  <a:cubicBezTo>
                    <a:pt x="1926" y="1376"/>
                    <a:pt x="1513" y="688"/>
                    <a:pt x="1238" y="0"/>
                  </a:cubicBezTo>
                  <a:cubicBezTo>
                    <a:pt x="825" y="413"/>
                    <a:pt x="413" y="825"/>
                    <a:pt x="0" y="1101"/>
                  </a:cubicBezTo>
                  <a:cubicBezTo>
                    <a:pt x="275" y="1651"/>
                    <a:pt x="550" y="2339"/>
                    <a:pt x="825" y="3027"/>
                  </a:cubicBezTo>
                  <a:cubicBezTo>
                    <a:pt x="2339" y="5916"/>
                    <a:pt x="4815" y="9906"/>
                    <a:pt x="8530" y="13620"/>
                  </a:cubicBezTo>
                </a:path>
              </a:pathLst>
            </a:custGeom>
            <a:solidFill>
              <a:srgbClr val="A6AAA9"/>
            </a:solidFill>
            <a:ln w="12700" cap="flat">
              <a:noFill/>
              <a:miter lim="400000"/>
            </a:ln>
            <a:effectLst/>
          </p:spPr>
          <p:txBody>
            <a:bodyPr wrap="square" lIns="45719" tIns="45719" rIns="45719" bIns="45719" numCol="1" anchor="t">
              <a:noAutofit/>
            </a:bodyPr>
            <a:lstStyle/>
            <a:p>
              <a:pPr>
                <a:lnSpc>
                  <a:spcPct val="120000"/>
                </a:lnSpc>
                <a:defRPr sz="2400" b="1" spc="240">
                  <a:solidFill>
                    <a:srgbClr val="53585F"/>
                  </a:solidFill>
                  <a:latin typeface="Helvetica Neue"/>
                  <a:ea typeface="Helvetica Neue"/>
                  <a:cs typeface="Helvetica Neue"/>
                  <a:sym typeface="Helvetica Neue"/>
                </a:defRPr>
              </a:pPr>
              <a:endParaRPr/>
            </a:p>
          </p:txBody>
        </p:sp>
        <p:sp>
          <p:nvSpPr>
            <p:cNvPr id="33" name="Triangle">
              <a:extLst>
                <a:ext uri="{FF2B5EF4-FFF2-40B4-BE49-F238E27FC236}">
                  <a16:creationId xmlns:a16="http://schemas.microsoft.com/office/drawing/2014/main" id="{880B6514-8A4D-46DB-9A2D-C6425FEDCD44}"/>
                </a:ext>
              </a:extLst>
            </p:cNvPr>
            <p:cNvSpPr/>
            <p:nvPr/>
          </p:nvSpPr>
          <p:spPr>
            <a:xfrm>
              <a:off x="723634" y="1832057"/>
              <a:ext cx="1145930" cy="1149403"/>
            </a:xfrm>
            <a:custGeom>
              <a:avLst/>
              <a:gdLst/>
              <a:ahLst/>
              <a:cxnLst>
                <a:cxn ang="0">
                  <a:pos x="wd2" y="hd2"/>
                </a:cxn>
                <a:cxn ang="5400000">
                  <a:pos x="wd2" y="hd2"/>
                </a:cxn>
                <a:cxn ang="10800000">
                  <a:pos x="wd2" y="hd2"/>
                </a:cxn>
                <a:cxn ang="16200000">
                  <a:pos x="wd2" y="hd2"/>
                </a:cxn>
              </a:cxnLst>
              <a:rect l="0" t="0" r="r" b="b"/>
              <a:pathLst>
                <a:path w="21600" h="21600" extrusionOk="0">
                  <a:moveTo>
                    <a:pt x="18070" y="0"/>
                  </a:moveTo>
                  <a:lnTo>
                    <a:pt x="21600" y="3640"/>
                  </a:lnTo>
                  <a:lnTo>
                    <a:pt x="0" y="21600"/>
                  </a:lnTo>
                  <a:lnTo>
                    <a:pt x="18070" y="0"/>
                  </a:lnTo>
                  <a:close/>
                </a:path>
              </a:pathLst>
            </a:custGeom>
            <a:solidFill>
              <a:srgbClr val="A6AAA9"/>
            </a:solidFill>
            <a:ln w="12700" cap="flat">
              <a:noFill/>
              <a:miter lim="400000"/>
            </a:ln>
            <a:effectLst/>
          </p:spPr>
          <p:txBody>
            <a:bodyPr wrap="square" lIns="45719" tIns="45719" rIns="45719" bIns="45719" numCol="1" anchor="t">
              <a:noAutofit/>
            </a:bodyPr>
            <a:lstStyle/>
            <a:p>
              <a:pPr>
                <a:lnSpc>
                  <a:spcPct val="120000"/>
                </a:lnSpc>
                <a:defRPr sz="2400" b="1" spc="240">
                  <a:solidFill>
                    <a:srgbClr val="53585F"/>
                  </a:solidFill>
                  <a:latin typeface="Helvetica Neue"/>
                  <a:ea typeface="Helvetica Neue"/>
                  <a:cs typeface="Helvetica Neue"/>
                  <a:sym typeface="Helvetica Neue"/>
                </a:defRPr>
              </a:pPr>
              <a:endParaRPr/>
            </a:p>
          </p:txBody>
        </p:sp>
        <p:sp>
          <p:nvSpPr>
            <p:cNvPr id="34" name="Shape">
              <a:extLst>
                <a:ext uri="{FF2B5EF4-FFF2-40B4-BE49-F238E27FC236}">
                  <a16:creationId xmlns:a16="http://schemas.microsoft.com/office/drawing/2014/main" id="{297AEA8F-DE2A-4437-8A2A-1644B36B442A}"/>
                </a:ext>
              </a:extLst>
            </p:cNvPr>
            <p:cNvSpPr/>
            <p:nvPr/>
          </p:nvSpPr>
          <p:spPr>
            <a:xfrm>
              <a:off x="2357104" y="795653"/>
              <a:ext cx="561294" cy="561440"/>
            </a:xfrm>
            <a:custGeom>
              <a:avLst/>
              <a:gdLst/>
              <a:ahLst/>
              <a:cxnLst>
                <a:cxn ang="0">
                  <a:pos x="wd2" y="hd2"/>
                </a:cxn>
                <a:cxn ang="5400000">
                  <a:pos x="wd2" y="hd2"/>
                </a:cxn>
                <a:cxn ang="10800000">
                  <a:pos x="wd2" y="hd2"/>
                </a:cxn>
                <a:cxn ang="16200000">
                  <a:pos x="wd2" y="hd2"/>
                </a:cxn>
              </a:cxnLst>
              <a:rect l="0" t="0" r="r" b="b"/>
              <a:pathLst>
                <a:path w="19687" h="19687" extrusionOk="0">
                  <a:moveTo>
                    <a:pt x="16819" y="16819"/>
                  </a:moveTo>
                  <a:cubicBezTo>
                    <a:pt x="12994" y="20644"/>
                    <a:pt x="6694" y="20644"/>
                    <a:pt x="2869" y="16819"/>
                  </a:cubicBezTo>
                  <a:cubicBezTo>
                    <a:pt x="-956" y="12994"/>
                    <a:pt x="-956" y="6694"/>
                    <a:pt x="2869" y="2869"/>
                  </a:cubicBezTo>
                  <a:cubicBezTo>
                    <a:pt x="6694" y="-956"/>
                    <a:pt x="12994" y="-956"/>
                    <a:pt x="16819" y="2869"/>
                  </a:cubicBezTo>
                  <a:cubicBezTo>
                    <a:pt x="20644" y="6694"/>
                    <a:pt x="20644" y="12994"/>
                    <a:pt x="16819" y="16819"/>
                  </a:cubicBezTo>
                </a:path>
              </a:pathLst>
            </a:custGeom>
            <a:solidFill>
              <a:srgbClr val="FFFFFF"/>
            </a:solidFill>
            <a:ln w="9525" cap="flat">
              <a:solidFill>
                <a:srgbClr val="000000"/>
              </a:solidFill>
              <a:prstDash val="solid"/>
              <a:round/>
            </a:ln>
            <a:effectLst/>
          </p:spPr>
          <p:txBody>
            <a:bodyPr wrap="square" lIns="45719" tIns="45719" rIns="45719" bIns="45719" numCol="1" anchor="t">
              <a:noAutofit/>
            </a:bodyPr>
            <a:lstStyle/>
            <a:p>
              <a:pPr defTabSz="1828433">
                <a:lnSpc>
                  <a:spcPct val="100000"/>
                </a:lnSpc>
                <a:defRPr sz="3600" cap="none" spc="0">
                  <a:solidFill>
                    <a:srgbClr val="91969B"/>
                  </a:solidFill>
                  <a:latin typeface="Helvetica"/>
                  <a:ea typeface="Helvetica"/>
                  <a:cs typeface="Helvetica"/>
                  <a:sym typeface="Helvetica"/>
                </a:defRPr>
              </a:pPr>
              <a:endParaRPr/>
            </a:p>
          </p:txBody>
        </p:sp>
        <p:sp>
          <p:nvSpPr>
            <p:cNvPr id="35" name="Shape">
              <a:extLst>
                <a:ext uri="{FF2B5EF4-FFF2-40B4-BE49-F238E27FC236}">
                  <a16:creationId xmlns:a16="http://schemas.microsoft.com/office/drawing/2014/main" id="{015C1A13-8D81-46CC-ABA9-6BA310807EFE}"/>
                </a:ext>
              </a:extLst>
            </p:cNvPr>
            <p:cNvSpPr/>
            <p:nvPr/>
          </p:nvSpPr>
          <p:spPr>
            <a:xfrm>
              <a:off x="2329840" y="768383"/>
              <a:ext cx="615820" cy="61598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7875" y="21600"/>
                    <a:pt x="5175" y="20475"/>
                    <a:pt x="3150" y="18450"/>
                  </a:cubicBezTo>
                  <a:cubicBezTo>
                    <a:pt x="1125" y="16425"/>
                    <a:pt x="0" y="13725"/>
                    <a:pt x="0" y="10800"/>
                  </a:cubicBezTo>
                  <a:cubicBezTo>
                    <a:pt x="0" y="7875"/>
                    <a:pt x="1125" y="5175"/>
                    <a:pt x="3150" y="3150"/>
                  </a:cubicBezTo>
                  <a:cubicBezTo>
                    <a:pt x="5175" y="1125"/>
                    <a:pt x="7875" y="0"/>
                    <a:pt x="10800" y="0"/>
                  </a:cubicBezTo>
                  <a:cubicBezTo>
                    <a:pt x="13725" y="0"/>
                    <a:pt x="16425" y="1125"/>
                    <a:pt x="18450" y="3150"/>
                  </a:cubicBezTo>
                  <a:cubicBezTo>
                    <a:pt x="20475" y="5175"/>
                    <a:pt x="21600" y="7875"/>
                    <a:pt x="21600" y="10800"/>
                  </a:cubicBezTo>
                  <a:cubicBezTo>
                    <a:pt x="21600" y="13725"/>
                    <a:pt x="20475" y="16425"/>
                    <a:pt x="18450" y="18450"/>
                  </a:cubicBezTo>
                  <a:cubicBezTo>
                    <a:pt x="16425" y="20475"/>
                    <a:pt x="13725" y="21600"/>
                    <a:pt x="10800" y="21600"/>
                  </a:cubicBezTo>
                  <a:moveTo>
                    <a:pt x="10800" y="2250"/>
                  </a:moveTo>
                  <a:cubicBezTo>
                    <a:pt x="8550" y="2250"/>
                    <a:pt x="6300" y="3150"/>
                    <a:pt x="4725" y="4725"/>
                  </a:cubicBezTo>
                  <a:cubicBezTo>
                    <a:pt x="3150" y="6300"/>
                    <a:pt x="2250" y="8550"/>
                    <a:pt x="2250" y="10800"/>
                  </a:cubicBezTo>
                  <a:cubicBezTo>
                    <a:pt x="2250" y="13050"/>
                    <a:pt x="3150" y="15300"/>
                    <a:pt x="4725" y="16875"/>
                  </a:cubicBezTo>
                  <a:cubicBezTo>
                    <a:pt x="6300" y="18450"/>
                    <a:pt x="8550" y="19350"/>
                    <a:pt x="10800" y="19350"/>
                  </a:cubicBezTo>
                  <a:cubicBezTo>
                    <a:pt x="13050" y="19350"/>
                    <a:pt x="15300" y="18450"/>
                    <a:pt x="16875" y="16875"/>
                  </a:cubicBezTo>
                  <a:cubicBezTo>
                    <a:pt x="18450" y="15300"/>
                    <a:pt x="19350" y="13050"/>
                    <a:pt x="19350" y="10800"/>
                  </a:cubicBezTo>
                  <a:cubicBezTo>
                    <a:pt x="19350" y="8550"/>
                    <a:pt x="18450" y="6300"/>
                    <a:pt x="16875" y="4725"/>
                  </a:cubicBezTo>
                  <a:cubicBezTo>
                    <a:pt x="15300" y="3150"/>
                    <a:pt x="13050" y="2250"/>
                    <a:pt x="10800" y="2250"/>
                  </a:cubicBezTo>
                </a:path>
              </a:pathLst>
            </a:custGeom>
            <a:solidFill>
              <a:srgbClr val="A6AAA9"/>
            </a:solidFill>
            <a:ln w="12700" cap="flat">
              <a:noFill/>
              <a:miter lim="400000"/>
            </a:ln>
            <a:effectLst/>
          </p:spPr>
          <p:txBody>
            <a:bodyPr wrap="square" lIns="45719" tIns="45719" rIns="45719" bIns="45719" numCol="1" anchor="t">
              <a:noAutofit/>
            </a:bodyPr>
            <a:lstStyle/>
            <a:p>
              <a:pPr>
                <a:lnSpc>
                  <a:spcPct val="120000"/>
                </a:lnSpc>
                <a:defRPr sz="2400" b="1" spc="240">
                  <a:solidFill>
                    <a:srgbClr val="53585F"/>
                  </a:solidFill>
                  <a:latin typeface="Helvetica Neue"/>
                  <a:ea typeface="Helvetica Neue"/>
                  <a:cs typeface="Helvetica Neue"/>
                  <a:sym typeface="Helvetica Neue"/>
                </a:defRPr>
              </a:pPr>
              <a:endParaRPr/>
            </a:p>
          </p:txBody>
        </p:sp>
        <p:sp>
          <p:nvSpPr>
            <p:cNvPr id="36" name="Oval">
              <a:extLst>
                <a:ext uri="{FF2B5EF4-FFF2-40B4-BE49-F238E27FC236}">
                  <a16:creationId xmlns:a16="http://schemas.microsoft.com/office/drawing/2014/main" id="{964D55E7-3E7C-4614-940A-82760FC57575}"/>
                </a:ext>
              </a:extLst>
            </p:cNvPr>
            <p:cNvSpPr/>
            <p:nvPr/>
          </p:nvSpPr>
          <p:spPr>
            <a:xfrm>
              <a:off x="3712419" y="0"/>
              <a:ext cx="1140" cy="6352"/>
            </a:xfrm>
            <a:prstGeom prst="ellipse">
              <a:avLst/>
            </a:prstGeom>
            <a:noFill/>
            <a:ln w="12700" cap="flat">
              <a:noFill/>
              <a:miter lim="400000"/>
            </a:ln>
            <a:effectLst/>
          </p:spPr>
          <p:txBody>
            <a:bodyPr wrap="square" lIns="45719" tIns="45719" rIns="45719" bIns="45719" numCol="1" anchor="t">
              <a:noAutofit/>
            </a:bodyPr>
            <a:lstStyle/>
            <a:p>
              <a:pPr defTabSz="1828433">
                <a:lnSpc>
                  <a:spcPct val="100000"/>
                </a:lnSpc>
                <a:defRPr sz="3600" cap="none" spc="0">
                  <a:solidFill>
                    <a:srgbClr val="91969B"/>
                  </a:solidFill>
                  <a:latin typeface="Helvetica"/>
                  <a:ea typeface="Helvetica"/>
                  <a:cs typeface="Helvetica"/>
                  <a:sym typeface="Helvetica"/>
                </a:defRPr>
              </a:pPr>
              <a:endParaRPr/>
            </a:p>
          </p:txBody>
        </p:sp>
        <p:sp>
          <p:nvSpPr>
            <p:cNvPr id="37" name="Shape">
              <a:extLst>
                <a:ext uri="{FF2B5EF4-FFF2-40B4-BE49-F238E27FC236}">
                  <a16:creationId xmlns:a16="http://schemas.microsoft.com/office/drawing/2014/main" id="{EE4A3014-5ABE-4D2F-89A3-118A164E28B0}"/>
                </a:ext>
              </a:extLst>
            </p:cNvPr>
            <p:cNvSpPr/>
            <p:nvPr/>
          </p:nvSpPr>
          <p:spPr>
            <a:xfrm>
              <a:off x="1228351" y="2308329"/>
              <a:ext cx="1139580" cy="793787"/>
            </a:xfrm>
            <a:custGeom>
              <a:avLst/>
              <a:gdLst/>
              <a:ahLst/>
              <a:cxnLst>
                <a:cxn ang="0">
                  <a:pos x="wd2" y="hd2"/>
                </a:cxn>
                <a:cxn ang="5400000">
                  <a:pos x="wd2" y="hd2"/>
                </a:cxn>
                <a:cxn ang="10800000">
                  <a:pos x="wd2" y="hd2"/>
                </a:cxn>
                <a:cxn ang="16200000">
                  <a:pos x="wd2" y="hd2"/>
                </a:cxn>
              </a:cxnLst>
              <a:rect l="0" t="0" r="r" b="b"/>
              <a:pathLst>
                <a:path w="21600" h="21600" extrusionOk="0">
                  <a:moveTo>
                    <a:pt x="5461" y="17768"/>
                  </a:moveTo>
                  <a:cubicBezTo>
                    <a:pt x="3762" y="19161"/>
                    <a:pt x="1942" y="20381"/>
                    <a:pt x="121" y="21426"/>
                  </a:cubicBezTo>
                  <a:cubicBezTo>
                    <a:pt x="121" y="21426"/>
                    <a:pt x="121" y="21426"/>
                    <a:pt x="0" y="21426"/>
                  </a:cubicBezTo>
                  <a:cubicBezTo>
                    <a:pt x="0" y="21426"/>
                    <a:pt x="0" y="21426"/>
                    <a:pt x="0" y="21426"/>
                  </a:cubicBezTo>
                  <a:cubicBezTo>
                    <a:pt x="121" y="21600"/>
                    <a:pt x="121" y="21600"/>
                    <a:pt x="121" y="21600"/>
                  </a:cubicBezTo>
                  <a:cubicBezTo>
                    <a:pt x="1942" y="20381"/>
                    <a:pt x="3762" y="19161"/>
                    <a:pt x="5461" y="17768"/>
                  </a:cubicBezTo>
                  <a:cubicBezTo>
                    <a:pt x="5461" y="17768"/>
                    <a:pt x="5461" y="17768"/>
                    <a:pt x="5461" y="17768"/>
                  </a:cubicBezTo>
                  <a:moveTo>
                    <a:pt x="21600" y="0"/>
                  </a:moveTo>
                  <a:cubicBezTo>
                    <a:pt x="20872" y="1045"/>
                    <a:pt x="20022" y="2265"/>
                    <a:pt x="19173" y="3310"/>
                  </a:cubicBezTo>
                  <a:cubicBezTo>
                    <a:pt x="19173" y="3310"/>
                    <a:pt x="19173" y="3310"/>
                    <a:pt x="19173" y="3310"/>
                  </a:cubicBezTo>
                  <a:cubicBezTo>
                    <a:pt x="20022" y="2265"/>
                    <a:pt x="20872" y="1045"/>
                    <a:pt x="21600" y="0"/>
                  </a:cubicBezTo>
                </a:path>
              </a:pathLst>
            </a:custGeom>
            <a:solidFill>
              <a:srgbClr val="E5E5E5"/>
            </a:solidFill>
            <a:ln w="12700" cap="flat">
              <a:noFill/>
              <a:miter lim="400000"/>
            </a:ln>
            <a:effectLst/>
          </p:spPr>
          <p:txBody>
            <a:bodyPr wrap="square" lIns="45719" tIns="45719" rIns="45719" bIns="45719" numCol="1" anchor="t">
              <a:noAutofit/>
            </a:bodyPr>
            <a:lstStyle/>
            <a:p>
              <a:pPr defTabSz="1828433">
                <a:lnSpc>
                  <a:spcPct val="100000"/>
                </a:lnSpc>
                <a:defRPr sz="3600" cap="none" spc="0">
                  <a:solidFill>
                    <a:srgbClr val="91969B"/>
                  </a:solidFill>
                  <a:latin typeface="Helvetica"/>
                  <a:ea typeface="Helvetica"/>
                  <a:cs typeface="Helvetica"/>
                  <a:sym typeface="Helvetica"/>
                </a:defRPr>
              </a:pPr>
              <a:endParaRPr/>
            </a:p>
          </p:txBody>
        </p:sp>
        <p:sp>
          <p:nvSpPr>
            <p:cNvPr id="38" name="Shape">
              <a:extLst>
                <a:ext uri="{FF2B5EF4-FFF2-40B4-BE49-F238E27FC236}">
                  <a16:creationId xmlns:a16="http://schemas.microsoft.com/office/drawing/2014/main" id="{BD177DC6-2858-48B1-8C7E-7D7EB10AF1B2}"/>
                </a:ext>
              </a:extLst>
            </p:cNvPr>
            <p:cNvSpPr/>
            <p:nvPr/>
          </p:nvSpPr>
          <p:spPr>
            <a:xfrm>
              <a:off x="1196609" y="3083063"/>
              <a:ext cx="31743" cy="12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21600"/>
                    <a:pt x="21600" y="21600"/>
                    <a:pt x="21600" y="21600"/>
                  </a:cubicBezTo>
                  <a:cubicBezTo>
                    <a:pt x="21600" y="21600"/>
                    <a:pt x="21600" y="21600"/>
                    <a:pt x="21600" y="21600"/>
                  </a:cubicBezTo>
                  <a:cubicBezTo>
                    <a:pt x="17280" y="10800"/>
                    <a:pt x="12960" y="10800"/>
                    <a:pt x="0" y="0"/>
                  </a:cubicBezTo>
                </a:path>
              </a:pathLst>
            </a:custGeom>
            <a:solidFill>
              <a:srgbClr val="E5C062"/>
            </a:solidFill>
            <a:ln w="12700" cap="flat">
              <a:noFill/>
              <a:miter lim="400000"/>
            </a:ln>
            <a:effectLst/>
          </p:spPr>
          <p:txBody>
            <a:bodyPr wrap="square" lIns="45719" tIns="45719" rIns="45719" bIns="45719" numCol="1" anchor="t">
              <a:noAutofit/>
            </a:bodyPr>
            <a:lstStyle/>
            <a:p>
              <a:pPr defTabSz="1828433">
                <a:lnSpc>
                  <a:spcPct val="100000"/>
                </a:lnSpc>
                <a:defRPr sz="3600" cap="none" spc="0">
                  <a:solidFill>
                    <a:srgbClr val="91969B"/>
                  </a:solidFill>
                  <a:latin typeface="Helvetica"/>
                  <a:ea typeface="Helvetica"/>
                  <a:cs typeface="Helvetica"/>
                  <a:sym typeface="Helvetica"/>
                </a:defRPr>
              </a:pPr>
              <a:endParaRPr/>
            </a:p>
          </p:txBody>
        </p:sp>
        <p:sp>
          <p:nvSpPr>
            <p:cNvPr id="39" name="Shape">
              <a:extLst>
                <a:ext uri="{FF2B5EF4-FFF2-40B4-BE49-F238E27FC236}">
                  <a16:creationId xmlns:a16="http://schemas.microsoft.com/office/drawing/2014/main" id="{F685440D-DEF1-48B7-9932-C8FAAAAF14F1}"/>
                </a:ext>
              </a:extLst>
            </p:cNvPr>
            <p:cNvSpPr/>
            <p:nvPr/>
          </p:nvSpPr>
          <p:spPr>
            <a:xfrm>
              <a:off x="1517214" y="2428985"/>
              <a:ext cx="723745" cy="5302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292" y="8067"/>
                    <a:pt x="8028" y="15614"/>
                    <a:pt x="0" y="21600"/>
                  </a:cubicBezTo>
                  <a:cubicBezTo>
                    <a:pt x="0" y="21600"/>
                    <a:pt x="0" y="21600"/>
                    <a:pt x="0" y="21600"/>
                  </a:cubicBezTo>
                  <a:cubicBezTo>
                    <a:pt x="8028" y="15614"/>
                    <a:pt x="15292" y="8067"/>
                    <a:pt x="21600" y="0"/>
                  </a:cubicBezTo>
                  <a:cubicBezTo>
                    <a:pt x="21600" y="0"/>
                    <a:pt x="21600" y="0"/>
                    <a:pt x="21600" y="0"/>
                  </a:cubicBezTo>
                </a:path>
              </a:pathLst>
            </a:custGeom>
            <a:solidFill>
              <a:srgbClr val="264D62"/>
            </a:solidFill>
            <a:ln w="12700" cap="flat">
              <a:noFill/>
              <a:miter lim="400000"/>
            </a:ln>
            <a:effectLst/>
          </p:spPr>
          <p:txBody>
            <a:bodyPr wrap="square" lIns="45719" tIns="45719" rIns="45719" bIns="45719" numCol="1" anchor="t">
              <a:noAutofit/>
            </a:bodyPr>
            <a:lstStyle/>
            <a:p>
              <a:pPr defTabSz="1828433">
                <a:lnSpc>
                  <a:spcPct val="100000"/>
                </a:lnSpc>
                <a:defRPr sz="3600" cap="none" spc="0">
                  <a:solidFill>
                    <a:srgbClr val="91969B"/>
                  </a:solidFill>
                  <a:latin typeface="Helvetica"/>
                  <a:ea typeface="Helvetica"/>
                  <a:cs typeface="Helvetica"/>
                  <a:sym typeface="Helvetica"/>
                </a:defRPr>
              </a:pPr>
              <a:endParaRPr/>
            </a:p>
          </p:txBody>
        </p:sp>
        <p:sp>
          <p:nvSpPr>
            <p:cNvPr id="40" name="Shape">
              <a:extLst>
                <a:ext uri="{FF2B5EF4-FFF2-40B4-BE49-F238E27FC236}">
                  <a16:creationId xmlns:a16="http://schemas.microsoft.com/office/drawing/2014/main" id="{40A949AF-D957-4AD6-B52C-6AE41CEE299F}"/>
                </a:ext>
              </a:extLst>
            </p:cNvPr>
            <p:cNvSpPr/>
            <p:nvPr/>
          </p:nvSpPr>
          <p:spPr>
            <a:xfrm>
              <a:off x="2266353" y="755683"/>
              <a:ext cx="1114186" cy="1358963"/>
            </a:xfrm>
            <a:custGeom>
              <a:avLst/>
              <a:gdLst/>
              <a:ahLst/>
              <a:cxnLst>
                <a:cxn ang="0">
                  <a:pos x="wd2" y="hd2"/>
                </a:cxn>
                <a:cxn ang="5400000">
                  <a:pos x="wd2" y="hd2"/>
                </a:cxn>
                <a:cxn ang="10800000">
                  <a:pos x="wd2" y="hd2"/>
                </a:cxn>
                <a:cxn ang="16200000">
                  <a:pos x="wd2" y="hd2"/>
                </a:cxn>
              </a:cxnLst>
              <a:rect l="0" t="0" r="r" b="b"/>
              <a:pathLst>
                <a:path w="21600" h="21600" extrusionOk="0">
                  <a:moveTo>
                    <a:pt x="18993" y="0"/>
                  </a:moveTo>
                  <a:cubicBezTo>
                    <a:pt x="17131" y="2242"/>
                    <a:pt x="15021" y="4687"/>
                    <a:pt x="12538" y="7234"/>
                  </a:cubicBezTo>
                  <a:cubicBezTo>
                    <a:pt x="12290" y="7743"/>
                    <a:pt x="11917" y="8151"/>
                    <a:pt x="11421" y="8558"/>
                  </a:cubicBezTo>
                  <a:cubicBezTo>
                    <a:pt x="11297" y="8660"/>
                    <a:pt x="11172" y="8762"/>
                    <a:pt x="11048" y="8864"/>
                  </a:cubicBezTo>
                  <a:cubicBezTo>
                    <a:pt x="7821" y="12226"/>
                    <a:pt x="4097" y="15792"/>
                    <a:pt x="0" y="19257"/>
                  </a:cubicBezTo>
                  <a:cubicBezTo>
                    <a:pt x="1614" y="20174"/>
                    <a:pt x="3476" y="20989"/>
                    <a:pt x="5462" y="21600"/>
                  </a:cubicBezTo>
                  <a:cubicBezTo>
                    <a:pt x="12786" y="14774"/>
                    <a:pt x="18000" y="7234"/>
                    <a:pt x="21600" y="1121"/>
                  </a:cubicBezTo>
                  <a:cubicBezTo>
                    <a:pt x="20607" y="815"/>
                    <a:pt x="19738" y="408"/>
                    <a:pt x="18993" y="0"/>
                  </a:cubicBezTo>
                </a:path>
              </a:pathLst>
            </a:custGeom>
            <a:solidFill>
              <a:srgbClr val="000000">
                <a:alpha val="13472"/>
              </a:srgbClr>
            </a:solidFill>
            <a:ln w="12700" cap="flat">
              <a:noFill/>
              <a:miter lim="400000"/>
            </a:ln>
            <a:effectLst/>
          </p:spPr>
          <p:txBody>
            <a:bodyPr wrap="square" lIns="45719" tIns="45719" rIns="45719" bIns="45719" numCol="1" anchor="t">
              <a:noAutofit/>
            </a:bodyPr>
            <a:lstStyle/>
            <a:p>
              <a:pPr>
                <a:lnSpc>
                  <a:spcPct val="80000"/>
                </a:lnSpc>
                <a:defRPr sz="7000" spc="140">
                  <a:solidFill>
                    <a:srgbClr val="FFFFFF"/>
                  </a:solidFill>
                </a:defRPr>
              </a:pPr>
              <a:endParaRPr/>
            </a:p>
          </p:txBody>
        </p:sp>
        <p:sp>
          <p:nvSpPr>
            <p:cNvPr id="41" name="Shape">
              <a:extLst>
                <a:ext uri="{FF2B5EF4-FFF2-40B4-BE49-F238E27FC236}">
                  <a16:creationId xmlns:a16="http://schemas.microsoft.com/office/drawing/2014/main" id="{8816FFB7-A4F8-435A-AAD0-073484A56501}"/>
                </a:ext>
              </a:extLst>
            </p:cNvPr>
            <p:cNvSpPr/>
            <p:nvPr/>
          </p:nvSpPr>
          <p:spPr>
            <a:xfrm>
              <a:off x="3285311" y="158757"/>
              <a:ext cx="371397" cy="5969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366" y="232"/>
                    <a:pt x="19366" y="232"/>
                    <a:pt x="19366" y="232"/>
                  </a:cubicBezTo>
                  <a:cubicBezTo>
                    <a:pt x="15269" y="4645"/>
                    <a:pt x="8938" y="11381"/>
                    <a:pt x="0" y="19277"/>
                  </a:cubicBezTo>
                  <a:cubicBezTo>
                    <a:pt x="2234" y="20206"/>
                    <a:pt x="4841" y="20903"/>
                    <a:pt x="7448" y="21600"/>
                  </a:cubicBezTo>
                  <a:cubicBezTo>
                    <a:pt x="14524" y="12310"/>
                    <a:pt x="18993" y="4645"/>
                    <a:pt x="21600" y="0"/>
                  </a:cubicBezTo>
                </a:path>
              </a:pathLst>
            </a:custGeom>
            <a:solidFill>
              <a:srgbClr val="000000">
                <a:alpha val="13472"/>
              </a:srgbClr>
            </a:solidFill>
            <a:ln w="12700" cap="flat">
              <a:noFill/>
              <a:miter lim="400000"/>
            </a:ln>
            <a:effectLst/>
          </p:spPr>
          <p:txBody>
            <a:bodyPr wrap="square" lIns="45719" tIns="45719" rIns="45719" bIns="45719" numCol="1" anchor="t">
              <a:noAutofit/>
            </a:bodyPr>
            <a:lstStyle/>
            <a:p>
              <a:pPr>
                <a:lnSpc>
                  <a:spcPct val="80000"/>
                </a:lnSpc>
                <a:defRPr sz="7000" spc="140">
                  <a:solidFill>
                    <a:srgbClr val="FFFFFF"/>
                  </a:solidFill>
                </a:defRPr>
              </a:pPr>
              <a:endParaRPr/>
            </a:p>
          </p:txBody>
        </p:sp>
        <p:sp>
          <p:nvSpPr>
            <p:cNvPr id="42" name="Shape">
              <a:extLst>
                <a:ext uri="{FF2B5EF4-FFF2-40B4-BE49-F238E27FC236}">
                  <a16:creationId xmlns:a16="http://schemas.microsoft.com/office/drawing/2014/main" id="{97BBD4C5-7B5F-453A-BD84-ECFE906AEA98}"/>
                </a:ext>
              </a:extLst>
            </p:cNvPr>
            <p:cNvSpPr/>
            <p:nvPr/>
          </p:nvSpPr>
          <p:spPr>
            <a:xfrm>
              <a:off x="1012497" y="2025741"/>
              <a:ext cx="1476059" cy="1070024"/>
            </a:xfrm>
            <a:custGeom>
              <a:avLst/>
              <a:gdLst/>
              <a:ahLst/>
              <a:cxnLst>
                <a:cxn ang="0">
                  <a:pos x="wd2" y="hd2"/>
                </a:cxn>
                <a:cxn ang="5400000">
                  <a:pos x="wd2" y="hd2"/>
                </a:cxn>
                <a:cxn ang="10800000">
                  <a:pos x="wd2" y="hd2"/>
                </a:cxn>
                <a:cxn ang="16200000">
                  <a:pos x="wd2" y="hd2"/>
                </a:cxn>
              </a:cxnLst>
              <a:rect l="0" t="0" r="r" b="b"/>
              <a:pathLst>
                <a:path w="21600" h="21600" extrusionOk="0">
                  <a:moveTo>
                    <a:pt x="17579" y="0"/>
                  </a:moveTo>
                  <a:cubicBezTo>
                    <a:pt x="12436" y="7114"/>
                    <a:pt x="6545" y="13969"/>
                    <a:pt x="0" y="19013"/>
                  </a:cubicBezTo>
                  <a:cubicBezTo>
                    <a:pt x="2712" y="21341"/>
                    <a:pt x="2712" y="21341"/>
                    <a:pt x="2712" y="21341"/>
                  </a:cubicBezTo>
                  <a:cubicBezTo>
                    <a:pt x="2992" y="21471"/>
                    <a:pt x="3086" y="21471"/>
                    <a:pt x="3179" y="21600"/>
                  </a:cubicBezTo>
                  <a:cubicBezTo>
                    <a:pt x="3273" y="21600"/>
                    <a:pt x="3273" y="21600"/>
                    <a:pt x="3273" y="21600"/>
                  </a:cubicBezTo>
                  <a:cubicBezTo>
                    <a:pt x="4675" y="20824"/>
                    <a:pt x="6078" y="19919"/>
                    <a:pt x="7387" y="18884"/>
                  </a:cubicBezTo>
                  <a:cubicBezTo>
                    <a:pt x="11314" y="15909"/>
                    <a:pt x="14868" y="12158"/>
                    <a:pt x="17953" y="8149"/>
                  </a:cubicBezTo>
                  <a:cubicBezTo>
                    <a:pt x="18608" y="7372"/>
                    <a:pt x="19262" y="6467"/>
                    <a:pt x="19823" y="5691"/>
                  </a:cubicBezTo>
                  <a:cubicBezTo>
                    <a:pt x="20478" y="4786"/>
                    <a:pt x="21039" y="3880"/>
                    <a:pt x="21600" y="2975"/>
                  </a:cubicBezTo>
                  <a:cubicBezTo>
                    <a:pt x="20104" y="2199"/>
                    <a:pt x="18795" y="1164"/>
                    <a:pt x="17579" y="0"/>
                  </a:cubicBezTo>
                </a:path>
              </a:pathLst>
            </a:custGeom>
            <a:solidFill>
              <a:srgbClr val="000000">
                <a:alpha val="13472"/>
              </a:srgbClr>
            </a:solidFill>
            <a:ln w="12700" cap="flat">
              <a:noFill/>
              <a:miter lim="400000"/>
            </a:ln>
            <a:effectLst/>
          </p:spPr>
          <p:txBody>
            <a:bodyPr wrap="square" lIns="45719" tIns="45719" rIns="45719" bIns="45719" numCol="1" anchor="t">
              <a:noAutofit/>
            </a:bodyPr>
            <a:lstStyle/>
            <a:p>
              <a:pPr>
                <a:lnSpc>
                  <a:spcPct val="80000"/>
                </a:lnSpc>
                <a:defRPr sz="7000" spc="140">
                  <a:solidFill>
                    <a:srgbClr val="FFFFFF"/>
                  </a:solidFill>
                </a:defRPr>
              </a:pPr>
              <a:endParaRPr/>
            </a:p>
          </p:txBody>
        </p:sp>
        <p:sp>
          <p:nvSpPr>
            <p:cNvPr id="43" name="Shape">
              <a:extLst>
                <a:ext uri="{FF2B5EF4-FFF2-40B4-BE49-F238E27FC236}">
                  <a16:creationId xmlns:a16="http://schemas.microsoft.com/office/drawing/2014/main" id="{065BA341-004F-4F66-BA54-A5F0F8139971}"/>
                </a:ext>
              </a:extLst>
            </p:cNvPr>
            <p:cNvSpPr/>
            <p:nvPr/>
          </p:nvSpPr>
          <p:spPr>
            <a:xfrm>
              <a:off x="3615439" y="12700"/>
              <a:ext cx="92057" cy="1524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057" y="0"/>
                    <a:pt x="20057" y="0"/>
                    <a:pt x="20057" y="0"/>
                  </a:cubicBezTo>
                  <a:cubicBezTo>
                    <a:pt x="20057" y="0"/>
                    <a:pt x="13886" y="8100"/>
                    <a:pt x="0" y="21600"/>
                  </a:cubicBezTo>
                  <a:cubicBezTo>
                    <a:pt x="9257" y="20700"/>
                    <a:pt x="9257" y="20700"/>
                    <a:pt x="9257" y="20700"/>
                  </a:cubicBezTo>
                  <a:cubicBezTo>
                    <a:pt x="15429" y="9000"/>
                    <a:pt x="20057" y="1800"/>
                    <a:pt x="21600" y="0"/>
                  </a:cubicBezTo>
                </a:path>
              </a:pathLst>
            </a:custGeom>
            <a:solidFill>
              <a:srgbClr val="264D62"/>
            </a:solidFill>
            <a:ln w="12700" cap="flat">
              <a:noFill/>
              <a:miter lim="400000"/>
            </a:ln>
            <a:effectLst/>
          </p:spPr>
          <p:txBody>
            <a:bodyPr wrap="square" lIns="45719" tIns="45719" rIns="45719" bIns="45719" numCol="1" anchor="t">
              <a:noAutofit/>
            </a:bodyPr>
            <a:lstStyle/>
            <a:p>
              <a:pPr defTabSz="1828433">
                <a:lnSpc>
                  <a:spcPct val="100000"/>
                </a:lnSpc>
                <a:defRPr sz="3600" cap="none" spc="0">
                  <a:solidFill>
                    <a:srgbClr val="91969B"/>
                  </a:solidFill>
                  <a:latin typeface="Helvetica"/>
                  <a:ea typeface="Helvetica"/>
                  <a:cs typeface="Helvetica"/>
                  <a:sym typeface="Helvetica"/>
                </a:defRPr>
              </a:pPr>
              <a:endParaRPr/>
            </a:p>
          </p:txBody>
        </p:sp>
        <p:sp>
          <p:nvSpPr>
            <p:cNvPr id="44" name="Shape">
              <a:extLst>
                <a:ext uri="{FF2B5EF4-FFF2-40B4-BE49-F238E27FC236}">
                  <a16:creationId xmlns:a16="http://schemas.microsoft.com/office/drawing/2014/main" id="{C7DF4C97-87A2-401E-B147-9CD274E94BEE}"/>
                </a:ext>
              </a:extLst>
            </p:cNvPr>
            <p:cNvSpPr/>
            <p:nvPr/>
          </p:nvSpPr>
          <p:spPr>
            <a:xfrm>
              <a:off x="2834557" y="1209729"/>
              <a:ext cx="79358" cy="1047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6750"/>
                    <a:pt x="9000" y="14850"/>
                    <a:pt x="0" y="21600"/>
                  </a:cubicBezTo>
                  <a:cubicBezTo>
                    <a:pt x="1800" y="20250"/>
                    <a:pt x="3600" y="18900"/>
                    <a:pt x="5400" y="17550"/>
                  </a:cubicBezTo>
                  <a:cubicBezTo>
                    <a:pt x="12600" y="12150"/>
                    <a:pt x="18000" y="6750"/>
                    <a:pt x="21600" y="0"/>
                  </a:cubicBezTo>
                </a:path>
              </a:pathLst>
            </a:custGeom>
            <a:solidFill>
              <a:srgbClr val="14333D"/>
            </a:solidFill>
            <a:ln w="12700" cap="flat">
              <a:noFill/>
              <a:miter lim="400000"/>
            </a:ln>
            <a:effectLst/>
          </p:spPr>
          <p:txBody>
            <a:bodyPr wrap="square" lIns="45719" tIns="45719" rIns="45719" bIns="45719" numCol="1" anchor="t">
              <a:noAutofit/>
            </a:bodyPr>
            <a:lstStyle/>
            <a:p>
              <a:pPr defTabSz="1828433">
                <a:lnSpc>
                  <a:spcPct val="100000"/>
                </a:lnSpc>
                <a:defRPr sz="3600" cap="none" spc="0">
                  <a:solidFill>
                    <a:srgbClr val="91969B"/>
                  </a:solidFill>
                  <a:latin typeface="Helvetica"/>
                  <a:ea typeface="Helvetica"/>
                  <a:cs typeface="Helvetica"/>
                  <a:sym typeface="Helvetica"/>
                </a:defRPr>
              </a:pPr>
              <a:endParaRPr/>
            </a:p>
          </p:txBody>
        </p:sp>
      </p:grpSp>
    </p:spTree>
    <p:extLst>
      <p:ext uri="{BB962C8B-B14F-4D97-AF65-F5344CB8AC3E}">
        <p14:creationId xmlns:p14="http://schemas.microsoft.com/office/powerpoint/2010/main" val="1216290310"/>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14</a:t>
            </a:fld>
            <a:endParaRPr/>
          </a:p>
        </p:txBody>
      </p:sp>
      <p:pic>
        <p:nvPicPr>
          <p:cNvPr id="4098" name="Picture 2">
            <a:extLst>
              <a:ext uri="{FF2B5EF4-FFF2-40B4-BE49-F238E27FC236}">
                <a16:creationId xmlns:a16="http://schemas.microsoft.com/office/drawing/2014/main" id="{8791019E-BD39-4F7A-8C03-AAE1E1942B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8463" y="1734594"/>
            <a:ext cx="8527073" cy="10194783"/>
          </a:xfrm>
          <a:prstGeom prst="rect">
            <a:avLst/>
          </a:prstGeom>
          <a:noFill/>
          <a:extLst>
            <a:ext uri="{909E8E84-426E-40DD-AFC4-6F175D3DCCD1}">
              <a14:hiddenFill xmlns:a14="http://schemas.microsoft.com/office/drawing/2010/main">
                <a:solidFill>
                  <a:srgbClr val="FFFFFF"/>
                </a:solidFill>
              </a14:hiddenFill>
            </a:ext>
          </a:extLst>
        </p:spPr>
      </p:pic>
      <p:sp>
        <p:nvSpPr>
          <p:cNvPr id="34" name="the core features of our company">
            <a:extLst>
              <a:ext uri="{FF2B5EF4-FFF2-40B4-BE49-F238E27FC236}">
                <a16:creationId xmlns:a16="http://schemas.microsoft.com/office/drawing/2014/main" id="{6E68343B-0697-4594-90A9-4FC523B27DC9}"/>
              </a:ext>
            </a:extLst>
          </p:cNvPr>
          <p:cNvSpPr txBox="1"/>
          <p:nvPr/>
        </p:nvSpPr>
        <p:spPr>
          <a:xfrm>
            <a:off x="906589" y="635000"/>
            <a:ext cx="8924121" cy="148758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a:defRPr>
                <a:solidFill>
                  <a:srgbClr val="FFFFFF"/>
                </a:solidFill>
              </a:defRPr>
            </a:lvl1pPr>
          </a:lstStyle>
          <a:p>
            <a:r>
              <a:rPr lang="en-US" dirty="0"/>
              <a:t>Use Case Diagram</a:t>
            </a:r>
          </a:p>
          <a:p>
            <a:endParaRPr lang="en-US" cap="none" dirty="0"/>
          </a:p>
        </p:txBody>
      </p:sp>
      <p:sp>
        <p:nvSpPr>
          <p:cNvPr id="35" name="Rectangle">
            <a:extLst>
              <a:ext uri="{FF2B5EF4-FFF2-40B4-BE49-F238E27FC236}">
                <a16:creationId xmlns:a16="http://schemas.microsoft.com/office/drawing/2014/main" id="{1C3C2340-60A0-4037-8013-76FE462134EB}"/>
              </a:ext>
            </a:extLst>
          </p:cNvPr>
          <p:cNvSpPr/>
          <p:nvPr/>
        </p:nvSpPr>
        <p:spPr>
          <a:xfrm>
            <a:off x="907108" y="1520459"/>
            <a:ext cx="952501" cy="127001"/>
          </a:xfrm>
          <a:prstGeom prst="rect">
            <a:avLst/>
          </a:prstGeom>
          <a:solidFill>
            <a:srgbClr val="A6AAA9"/>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 name="Rectangle"/>
          <p:cNvSpPr/>
          <p:nvPr/>
        </p:nvSpPr>
        <p:spPr>
          <a:xfrm>
            <a:off x="635000" y="634999"/>
            <a:ext cx="7721600" cy="12446001"/>
          </a:xfrm>
          <a:prstGeom prst="rect">
            <a:avLst/>
          </a:prstGeom>
          <a:solidFill>
            <a:srgbClr val="313438"/>
          </a:solidFill>
          <a:ln w="12700">
            <a:miter lim="400000"/>
          </a:ln>
          <a:effectLst>
            <a:outerShdw blurRad="1270000" dist="635000" dir="36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984"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15</a:t>
            </a:fld>
            <a:endParaRPr/>
          </a:p>
        </p:txBody>
      </p:sp>
      <p:sp>
        <p:nvSpPr>
          <p:cNvPr id="1985" name="our amazing partners"/>
          <p:cNvSpPr txBox="1"/>
          <p:nvPr/>
        </p:nvSpPr>
        <p:spPr>
          <a:xfrm>
            <a:off x="1419563" y="2110671"/>
            <a:ext cx="4879359" cy="7950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a:defRPr>
                <a:solidFill>
                  <a:srgbClr val="FFFFFF"/>
                </a:solidFill>
              </a:defRPr>
            </a:lvl1pPr>
          </a:lstStyle>
          <a:p>
            <a:r>
              <a:rPr lang="en-US" dirty="0"/>
              <a:t>Class Diagram</a:t>
            </a:r>
          </a:p>
        </p:txBody>
      </p:sp>
      <p:sp>
        <p:nvSpPr>
          <p:cNvPr id="1987" name="Rectangle"/>
          <p:cNvSpPr/>
          <p:nvPr/>
        </p:nvSpPr>
        <p:spPr>
          <a:xfrm>
            <a:off x="1542655" y="3037059"/>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8194" name="Picture 2">
            <a:extLst>
              <a:ext uri="{FF2B5EF4-FFF2-40B4-BE49-F238E27FC236}">
                <a16:creationId xmlns:a16="http://schemas.microsoft.com/office/drawing/2014/main" id="{A2FA28B6-40BD-4375-B819-27310E2A5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839" y="3459725"/>
            <a:ext cx="20344321" cy="86209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additive="base">
                                        <p:cTn id="7" dur="500" fill="hold"/>
                                        <p:tgtEl>
                                          <p:spTgt spid="8194"/>
                                        </p:tgtEl>
                                        <p:attrNameLst>
                                          <p:attrName>ppt_x</p:attrName>
                                        </p:attrNameLst>
                                      </p:cBhvr>
                                      <p:tavLst>
                                        <p:tav tm="0">
                                          <p:val>
                                            <p:strVal val="#ppt_x"/>
                                          </p:val>
                                        </p:tav>
                                        <p:tav tm="100000">
                                          <p:val>
                                            <p:strVal val="#ppt_x"/>
                                          </p:val>
                                        </p:tav>
                                      </p:tavLst>
                                    </p:anim>
                                    <p:anim calcmode="lin" valueType="num">
                                      <p:cBhvr additive="base">
                                        <p:cTn id="8"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16</a:t>
            </a:fld>
            <a:endParaRPr/>
          </a:p>
        </p:txBody>
      </p:sp>
      <p:sp>
        <p:nvSpPr>
          <p:cNvPr id="1074" name="Rectangle"/>
          <p:cNvSpPr/>
          <p:nvPr/>
        </p:nvSpPr>
        <p:spPr>
          <a:xfrm>
            <a:off x="251895" y="134642"/>
            <a:ext cx="13868400" cy="6223000"/>
          </a:xfrm>
          <a:prstGeom prst="rect">
            <a:avLst/>
          </a:prstGeom>
          <a:solidFill>
            <a:srgbClr val="313438"/>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077" name="COLLAGE PICTURES SHOWCASE"/>
          <p:cNvSpPr txBox="1"/>
          <p:nvPr/>
        </p:nvSpPr>
        <p:spPr>
          <a:xfrm>
            <a:off x="635000" y="523205"/>
            <a:ext cx="8826031" cy="7950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a:solidFill>
                  <a:srgbClr val="FFFFFF"/>
                </a:solidFill>
              </a:defRPr>
            </a:lvl1pPr>
          </a:lstStyle>
          <a:p>
            <a:r>
              <a:rPr lang="en-US" dirty="0"/>
              <a:t>Undo Command Simulation</a:t>
            </a:r>
          </a:p>
        </p:txBody>
      </p:sp>
      <p:sp>
        <p:nvSpPr>
          <p:cNvPr id="1078" name="Rectangle"/>
          <p:cNvSpPr/>
          <p:nvPr/>
        </p:nvSpPr>
        <p:spPr>
          <a:xfrm>
            <a:off x="635000" y="1579856"/>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19" name="Image" descr="Image">
            <a:extLst>
              <a:ext uri="{FF2B5EF4-FFF2-40B4-BE49-F238E27FC236}">
                <a16:creationId xmlns:a16="http://schemas.microsoft.com/office/drawing/2014/main" id="{5E2F584E-920B-4396-AEED-3DB2D4CCB6CC}"/>
              </a:ext>
            </a:extLst>
          </p:cNvPr>
          <p:cNvPicPr>
            <a:picLocks noChangeAspect="1"/>
          </p:cNvPicPr>
          <p:nvPr/>
        </p:nvPicPr>
        <p:blipFill>
          <a:blip r:embed="rId2"/>
          <a:stretch>
            <a:fillRect/>
          </a:stretch>
        </p:blipFill>
        <p:spPr>
          <a:xfrm>
            <a:off x="-50737" y="2484856"/>
            <a:ext cx="24434737" cy="11149256"/>
          </a:xfrm>
          <a:prstGeom prst="rect">
            <a:avLst/>
          </a:prstGeom>
          <a:ln w="12700" cap="flat">
            <a:noFill/>
            <a:miter lim="400000"/>
          </a:ln>
          <a:effectLst/>
        </p:spPr>
      </p:pic>
      <p:pic>
        <p:nvPicPr>
          <p:cNvPr id="21" name="Image" descr="Image">
            <a:extLst>
              <a:ext uri="{FF2B5EF4-FFF2-40B4-BE49-F238E27FC236}">
                <a16:creationId xmlns:a16="http://schemas.microsoft.com/office/drawing/2014/main" id="{AEFBFD4D-328F-4600-99A9-5C55ED10175A}"/>
              </a:ext>
            </a:extLst>
          </p:cNvPr>
          <p:cNvPicPr>
            <a:picLocks noChangeAspect="1"/>
          </p:cNvPicPr>
          <p:nvPr/>
        </p:nvPicPr>
        <p:blipFill>
          <a:blip r:embed="rId3"/>
          <a:stretch>
            <a:fillRect/>
          </a:stretch>
        </p:blipFill>
        <p:spPr>
          <a:xfrm>
            <a:off x="5048015" y="3668508"/>
            <a:ext cx="14687659" cy="9141538"/>
          </a:xfrm>
          <a:prstGeom prst="rect">
            <a:avLst/>
          </a:prstGeom>
          <a:ln w="12700">
            <a:miter lim="400000"/>
          </a:ln>
          <a:effectLst>
            <a:outerShdw blurRad="1270000" dist="635000" dir="3600000" rotWithShape="0">
              <a:srgbClr val="000000">
                <a:alpha val="25000"/>
              </a:srgbClr>
            </a:outerShdw>
          </a:effectLst>
        </p:spPr>
      </p:pic>
      <p:pic>
        <p:nvPicPr>
          <p:cNvPr id="9218" name="Picture 2">
            <a:extLst>
              <a:ext uri="{FF2B5EF4-FFF2-40B4-BE49-F238E27FC236}">
                <a16:creationId xmlns:a16="http://schemas.microsoft.com/office/drawing/2014/main" id="{15D1C40A-7A04-4DD0-9A93-97853932E4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0404" y="4793036"/>
            <a:ext cx="11301411" cy="7710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745582"/>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Shape"/>
          <p:cNvSpPr/>
          <p:nvPr/>
        </p:nvSpPr>
        <p:spPr>
          <a:xfrm>
            <a:off x="635000" y="6858000"/>
            <a:ext cx="14680010" cy="6223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054" y="21600"/>
                </a:lnTo>
                <a:lnTo>
                  <a:pt x="21600" y="0"/>
                </a:lnTo>
                <a:lnTo>
                  <a:pt x="0" y="0"/>
                </a:lnTo>
                <a:close/>
              </a:path>
            </a:pathLst>
          </a:custGeom>
          <a:solidFill>
            <a:srgbClr val="313438"/>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dirty="0"/>
          </a:p>
        </p:txBody>
      </p:sp>
      <p:sp>
        <p:nvSpPr>
          <p:cNvPr id="778" name="Slide Number"/>
          <p:cNvSpPr txBox="1">
            <a:spLocks noGrp="1"/>
          </p:cNvSpPr>
          <p:nvPr>
            <p:ph type="sldNum" sz="quarter" idx="2"/>
          </p:nvPr>
        </p:nvSpPr>
        <p:spPr>
          <a:prstGeom prst="rect">
            <a:avLst/>
          </a:prstGeom>
          <a:solidFill>
            <a:srgbClr val="A6AAA9"/>
          </a:solidFill>
          <a:extLst>
            <a:ext uri="{C572A759-6A51-4108-AA02-DFA0A04FC94B}">
              <ma14:wrappingTextBoxFlag xmlns="" xmlns:ma14="http://schemas.microsoft.com/office/mac/drawingml/2011/main" val="1"/>
            </a:ext>
          </a:extLst>
        </p:spPr>
        <p:txBody>
          <a:bodyPr/>
          <a:lstStyle/>
          <a:p>
            <a:fld id="{86CB4B4D-7CA3-9044-876B-883B54F8677D}" type="slidenum">
              <a:t>17</a:t>
            </a:fld>
            <a:endParaRPr/>
          </a:p>
        </p:txBody>
      </p:sp>
      <p:sp>
        <p:nvSpPr>
          <p:cNvPr id="779" name="amazing…"/>
          <p:cNvSpPr txBox="1"/>
          <p:nvPr/>
        </p:nvSpPr>
        <p:spPr>
          <a:xfrm>
            <a:off x="1472961" y="8308425"/>
            <a:ext cx="10032177" cy="7950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p>
            <a:pPr>
              <a:defRPr>
                <a:solidFill>
                  <a:srgbClr val="FFFFFF"/>
                </a:solidFill>
              </a:defRPr>
            </a:pPr>
            <a:endParaRPr dirty="0"/>
          </a:p>
        </p:txBody>
      </p:sp>
      <p:sp>
        <p:nvSpPr>
          <p:cNvPr id="780" name="Lorem ipsum sit lom dolor sit amet, consectetur."/>
          <p:cNvSpPr txBox="1"/>
          <p:nvPr/>
        </p:nvSpPr>
        <p:spPr>
          <a:xfrm>
            <a:off x="1683977" y="9062938"/>
            <a:ext cx="11301621" cy="52245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just">
              <a:lnSpc>
                <a:spcPct val="120000"/>
              </a:lnSpc>
              <a:defRPr sz="2500" cap="none" spc="75">
                <a:solidFill>
                  <a:srgbClr val="FFFFFF"/>
                </a:solidFill>
                <a:latin typeface="Raleway Light"/>
                <a:ea typeface="Raleway Light"/>
                <a:cs typeface="Raleway Light"/>
                <a:sym typeface="Raleway Light"/>
              </a:defRPr>
            </a:lvl1pPr>
          </a:lstStyle>
          <a:p>
            <a:pPr fontAlgn="base"/>
            <a:r>
              <a:rPr lang="en-US" dirty="0"/>
              <a:t>What is middleware class in our implementation? Why did we use that?</a:t>
            </a:r>
          </a:p>
        </p:txBody>
      </p:sp>
      <p:sp>
        <p:nvSpPr>
          <p:cNvPr id="24" name="the core features of our company">
            <a:extLst>
              <a:ext uri="{FF2B5EF4-FFF2-40B4-BE49-F238E27FC236}">
                <a16:creationId xmlns:a16="http://schemas.microsoft.com/office/drawing/2014/main" id="{A37F9C50-A1CF-4DD0-9A63-4048DB415EA1}"/>
              </a:ext>
            </a:extLst>
          </p:cNvPr>
          <p:cNvSpPr txBox="1"/>
          <p:nvPr/>
        </p:nvSpPr>
        <p:spPr>
          <a:xfrm>
            <a:off x="996192" y="920750"/>
            <a:ext cx="8924121" cy="148758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a:defRPr>
                <a:solidFill>
                  <a:srgbClr val="FFFFFF"/>
                </a:solidFill>
              </a:defRPr>
            </a:lvl1pPr>
          </a:lstStyle>
          <a:p>
            <a:r>
              <a:rPr lang="en-US" cap="none" dirty="0"/>
              <a:t>What Are The Differences?</a:t>
            </a:r>
            <a:br>
              <a:rPr lang="en-US" cap="none" dirty="0"/>
            </a:br>
            <a:endParaRPr lang="en-US" cap="none" dirty="0"/>
          </a:p>
        </p:txBody>
      </p:sp>
      <p:sp>
        <p:nvSpPr>
          <p:cNvPr id="25" name="Rectangle">
            <a:extLst>
              <a:ext uri="{FF2B5EF4-FFF2-40B4-BE49-F238E27FC236}">
                <a16:creationId xmlns:a16="http://schemas.microsoft.com/office/drawing/2014/main" id="{A9AF6A9C-243B-45F9-B2C5-6D86CD16CD7B}"/>
              </a:ext>
            </a:extLst>
          </p:cNvPr>
          <p:cNvSpPr/>
          <p:nvPr/>
        </p:nvSpPr>
        <p:spPr>
          <a:xfrm>
            <a:off x="996711" y="1806209"/>
            <a:ext cx="952501" cy="127001"/>
          </a:xfrm>
          <a:prstGeom prst="rect">
            <a:avLst/>
          </a:prstGeom>
          <a:solidFill>
            <a:srgbClr val="A6AAA9"/>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8" name="Shape">
            <a:extLst>
              <a:ext uri="{FF2B5EF4-FFF2-40B4-BE49-F238E27FC236}">
                <a16:creationId xmlns:a16="http://schemas.microsoft.com/office/drawing/2014/main" id="{CB77FBEE-1872-40DD-8B46-079167ADFDF6}"/>
              </a:ext>
            </a:extLst>
          </p:cNvPr>
          <p:cNvSpPr/>
          <p:nvPr/>
        </p:nvSpPr>
        <p:spPr>
          <a:xfrm rot="10800000">
            <a:off x="7646637" y="637383"/>
            <a:ext cx="14680010" cy="6223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054" y="21600"/>
                </a:lnTo>
                <a:lnTo>
                  <a:pt x="21600" y="0"/>
                </a:lnTo>
                <a:lnTo>
                  <a:pt x="0" y="0"/>
                </a:lnTo>
                <a:close/>
              </a:path>
            </a:pathLst>
          </a:custGeom>
          <a:solidFill>
            <a:srgbClr val="313438"/>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dirty="0"/>
          </a:p>
        </p:txBody>
      </p:sp>
      <p:sp>
        <p:nvSpPr>
          <p:cNvPr id="30" name="Lorem ipsum sit lom dolor sit amet, consectetur.">
            <a:extLst>
              <a:ext uri="{FF2B5EF4-FFF2-40B4-BE49-F238E27FC236}">
                <a16:creationId xmlns:a16="http://schemas.microsoft.com/office/drawing/2014/main" id="{5F567AD0-3908-42F6-8661-219C5EB02AE2}"/>
              </a:ext>
            </a:extLst>
          </p:cNvPr>
          <p:cNvSpPr txBox="1"/>
          <p:nvPr/>
        </p:nvSpPr>
        <p:spPr>
          <a:xfrm>
            <a:off x="10241823" y="2824033"/>
            <a:ext cx="11301621" cy="144578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just">
              <a:lnSpc>
                <a:spcPct val="120000"/>
              </a:lnSpc>
              <a:defRPr sz="2500" cap="none" spc="75">
                <a:solidFill>
                  <a:srgbClr val="FFFFFF"/>
                </a:solidFill>
                <a:latin typeface="Raleway Light"/>
                <a:ea typeface="Raleway Light"/>
                <a:cs typeface="Raleway Light"/>
                <a:sym typeface="Raleway Light"/>
              </a:defRPr>
            </a:lvl1pPr>
          </a:lstStyle>
          <a:p>
            <a:pPr fontAlgn="base"/>
            <a:r>
              <a:rPr lang="en-US" dirty="0"/>
              <a:t>Common usage of Command Pattern uses Command class as an interface in implementation. Why didn't we use it in that way? Why did we use as abstract class?</a:t>
            </a:r>
          </a:p>
        </p:txBody>
      </p:sp>
      <p:sp>
        <p:nvSpPr>
          <p:cNvPr id="27" name="Lorem ipsum sit lom dolor sit amet, consectetur.">
            <a:extLst>
              <a:ext uri="{FF2B5EF4-FFF2-40B4-BE49-F238E27FC236}">
                <a16:creationId xmlns:a16="http://schemas.microsoft.com/office/drawing/2014/main" id="{612CAC4B-D498-4172-8B82-9AABF1B5337B}"/>
              </a:ext>
            </a:extLst>
          </p:cNvPr>
          <p:cNvSpPr txBox="1"/>
          <p:nvPr/>
        </p:nvSpPr>
        <p:spPr>
          <a:xfrm>
            <a:off x="9920313" y="5026587"/>
            <a:ext cx="11301621" cy="98411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just">
              <a:lnSpc>
                <a:spcPct val="120000"/>
              </a:lnSpc>
              <a:defRPr sz="2500" cap="none" spc="75">
                <a:solidFill>
                  <a:srgbClr val="FFFFFF"/>
                </a:solidFill>
                <a:latin typeface="Raleway Light"/>
                <a:ea typeface="Raleway Light"/>
                <a:cs typeface="Raleway Light"/>
                <a:sym typeface="Raleway Light"/>
              </a:defRPr>
            </a:lvl1pPr>
          </a:lstStyle>
          <a:p>
            <a:pPr algn="ctr" fontAlgn="base"/>
            <a:r>
              <a:rPr lang="en-US" i="1" dirty="0"/>
              <a:t>“Pattern</a:t>
            </a:r>
            <a:r>
              <a:rPr lang="tr-TR" i="1" dirty="0"/>
              <a:t>s</a:t>
            </a:r>
            <a:r>
              <a:rPr lang="en-US" i="1" dirty="0"/>
              <a:t> are not rule</a:t>
            </a:r>
            <a:r>
              <a:rPr lang="tr-TR" i="1" dirty="0"/>
              <a:t>s</a:t>
            </a:r>
            <a:r>
              <a:rPr lang="en-US" i="1" dirty="0"/>
              <a:t>. They are flexible structures according to our application.”</a:t>
            </a:r>
            <a:endParaRPr lang="en-US" dirty="0"/>
          </a:p>
        </p:txBody>
      </p:sp>
      <p:sp>
        <p:nvSpPr>
          <p:cNvPr id="31" name="Lorem ipsum sit lom dolor sit amet, consectetur.">
            <a:extLst>
              <a:ext uri="{FF2B5EF4-FFF2-40B4-BE49-F238E27FC236}">
                <a16:creationId xmlns:a16="http://schemas.microsoft.com/office/drawing/2014/main" id="{0987DD1C-A6AA-4DD7-8E6D-6D2D1C44E848}"/>
              </a:ext>
            </a:extLst>
          </p:cNvPr>
          <p:cNvSpPr txBox="1"/>
          <p:nvPr/>
        </p:nvSpPr>
        <p:spPr>
          <a:xfrm>
            <a:off x="1472961" y="10103996"/>
            <a:ext cx="11301621" cy="98411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just">
              <a:lnSpc>
                <a:spcPct val="120000"/>
              </a:lnSpc>
              <a:defRPr sz="2500" cap="none" spc="75">
                <a:solidFill>
                  <a:srgbClr val="FFFFFF"/>
                </a:solidFill>
                <a:latin typeface="Raleway Light"/>
                <a:ea typeface="Raleway Light"/>
                <a:cs typeface="Raleway Light"/>
                <a:sym typeface="Raleway Light"/>
              </a:defRPr>
            </a:lvl1pPr>
          </a:lstStyle>
          <a:p>
            <a:pPr algn="ctr" fontAlgn="base"/>
            <a:r>
              <a:rPr lang="en-US" dirty="0"/>
              <a:t>“</a:t>
            </a:r>
            <a:r>
              <a:rPr lang="en-US" i="1" dirty="0"/>
              <a:t>Middleware is a structure that provides internal storage”</a:t>
            </a:r>
            <a:br>
              <a:rPr lang="en-US" dirty="0"/>
            </a:br>
            <a:endParaRPr lang="en-US" dirty="0"/>
          </a:p>
        </p:txBody>
      </p:sp>
      <p:sp>
        <p:nvSpPr>
          <p:cNvPr id="32" name="1">
            <a:extLst>
              <a:ext uri="{FF2B5EF4-FFF2-40B4-BE49-F238E27FC236}">
                <a16:creationId xmlns:a16="http://schemas.microsoft.com/office/drawing/2014/main" id="{63D6BEC7-1CAD-4425-B510-F9C955BA914E}"/>
              </a:ext>
            </a:extLst>
          </p:cNvPr>
          <p:cNvSpPr txBox="1"/>
          <p:nvPr/>
        </p:nvSpPr>
        <p:spPr>
          <a:xfrm>
            <a:off x="9703329" y="2699013"/>
            <a:ext cx="1076987" cy="11938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algn="ctr">
              <a:defRPr sz="7000" spc="7000">
                <a:solidFill>
                  <a:srgbClr val="FFFFFF"/>
                </a:solidFill>
              </a:defRPr>
            </a:lvl1pPr>
          </a:lstStyle>
          <a:p>
            <a:r>
              <a:rPr dirty="0"/>
              <a:t>1</a:t>
            </a:r>
          </a:p>
        </p:txBody>
      </p:sp>
      <p:sp>
        <p:nvSpPr>
          <p:cNvPr id="33" name="1">
            <a:extLst>
              <a:ext uri="{FF2B5EF4-FFF2-40B4-BE49-F238E27FC236}">
                <a16:creationId xmlns:a16="http://schemas.microsoft.com/office/drawing/2014/main" id="{B808D51B-7F0D-42DE-A350-E69A198C3A8A}"/>
              </a:ext>
            </a:extLst>
          </p:cNvPr>
          <p:cNvSpPr txBox="1"/>
          <p:nvPr/>
        </p:nvSpPr>
        <p:spPr>
          <a:xfrm>
            <a:off x="1145483" y="9024818"/>
            <a:ext cx="1076987" cy="107208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algn="ctr">
              <a:defRPr sz="7000" spc="7000">
                <a:solidFill>
                  <a:srgbClr val="FFFFFF"/>
                </a:solidFill>
              </a:defRPr>
            </a:lvl1pPr>
          </a:lstStyle>
          <a:p>
            <a:r>
              <a:rPr lang="tr-TR" dirty="0"/>
              <a:t>2</a:t>
            </a:r>
            <a:endParaRPr dirty="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1000"/>
                                        <p:tgtEl>
                                          <p:spTgt spid="33"/>
                                        </p:tgtEl>
                                      </p:cBhvr>
                                    </p:animEffect>
                                    <p:anim calcmode="lin" valueType="num">
                                      <p:cBhvr>
                                        <p:cTn id="25" dur="1000" fill="hold"/>
                                        <p:tgtEl>
                                          <p:spTgt spid="33"/>
                                        </p:tgtEl>
                                        <p:attrNameLst>
                                          <p:attrName>ppt_x</p:attrName>
                                        </p:attrNameLst>
                                      </p:cBhvr>
                                      <p:tavLst>
                                        <p:tav tm="0">
                                          <p:val>
                                            <p:strVal val="#ppt_x"/>
                                          </p:val>
                                        </p:tav>
                                        <p:tav tm="100000">
                                          <p:val>
                                            <p:strVal val="#ppt_x"/>
                                          </p:val>
                                        </p:tav>
                                      </p:tavLst>
                                    </p:anim>
                                    <p:anim calcmode="lin" valueType="num">
                                      <p:cBhvr>
                                        <p:cTn id="26" dur="1000" fill="hold"/>
                                        <p:tgtEl>
                                          <p:spTgt spid="3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780"/>
                                        </p:tgtEl>
                                        <p:attrNameLst>
                                          <p:attrName>style.visibility</p:attrName>
                                        </p:attrNameLst>
                                      </p:cBhvr>
                                      <p:to>
                                        <p:strVal val="visible"/>
                                      </p:to>
                                    </p:set>
                                    <p:animEffect transition="in" filter="fade">
                                      <p:cBhvr>
                                        <p:cTn id="29" dur="1000"/>
                                        <p:tgtEl>
                                          <p:spTgt spid="780"/>
                                        </p:tgtEl>
                                      </p:cBhvr>
                                    </p:animEffect>
                                    <p:anim calcmode="lin" valueType="num">
                                      <p:cBhvr>
                                        <p:cTn id="30" dur="1000" fill="hold"/>
                                        <p:tgtEl>
                                          <p:spTgt spid="780"/>
                                        </p:tgtEl>
                                        <p:attrNameLst>
                                          <p:attrName>ppt_x</p:attrName>
                                        </p:attrNameLst>
                                      </p:cBhvr>
                                      <p:tavLst>
                                        <p:tav tm="0">
                                          <p:val>
                                            <p:strVal val="#ppt_x"/>
                                          </p:val>
                                        </p:tav>
                                        <p:tav tm="100000">
                                          <p:val>
                                            <p:strVal val="#ppt_x"/>
                                          </p:val>
                                        </p:tav>
                                      </p:tavLst>
                                    </p:anim>
                                    <p:anim calcmode="lin" valueType="num">
                                      <p:cBhvr>
                                        <p:cTn id="31" dur="1000" fill="hold"/>
                                        <p:tgtEl>
                                          <p:spTgt spid="78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1000"/>
                                        <p:tgtEl>
                                          <p:spTgt spid="31"/>
                                        </p:tgtEl>
                                      </p:cBhvr>
                                    </p:animEffect>
                                    <p:anim calcmode="lin" valueType="num">
                                      <p:cBhvr>
                                        <p:cTn id="35" dur="1000" fill="hold"/>
                                        <p:tgtEl>
                                          <p:spTgt spid="31"/>
                                        </p:tgtEl>
                                        <p:attrNameLst>
                                          <p:attrName>ppt_x</p:attrName>
                                        </p:attrNameLst>
                                      </p:cBhvr>
                                      <p:tavLst>
                                        <p:tav tm="0">
                                          <p:val>
                                            <p:strVal val="#ppt_x"/>
                                          </p:val>
                                        </p:tav>
                                        <p:tav tm="100000">
                                          <p:val>
                                            <p:strVal val="#ppt_x"/>
                                          </p:val>
                                        </p:tav>
                                      </p:tavLst>
                                    </p:anim>
                                    <p:anim calcmode="lin" valueType="num">
                                      <p:cBhvr>
                                        <p:cTn id="3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 grpId="0" animBg="1"/>
      <p:bldP spid="30" grpId="0" animBg="1"/>
      <p:bldP spid="27" grpId="0" animBg="1"/>
      <p:bldP spid="31" grpId="0" animBg="1"/>
      <p:bldP spid="32"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0" name="Shape"/>
          <p:cNvSpPr/>
          <p:nvPr/>
        </p:nvSpPr>
        <p:spPr>
          <a:xfrm>
            <a:off x="8394700" y="-1"/>
            <a:ext cx="12171038" cy="13716001"/>
          </a:xfrm>
          <a:custGeom>
            <a:avLst/>
            <a:gdLst/>
            <a:ahLst/>
            <a:cxnLst>
              <a:cxn ang="0">
                <a:pos x="wd2" y="hd2"/>
              </a:cxn>
              <a:cxn ang="5400000">
                <a:pos x="wd2" y="hd2"/>
              </a:cxn>
              <a:cxn ang="10800000">
                <a:pos x="wd2" y="hd2"/>
              </a:cxn>
              <a:cxn ang="16200000">
                <a:pos x="wd2" y="hd2"/>
              </a:cxn>
            </a:cxnLst>
            <a:rect l="0" t="0" r="r" b="b"/>
            <a:pathLst>
              <a:path w="21600" h="21600" extrusionOk="0">
                <a:moveTo>
                  <a:pt x="8556" y="0"/>
                </a:moveTo>
                <a:lnTo>
                  <a:pt x="0" y="21600"/>
                </a:lnTo>
                <a:lnTo>
                  <a:pt x="13044" y="21600"/>
                </a:lnTo>
                <a:lnTo>
                  <a:pt x="21600" y="0"/>
                </a:lnTo>
                <a:lnTo>
                  <a:pt x="8556" y="0"/>
                </a:lnTo>
                <a:close/>
              </a:path>
            </a:pathLst>
          </a:custGeom>
          <a:solidFill>
            <a:srgbClr val="313438">
              <a:alpha val="50000"/>
            </a:srgbClr>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98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a:p>
        </p:txBody>
      </p:sp>
      <p:pic>
        <p:nvPicPr>
          <p:cNvPr id="2984" name="Image" descr="Image"/>
          <p:cNvPicPr>
            <a:picLocks noChangeAspect="1"/>
          </p:cNvPicPr>
          <p:nvPr/>
        </p:nvPicPr>
        <p:blipFill>
          <a:blip r:embed="rId3"/>
          <a:stretch>
            <a:fillRect/>
          </a:stretch>
        </p:blipFill>
        <p:spPr>
          <a:xfrm>
            <a:off x="12295686" y="424467"/>
            <a:ext cx="9427994" cy="7198946"/>
          </a:xfrm>
          <a:prstGeom prst="rect">
            <a:avLst/>
          </a:prstGeom>
          <a:ln w="12700">
            <a:miter lim="400000"/>
          </a:ln>
        </p:spPr>
      </p:pic>
      <p:pic>
        <p:nvPicPr>
          <p:cNvPr id="1028" name="Picture 4">
            <a:extLst>
              <a:ext uri="{FF2B5EF4-FFF2-40B4-BE49-F238E27FC236}">
                <a16:creationId xmlns:a16="http://schemas.microsoft.com/office/drawing/2014/main" id="{BF19FC87-E440-4CB2-AC29-D0807BD81B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2869" y="544208"/>
            <a:ext cx="9081202" cy="5463873"/>
          </a:xfrm>
          <a:prstGeom prst="rect">
            <a:avLst/>
          </a:prstGeom>
          <a:noFill/>
          <a:extLst>
            <a:ext uri="{909E8E84-426E-40DD-AFC4-6F175D3DCCD1}">
              <a14:hiddenFill xmlns:a14="http://schemas.microsoft.com/office/drawing/2010/main">
                <a:solidFill>
                  <a:srgbClr val="FFFFFF"/>
                </a:solidFill>
              </a14:hiddenFill>
            </a:ext>
          </a:extLst>
        </p:spPr>
      </p:pic>
      <p:sp>
        <p:nvSpPr>
          <p:cNvPr id="26" name="our amazing partners">
            <a:extLst>
              <a:ext uri="{FF2B5EF4-FFF2-40B4-BE49-F238E27FC236}">
                <a16:creationId xmlns:a16="http://schemas.microsoft.com/office/drawing/2014/main" id="{8B4E0BA3-C053-4561-BCE9-6247207E2749}"/>
              </a:ext>
            </a:extLst>
          </p:cNvPr>
          <p:cNvSpPr txBox="1"/>
          <p:nvPr/>
        </p:nvSpPr>
        <p:spPr>
          <a:xfrm>
            <a:off x="1419562" y="2110671"/>
            <a:ext cx="8621253" cy="7950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a:solidFill>
                  <a:srgbClr val="FFFFFF"/>
                </a:solidFill>
              </a:defRPr>
            </a:lvl1pPr>
          </a:lstStyle>
          <a:p>
            <a:r>
              <a:rPr lang="en-US" dirty="0"/>
              <a:t>Let’s Dive into The Code!</a:t>
            </a:r>
            <a:r>
              <a:rPr lang="tr-TR" dirty="0"/>
              <a:t> (1)</a:t>
            </a:r>
            <a:endParaRPr lang="en-US" dirty="0"/>
          </a:p>
        </p:txBody>
      </p:sp>
      <p:sp>
        <p:nvSpPr>
          <p:cNvPr id="27" name="Rectangle">
            <a:extLst>
              <a:ext uri="{FF2B5EF4-FFF2-40B4-BE49-F238E27FC236}">
                <a16:creationId xmlns:a16="http://schemas.microsoft.com/office/drawing/2014/main" id="{2EB91257-DD0E-4FBF-98B4-F8CDA10E10DA}"/>
              </a:ext>
            </a:extLst>
          </p:cNvPr>
          <p:cNvSpPr/>
          <p:nvPr/>
        </p:nvSpPr>
        <p:spPr>
          <a:xfrm>
            <a:off x="1542655" y="3037059"/>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9" name="Rectangle">
            <a:extLst>
              <a:ext uri="{FF2B5EF4-FFF2-40B4-BE49-F238E27FC236}">
                <a16:creationId xmlns:a16="http://schemas.microsoft.com/office/drawing/2014/main" id="{BFD2C985-F77D-4121-BC8E-4618A72E12B7}"/>
              </a:ext>
            </a:extLst>
          </p:cNvPr>
          <p:cNvSpPr/>
          <p:nvPr/>
        </p:nvSpPr>
        <p:spPr>
          <a:xfrm>
            <a:off x="2018905" y="3744261"/>
            <a:ext cx="7572681" cy="2263820"/>
          </a:xfrm>
          <a:prstGeom prst="rect">
            <a:avLst/>
          </a:prstGeom>
          <a:solidFill>
            <a:schemeClr val="tx2"/>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0" name="Lorem ipsum sit lom dolor sit amet, consectetur sit amet adipiscing. Lorem ipsum.">
            <a:extLst>
              <a:ext uri="{FF2B5EF4-FFF2-40B4-BE49-F238E27FC236}">
                <a16:creationId xmlns:a16="http://schemas.microsoft.com/office/drawing/2014/main" id="{0B83DF75-A82C-403B-831F-BB5A8041A963}"/>
              </a:ext>
            </a:extLst>
          </p:cNvPr>
          <p:cNvSpPr txBox="1"/>
          <p:nvPr/>
        </p:nvSpPr>
        <p:spPr>
          <a:xfrm>
            <a:off x="2415387" y="4153281"/>
            <a:ext cx="6529913" cy="144578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just">
              <a:lnSpc>
                <a:spcPct val="120000"/>
              </a:lnSpc>
              <a:defRPr sz="2500" cap="none" spc="75">
                <a:solidFill>
                  <a:srgbClr val="FFFFFF"/>
                </a:solidFill>
                <a:latin typeface="Raleway Light"/>
                <a:ea typeface="Raleway Light"/>
                <a:cs typeface="Raleway Light"/>
                <a:sym typeface="Raleway Light"/>
              </a:defRPr>
            </a:pPr>
            <a:r>
              <a:rPr lang="en-US" sz="2500" cap="none" dirty="0">
                <a:sym typeface="Raleway Light"/>
              </a:rPr>
              <a:t>Command is an abstract class as we mentioned before. Middleware and object variables are kept in this class.</a:t>
            </a:r>
          </a:p>
        </p:txBody>
      </p:sp>
      <p:pic>
        <p:nvPicPr>
          <p:cNvPr id="31" name="Image" descr="Image">
            <a:extLst>
              <a:ext uri="{FF2B5EF4-FFF2-40B4-BE49-F238E27FC236}">
                <a16:creationId xmlns:a16="http://schemas.microsoft.com/office/drawing/2014/main" id="{0A38C4F1-7CFA-44EF-BF06-324C5D48E818}"/>
              </a:ext>
            </a:extLst>
          </p:cNvPr>
          <p:cNvPicPr>
            <a:picLocks noChangeAspect="1"/>
          </p:cNvPicPr>
          <p:nvPr/>
        </p:nvPicPr>
        <p:blipFill>
          <a:blip r:embed="rId3"/>
          <a:stretch>
            <a:fillRect/>
          </a:stretch>
        </p:blipFill>
        <p:spPr>
          <a:xfrm>
            <a:off x="12432869" y="6517054"/>
            <a:ext cx="9427994" cy="7198946"/>
          </a:xfrm>
          <a:prstGeom prst="rect">
            <a:avLst/>
          </a:prstGeom>
          <a:ln w="12700">
            <a:miter lim="400000"/>
          </a:ln>
        </p:spPr>
      </p:pic>
      <p:pic>
        <p:nvPicPr>
          <p:cNvPr id="1034" name="Picture 10">
            <a:extLst>
              <a:ext uri="{FF2B5EF4-FFF2-40B4-BE49-F238E27FC236}">
                <a16:creationId xmlns:a16="http://schemas.microsoft.com/office/drawing/2014/main" id="{BF1133EA-8D62-45D2-9F3A-2DB4C745A7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1004" y="6857999"/>
            <a:ext cx="9031724" cy="4507007"/>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a:extLst>
              <a:ext uri="{FF2B5EF4-FFF2-40B4-BE49-F238E27FC236}">
                <a16:creationId xmlns:a16="http://schemas.microsoft.com/office/drawing/2014/main" id="{68668C6F-10A5-484C-987D-2B52FC2B9DEE}"/>
              </a:ext>
            </a:extLst>
          </p:cNvPr>
          <p:cNvSpPr/>
          <p:nvPr/>
        </p:nvSpPr>
        <p:spPr>
          <a:xfrm>
            <a:off x="2018905" y="8275230"/>
            <a:ext cx="7572681" cy="2263820"/>
          </a:xfrm>
          <a:prstGeom prst="rect">
            <a:avLst/>
          </a:prstGeom>
          <a:solidFill>
            <a:schemeClr val="tx2"/>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6" name="Lorem ipsum sit lom dolor sit amet, consectetur sit amet adipiscing. Lorem ipsum.">
            <a:extLst>
              <a:ext uri="{FF2B5EF4-FFF2-40B4-BE49-F238E27FC236}">
                <a16:creationId xmlns:a16="http://schemas.microsoft.com/office/drawing/2014/main" id="{470D3204-9F94-402C-9141-6FC0279C6CFF}"/>
              </a:ext>
            </a:extLst>
          </p:cNvPr>
          <p:cNvSpPr txBox="1"/>
          <p:nvPr/>
        </p:nvSpPr>
        <p:spPr>
          <a:xfrm>
            <a:off x="2415387" y="8684250"/>
            <a:ext cx="6529913" cy="144578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just">
              <a:lnSpc>
                <a:spcPct val="120000"/>
              </a:lnSpc>
              <a:defRPr sz="2500" cap="none" spc="75">
                <a:solidFill>
                  <a:srgbClr val="FFFFFF"/>
                </a:solidFill>
                <a:latin typeface="Raleway Light"/>
                <a:ea typeface="Raleway Light"/>
                <a:cs typeface="Raleway Light"/>
                <a:sym typeface="Raleway Light"/>
              </a:defRPr>
            </a:pPr>
            <a:r>
              <a:rPr lang="en-US" sz="2500" cap="none" dirty="0">
                <a:sym typeface="Raleway Light"/>
              </a:rPr>
              <a:t>Add </a:t>
            </a:r>
            <a:r>
              <a:rPr lang="tr-TR" sz="2500" cap="none" dirty="0" err="1">
                <a:sym typeface="Raleway Light"/>
              </a:rPr>
              <a:t>collection</a:t>
            </a:r>
            <a:r>
              <a:rPr lang="en-US" sz="2500" cap="none" dirty="0">
                <a:sym typeface="Raleway Light"/>
              </a:rPr>
              <a:t> has execute and unexecute methods that assigns new collection to middleware’s appropriate function.</a:t>
            </a: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0" name="Shape"/>
          <p:cNvSpPr/>
          <p:nvPr/>
        </p:nvSpPr>
        <p:spPr>
          <a:xfrm>
            <a:off x="8394700" y="-1"/>
            <a:ext cx="12171038" cy="13716001"/>
          </a:xfrm>
          <a:custGeom>
            <a:avLst/>
            <a:gdLst/>
            <a:ahLst/>
            <a:cxnLst>
              <a:cxn ang="0">
                <a:pos x="wd2" y="hd2"/>
              </a:cxn>
              <a:cxn ang="5400000">
                <a:pos x="wd2" y="hd2"/>
              </a:cxn>
              <a:cxn ang="10800000">
                <a:pos x="wd2" y="hd2"/>
              </a:cxn>
              <a:cxn ang="16200000">
                <a:pos x="wd2" y="hd2"/>
              </a:cxn>
            </a:cxnLst>
            <a:rect l="0" t="0" r="r" b="b"/>
            <a:pathLst>
              <a:path w="21600" h="21600" extrusionOk="0">
                <a:moveTo>
                  <a:pt x="8556" y="0"/>
                </a:moveTo>
                <a:lnTo>
                  <a:pt x="0" y="21600"/>
                </a:lnTo>
                <a:lnTo>
                  <a:pt x="13044" y="21600"/>
                </a:lnTo>
                <a:lnTo>
                  <a:pt x="21600" y="0"/>
                </a:lnTo>
                <a:lnTo>
                  <a:pt x="8556" y="0"/>
                </a:lnTo>
                <a:close/>
              </a:path>
            </a:pathLst>
          </a:custGeom>
          <a:solidFill>
            <a:srgbClr val="313438">
              <a:alpha val="50000"/>
            </a:srgbClr>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98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a:p>
        </p:txBody>
      </p:sp>
      <p:pic>
        <p:nvPicPr>
          <p:cNvPr id="2984" name="Image" descr="Image"/>
          <p:cNvPicPr>
            <a:picLocks noChangeAspect="1"/>
          </p:cNvPicPr>
          <p:nvPr/>
        </p:nvPicPr>
        <p:blipFill>
          <a:blip r:embed="rId3"/>
          <a:stretch>
            <a:fillRect/>
          </a:stretch>
        </p:blipFill>
        <p:spPr>
          <a:xfrm>
            <a:off x="12295686" y="424467"/>
            <a:ext cx="9427994" cy="7198946"/>
          </a:xfrm>
          <a:prstGeom prst="rect">
            <a:avLst/>
          </a:prstGeom>
          <a:ln w="12700">
            <a:miter lim="400000"/>
          </a:ln>
        </p:spPr>
      </p:pic>
      <p:sp>
        <p:nvSpPr>
          <p:cNvPr id="26" name="our amazing partners">
            <a:extLst>
              <a:ext uri="{FF2B5EF4-FFF2-40B4-BE49-F238E27FC236}">
                <a16:creationId xmlns:a16="http://schemas.microsoft.com/office/drawing/2014/main" id="{8B4E0BA3-C053-4561-BCE9-6247207E2749}"/>
              </a:ext>
            </a:extLst>
          </p:cNvPr>
          <p:cNvSpPr txBox="1"/>
          <p:nvPr/>
        </p:nvSpPr>
        <p:spPr>
          <a:xfrm>
            <a:off x="1419563" y="2110671"/>
            <a:ext cx="8656422" cy="7950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a:solidFill>
                  <a:srgbClr val="FFFFFF"/>
                </a:solidFill>
              </a:defRPr>
            </a:lvl1pPr>
          </a:lstStyle>
          <a:p>
            <a:r>
              <a:rPr lang="en-US" dirty="0"/>
              <a:t>Let’s Dive into The Code (2)</a:t>
            </a:r>
          </a:p>
        </p:txBody>
      </p:sp>
      <p:sp>
        <p:nvSpPr>
          <p:cNvPr id="27" name="Rectangle">
            <a:extLst>
              <a:ext uri="{FF2B5EF4-FFF2-40B4-BE49-F238E27FC236}">
                <a16:creationId xmlns:a16="http://schemas.microsoft.com/office/drawing/2014/main" id="{2EB91257-DD0E-4FBF-98B4-F8CDA10E10DA}"/>
              </a:ext>
            </a:extLst>
          </p:cNvPr>
          <p:cNvSpPr/>
          <p:nvPr/>
        </p:nvSpPr>
        <p:spPr>
          <a:xfrm>
            <a:off x="1542655" y="3037059"/>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9" name="Rectangle">
            <a:extLst>
              <a:ext uri="{FF2B5EF4-FFF2-40B4-BE49-F238E27FC236}">
                <a16:creationId xmlns:a16="http://schemas.microsoft.com/office/drawing/2014/main" id="{BFD2C985-F77D-4121-BC8E-4618A72E12B7}"/>
              </a:ext>
            </a:extLst>
          </p:cNvPr>
          <p:cNvSpPr/>
          <p:nvPr/>
        </p:nvSpPr>
        <p:spPr>
          <a:xfrm>
            <a:off x="2018905" y="3744261"/>
            <a:ext cx="7572681" cy="5436892"/>
          </a:xfrm>
          <a:prstGeom prst="rect">
            <a:avLst/>
          </a:prstGeom>
          <a:solidFill>
            <a:schemeClr val="tx2"/>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0" name="Lorem ipsum sit lom dolor sit amet, consectetur sit amet adipiscing. Lorem ipsum.">
            <a:extLst>
              <a:ext uri="{FF2B5EF4-FFF2-40B4-BE49-F238E27FC236}">
                <a16:creationId xmlns:a16="http://schemas.microsoft.com/office/drawing/2014/main" id="{0B83DF75-A82C-403B-831F-BB5A8041A963}"/>
              </a:ext>
            </a:extLst>
          </p:cNvPr>
          <p:cNvSpPr txBox="1"/>
          <p:nvPr/>
        </p:nvSpPr>
        <p:spPr>
          <a:xfrm>
            <a:off x="2267013" y="3884452"/>
            <a:ext cx="7176199" cy="513909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nSpc>
                <a:spcPct val="120000"/>
              </a:lnSpc>
              <a:defRPr sz="2500" cap="none" spc="75">
                <a:solidFill>
                  <a:srgbClr val="FFFFFF"/>
                </a:solidFill>
                <a:latin typeface="Raleway Light"/>
                <a:ea typeface="Raleway Light"/>
                <a:cs typeface="Raleway Light"/>
                <a:sym typeface="Raleway Light"/>
              </a:defRPr>
            </a:pPr>
            <a:r>
              <a:rPr lang="en-US" sz="2500" cap="none" dirty="0">
                <a:sym typeface="Raleway Light"/>
              </a:rPr>
              <a:t>Unlike other commands in the update collection, the previous version of the collections should also be kept. For this reason, we create a new constructor and keep an object called previous object.</a:t>
            </a:r>
            <a:endParaRPr lang="tr-TR" sz="2500" cap="none" dirty="0">
              <a:sym typeface="Raleway Light"/>
            </a:endParaRPr>
          </a:p>
          <a:p>
            <a:pPr>
              <a:lnSpc>
                <a:spcPct val="120000"/>
              </a:lnSpc>
              <a:defRPr sz="2500" cap="none" spc="75">
                <a:solidFill>
                  <a:srgbClr val="FFFFFF"/>
                </a:solidFill>
                <a:latin typeface="Raleway Light"/>
                <a:ea typeface="Raleway Light"/>
                <a:cs typeface="Raleway Light"/>
                <a:sym typeface="Raleway Light"/>
              </a:defRPr>
            </a:pPr>
            <a:endParaRPr lang="en-US" sz="2500" cap="none" dirty="0">
              <a:sym typeface="Raleway Light"/>
            </a:endParaRPr>
          </a:p>
          <a:p>
            <a:pPr>
              <a:lnSpc>
                <a:spcPct val="120000"/>
              </a:lnSpc>
              <a:defRPr sz="2500" cap="none" spc="75">
                <a:solidFill>
                  <a:srgbClr val="FFFFFF"/>
                </a:solidFill>
                <a:latin typeface="Raleway Light"/>
                <a:ea typeface="Raleway Light"/>
                <a:cs typeface="Raleway Light"/>
                <a:sym typeface="Raleway Light"/>
              </a:defRPr>
            </a:pPr>
            <a:r>
              <a:rPr lang="en-US" sz="2500" cap="none" dirty="0">
                <a:sym typeface="Raleway Light"/>
              </a:rPr>
              <a:t>In the execute function, the current version of the collection is placed into the data in the middleware. In unexecute function, the previous version of the collection is placed into the data in the middleware.</a:t>
            </a:r>
          </a:p>
        </p:txBody>
      </p:sp>
      <p:pic>
        <p:nvPicPr>
          <p:cNvPr id="31" name="Image" descr="Image">
            <a:extLst>
              <a:ext uri="{FF2B5EF4-FFF2-40B4-BE49-F238E27FC236}">
                <a16:creationId xmlns:a16="http://schemas.microsoft.com/office/drawing/2014/main" id="{0A38C4F1-7CFA-44EF-BF06-324C5D48E818}"/>
              </a:ext>
            </a:extLst>
          </p:cNvPr>
          <p:cNvPicPr>
            <a:picLocks noChangeAspect="1"/>
          </p:cNvPicPr>
          <p:nvPr/>
        </p:nvPicPr>
        <p:blipFill>
          <a:blip r:embed="rId3"/>
          <a:stretch>
            <a:fillRect/>
          </a:stretch>
        </p:blipFill>
        <p:spPr>
          <a:xfrm>
            <a:off x="12432869" y="6517054"/>
            <a:ext cx="9427994" cy="7198946"/>
          </a:xfrm>
          <a:prstGeom prst="rect">
            <a:avLst/>
          </a:prstGeom>
          <a:ln w="12700">
            <a:miter lim="400000"/>
          </a:ln>
        </p:spPr>
      </p:pic>
      <p:sp>
        <p:nvSpPr>
          <p:cNvPr id="35" name="Rectangle">
            <a:extLst>
              <a:ext uri="{FF2B5EF4-FFF2-40B4-BE49-F238E27FC236}">
                <a16:creationId xmlns:a16="http://schemas.microsoft.com/office/drawing/2014/main" id="{68668C6F-10A5-484C-987D-2B52FC2B9DEE}"/>
              </a:ext>
            </a:extLst>
          </p:cNvPr>
          <p:cNvSpPr/>
          <p:nvPr/>
        </p:nvSpPr>
        <p:spPr>
          <a:xfrm>
            <a:off x="1961433" y="9626600"/>
            <a:ext cx="7572681" cy="3119601"/>
          </a:xfrm>
          <a:prstGeom prst="rect">
            <a:avLst/>
          </a:prstGeom>
          <a:solidFill>
            <a:schemeClr val="tx2"/>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6" name="Lorem ipsum sit lom dolor sit amet, consectetur sit amet adipiscing. Lorem ipsum.">
            <a:extLst>
              <a:ext uri="{FF2B5EF4-FFF2-40B4-BE49-F238E27FC236}">
                <a16:creationId xmlns:a16="http://schemas.microsoft.com/office/drawing/2014/main" id="{470D3204-9F94-402C-9141-6FC0279C6CFF}"/>
              </a:ext>
            </a:extLst>
          </p:cNvPr>
          <p:cNvSpPr txBox="1"/>
          <p:nvPr/>
        </p:nvSpPr>
        <p:spPr>
          <a:xfrm>
            <a:off x="2267013" y="9779122"/>
            <a:ext cx="6529913" cy="2369110"/>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nSpc>
                <a:spcPct val="120000"/>
              </a:lnSpc>
              <a:defRPr sz="2500" cap="none" spc="75">
                <a:solidFill>
                  <a:srgbClr val="FFFFFF"/>
                </a:solidFill>
                <a:latin typeface="Raleway Light"/>
                <a:ea typeface="Raleway Light"/>
                <a:cs typeface="Raleway Light"/>
                <a:sym typeface="Raleway Light"/>
              </a:defRPr>
            </a:pPr>
            <a:r>
              <a:rPr lang="en-US" sz="2500" cap="none" dirty="0">
                <a:sym typeface="Raleway Light"/>
              </a:rPr>
              <a:t>Remove collection command works in the opposite way of add collection command. While the data is deleted in the execute method, the data is added in the unexecute method.</a:t>
            </a:r>
          </a:p>
        </p:txBody>
      </p:sp>
      <p:pic>
        <p:nvPicPr>
          <p:cNvPr id="2050" name="Picture 2">
            <a:extLst>
              <a:ext uri="{FF2B5EF4-FFF2-40B4-BE49-F238E27FC236}">
                <a16:creationId xmlns:a16="http://schemas.microsoft.com/office/drawing/2014/main" id="{C2AAC02F-3B1D-4F42-8D09-B22F27D11D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33483" y="496659"/>
            <a:ext cx="8111226" cy="55348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519F9A5-D939-4692-8867-85E2FBC0AA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29972" y="6900756"/>
            <a:ext cx="9233778" cy="449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827507"/>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 name="Shape"/>
          <p:cNvSpPr/>
          <p:nvPr/>
        </p:nvSpPr>
        <p:spPr>
          <a:xfrm rot="10800000">
            <a:off x="634999" y="635000"/>
            <a:ext cx="12853277" cy="9716152"/>
          </a:xfrm>
          <a:custGeom>
            <a:avLst/>
            <a:gdLst/>
            <a:ahLst/>
            <a:cxnLst>
              <a:cxn ang="0">
                <a:pos x="wd2" y="hd2"/>
              </a:cxn>
              <a:cxn ang="5400000">
                <a:pos x="wd2" y="hd2"/>
              </a:cxn>
              <a:cxn ang="10800000">
                <a:pos x="wd2" y="hd2"/>
              </a:cxn>
              <a:cxn ang="16200000">
                <a:pos x="wd2" y="hd2"/>
              </a:cxn>
            </a:cxnLst>
            <a:rect l="0" t="0" r="r" b="b"/>
            <a:pathLst>
              <a:path w="21600" h="21600" extrusionOk="0">
                <a:moveTo>
                  <a:pt x="7351" y="0"/>
                </a:moveTo>
                <a:lnTo>
                  <a:pt x="0" y="21600"/>
                </a:lnTo>
                <a:lnTo>
                  <a:pt x="21600" y="21600"/>
                </a:lnTo>
                <a:lnTo>
                  <a:pt x="21600" y="0"/>
                </a:lnTo>
                <a:lnTo>
                  <a:pt x="7351" y="0"/>
                </a:lnTo>
                <a:close/>
              </a:path>
            </a:pathLst>
          </a:custGeom>
          <a:solidFill>
            <a:srgbClr val="313438"/>
          </a:solidFill>
          <a:ln w="12700">
            <a:miter lim="400000"/>
          </a:ln>
          <a:effectLst>
            <a:outerShdw blurRad="1270000" dist="635000" dir="36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58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584" name="modern, very elegant and professional design"/>
          <p:cNvSpPr txBox="1"/>
          <p:nvPr/>
        </p:nvSpPr>
        <p:spPr>
          <a:xfrm>
            <a:off x="1930343" y="3629096"/>
            <a:ext cx="8924121"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lvl1pPr>
              <a:defRPr>
                <a:solidFill>
                  <a:srgbClr val="FFFFFF"/>
                </a:solidFill>
              </a:defRPr>
            </a:lvl1pPr>
          </a:lstStyle>
          <a:p>
            <a:r>
              <a:rPr lang="en-US" dirty="0"/>
              <a:t>What is Design Pattern?</a:t>
            </a:r>
          </a:p>
        </p:txBody>
      </p:sp>
      <p:sp>
        <p:nvSpPr>
          <p:cNvPr id="585" name="Lorem ipsum sit lom dolor sit amet, consectetur sit amet adipiscing. Lorem ipsum sit lom dolor. Lorem ipsum sit lom dolor sit amet, consectetur sit amet adipiscing. Lorem ipsum sit lom dolor.."/>
          <p:cNvSpPr txBox="1"/>
          <p:nvPr/>
        </p:nvSpPr>
        <p:spPr>
          <a:xfrm>
            <a:off x="1972536" y="4849479"/>
            <a:ext cx="7975148" cy="144578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just">
              <a:lnSpc>
                <a:spcPct val="120000"/>
              </a:lnSpc>
              <a:defRPr sz="2500" cap="none" spc="75">
                <a:solidFill>
                  <a:srgbClr val="FFFFFF"/>
                </a:solidFill>
                <a:latin typeface="Raleway Light"/>
                <a:ea typeface="Raleway Light"/>
                <a:cs typeface="Raleway Light"/>
                <a:sym typeface="Raleway Light"/>
              </a:defRPr>
            </a:lvl1pPr>
          </a:lstStyle>
          <a:p>
            <a:r>
              <a:rPr lang="en-US" dirty="0"/>
              <a:t>We can briefly summarize Design Patterns in Software Engineering as general repeatable solutions to commonly occurring problems.</a:t>
            </a:r>
            <a:endParaRPr dirty="0"/>
          </a:p>
        </p:txBody>
      </p:sp>
      <p:sp>
        <p:nvSpPr>
          <p:cNvPr id="590" name="Rectangle"/>
          <p:cNvSpPr/>
          <p:nvPr/>
        </p:nvSpPr>
        <p:spPr>
          <a:xfrm rot="5400000">
            <a:off x="4519494" y="6155570"/>
            <a:ext cx="2773024" cy="8083356"/>
          </a:xfrm>
          <a:prstGeom prst="rect">
            <a:avLst/>
          </a:prstGeom>
          <a:ln w="190500">
            <a:solidFill>
              <a:srgbClr val="DCDEE0">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591" name="Shape"/>
          <p:cNvSpPr/>
          <p:nvPr/>
        </p:nvSpPr>
        <p:spPr>
          <a:xfrm>
            <a:off x="9584463" y="11274427"/>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593" name="Rectangle"/>
          <p:cNvSpPr/>
          <p:nvPr/>
        </p:nvSpPr>
        <p:spPr>
          <a:xfrm>
            <a:off x="12562996" y="3901537"/>
            <a:ext cx="952501" cy="127001"/>
          </a:xfrm>
          <a:prstGeom prst="rect">
            <a:avLst/>
          </a:prstGeom>
          <a:solidFill>
            <a:srgbClr val="B3B4B8"/>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5" name="Rectangle">
            <a:extLst>
              <a:ext uri="{FF2B5EF4-FFF2-40B4-BE49-F238E27FC236}">
                <a16:creationId xmlns:a16="http://schemas.microsoft.com/office/drawing/2014/main" id="{6847EEF4-1D1C-4C07-A4C8-705F2BB67FBD}"/>
              </a:ext>
            </a:extLst>
          </p:cNvPr>
          <p:cNvSpPr/>
          <p:nvPr/>
        </p:nvSpPr>
        <p:spPr>
          <a:xfrm>
            <a:off x="1986422" y="4488234"/>
            <a:ext cx="952501" cy="127001"/>
          </a:xfrm>
          <a:prstGeom prst="rect">
            <a:avLst/>
          </a:prstGeom>
          <a:solidFill>
            <a:srgbClr val="A6AAA9"/>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8" name="Lorem ipsum sit lom dolor sit amet, consectetur sit amet adipiscing. Lorem ipsum sit lom dolor. Lorem ipsum sit lom dolor sit amet, consectetur sit amet adipiscing. Lorem ipsum sit lom dolor..">
            <a:extLst>
              <a:ext uri="{FF2B5EF4-FFF2-40B4-BE49-F238E27FC236}">
                <a16:creationId xmlns:a16="http://schemas.microsoft.com/office/drawing/2014/main" id="{87CC89DC-1E8F-4FAD-A180-AC830BA35DBC}"/>
              </a:ext>
            </a:extLst>
          </p:cNvPr>
          <p:cNvSpPr txBox="1"/>
          <p:nvPr/>
        </p:nvSpPr>
        <p:spPr>
          <a:xfrm>
            <a:off x="12484788" y="4114364"/>
            <a:ext cx="7975148" cy="98411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just">
              <a:lnSpc>
                <a:spcPct val="120000"/>
              </a:lnSpc>
              <a:defRPr sz="2500" cap="none" spc="75">
                <a:solidFill>
                  <a:srgbClr val="FFFFFF"/>
                </a:solidFill>
                <a:latin typeface="Raleway Light"/>
                <a:ea typeface="Raleway Light"/>
                <a:cs typeface="Raleway Light"/>
                <a:sym typeface="Raleway Light"/>
              </a:defRPr>
            </a:lvl1pPr>
          </a:lstStyle>
          <a:p>
            <a:r>
              <a:rPr lang="en-US" dirty="0"/>
              <a:t>Design Patterns can be examined under 3 classes. These are</a:t>
            </a:r>
            <a:endParaRPr dirty="0"/>
          </a:p>
        </p:txBody>
      </p:sp>
      <p:sp>
        <p:nvSpPr>
          <p:cNvPr id="19" name="Rectangle">
            <a:extLst>
              <a:ext uri="{FF2B5EF4-FFF2-40B4-BE49-F238E27FC236}">
                <a16:creationId xmlns:a16="http://schemas.microsoft.com/office/drawing/2014/main" id="{106A6491-6355-4729-9C55-E0ECC240D8EB}"/>
              </a:ext>
            </a:extLst>
          </p:cNvPr>
          <p:cNvSpPr/>
          <p:nvPr/>
        </p:nvSpPr>
        <p:spPr>
          <a:xfrm>
            <a:off x="12568268" y="5411995"/>
            <a:ext cx="7681758" cy="984116"/>
          </a:xfrm>
          <a:prstGeom prst="rect">
            <a:avLst/>
          </a:prstGeom>
          <a:solidFill>
            <a:srgbClr val="313438"/>
          </a:solidFill>
          <a:ln w="25400">
            <a:solidFill>
              <a:schemeClr val="bg1"/>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0" name="Rectangle">
            <a:extLst>
              <a:ext uri="{FF2B5EF4-FFF2-40B4-BE49-F238E27FC236}">
                <a16:creationId xmlns:a16="http://schemas.microsoft.com/office/drawing/2014/main" id="{C8B5A7BA-6295-4C94-AC11-E8AF5ECBFF69}"/>
              </a:ext>
            </a:extLst>
          </p:cNvPr>
          <p:cNvSpPr/>
          <p:nvPr/>
        </p:nvSpPr>
        <p:spPr>
          <a:xfrm>
            <a:off x="12568268" y="6828292"/>
            <a:ext cx="7681758" cy="984116"/>
          </a:xfrm>
          <a:prstGeom prst="rect">
            <a:avLst/>
          </a:prstGeom>
          <a:solidFill>
            <a:srgbClr val="313438"/>
          </a:solidFill>
          <a:ln w="25400">
            <a:solidFill>
              <a:schemeClr val="bg1"/>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1" name="Rectangle">
            <a:extLst>
              <a:ext uri="{FF2B5EF4-FFF2-40B4-BE49-F238E27FC236}">
                <a16:creationId xmlns:a16="http://schemas.microsoft.com/office/drawing/2014/main" id="{3AF011CB-0BC6-4D87-9393-20B7B3BCA148}"/>
              </a:ext>
            </a:extLst>
          </p:cNvPr>
          <p:cNvSpPr/>
          <p:nvPr/>
        </p:nvSpPr>
        <p:spPr>
          <a:xfrm>
            <a:off x="12526981" y="8184984"/>
            <a:ext cx="7681758" cy="984116"/>
          </a:xfrm>
          <a:prstGeom prst="rect">
            <a:avLst/>
          </a:prstGeom>
          <a:solidFill>
            <a:srgbClr val="313438"/>
          </a:solidFill>
          <a:ln w="25400">
            <a:solidFill>
              <a:schemeClr val="bg1"/>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4" name="Shape">
            <a:extLst>
              <a:ext uri="{FF2B5EF4-FFF2-40B4-BE49-F238E27FC236}">
                <a16:creationId xmlns:a16="http://schemas.microsoft.com/office/drawing/2014/main" id="{9DA5A75E-A6D4-4D2C-A0A1-BC273E648F4B}"/>
              </a:ext>
            </a:extLst>
          </p:cNvPr>
          <p:cNvSpPr/>
          <p:nvPr/>
        </p:nvSpPr>
        <p:spPr>
          <a:xfrm>
            <a:off x="12759592" y="5666591"/>
            <a:ext cx="515050" cy="511680"/>
          </a:xfrm>
          <a:custGeom>
            <a:avLst/>
            <a:gdLst/>
            <a:ahLst/>
            <a:cxnLst>
              <a:cxn ang="0">
                <a:pos x="wd2" y="hd2"/>
              </a:cxn>
              <a:cxn ang="5400000">
                <a:pos x="wd2" y="hd2"/>
              </a:cxn>
              <a:cxn ang="10800000">
                <a:pos x="wd2" y="hd2"/>
              </a:cxn>
              <a:cxn ang="16200000">
                <a:pos x="wd2" y="hd2"/>
              </a:cxn>
            </a:cxnLst>
            <a:rect l="0" t="0" r="r" b="b"/>
            <a:pathLst>
              <a:path w="21077" h="21103" extrusionOk="0">
                <a:moveTo>
                  <a:pt x="20722" y="349"/>
                </a:moveTo>
                <a:cubicBezTo>
                  <a:pt x="19893" y="-497"/>
                  <a:pt x="19455" y="349"/>
                  <a:pt x="16822" y="1245"/>
                </a:cubicBezTo>
                <a:cubicBezTo>
                  <a:pt x="10776" y="4331"/>
                  <a:pt x="0" y="10552"/>
                  <a:pt x="0" y="10552"/>
                </a:cubicBezTo>
                <a:cubicBezTo>
                  <a:pt x="9508" y="11846"/>
                  <a:pt x="9508" y="11846"/>
                  <a:pt x="9508" y="11846"/>
                </a:cubicBezTo>
                <a:cubicBezTo>
                  <a:pt x="10776" y="21103"/>
                  <a:pt x="10776" y="21103"/>
                  <a:pt x="10776" y="21103"/>
                </a:cubicBezTo>
                <a:cubicBezTo>
                  <a:pt x="10776" y="21103"/>
                  <a:pt x="16822" y="10552"/>
                  <a:pt x="19455" y="3932"/>
                </a:cubicBezTo>
                <a:cubicBezTo>
                  <a:pt x="20722" y="1693"/>
                  <a:pt x="21600" y="797"/>
                  <a:pt x="20722" y="349"/>
                </a:cubicBezTo>
                <a:close/>
                <a:moveTo>
                  <a:pt x="18577" y="2589"/>
                </a:moveTo>
                <a:cubicBezTo>
                  <a:pt x="11653" y="15379"/>
                  <a:pt x="11653" y="15379"/>
                  <a:pt x="11653" y="15379"/>
                </a:cubicBezTo>
                <a:cubicBezTo>
                  <a:pt x="11214" y="9656"/>
                  <a:pt x="11214" y="9656"/>
                  <a:pt x="11214" y="9656"/>
                </a:cubicBezTo>
                <a:lnTo>
                  <a:pt x="18577" y="2589"/>
                </a:lnTo>
                <a:close/>
              </a:path>
            </a:pathLst>
          </a:custGeom>
          <a:solidFill>
            <a:srgbClr val="FFFFFF"/>
          </a:solidFill>
          <a:ln w="12700">
            <a:miter lim="400000"/>
          </a:ln>
        </p:spPr>
        <p:txBody>
          <a:bodyPr lIns="45719" rIns="45719" anchor="ctr"/>
          <a:lstStyle/>
          <a:p>
            <a:pPr>
              <a:lnSpc>
                <a:spcPct val="80000"/>
              </a:lnSpc>
              <a:defRPr sz="7000" spc="140">
                <a:solidFill>
                  <a:srgbClr val="FFFFFF"/>
                </a:solidFill>
              </a:defRPr>
            </a:pPr>
            <a:endParaRPr/>
          </a:p>
        </p:txBody>
      </p:sp>
      <p:sp>
        <p:nvSpPr>
          <p:cNvPr id="25" name="Shape">
            <a:extLst>
              <a:ext uri="{FF2B5EF4-FFF2-40B4-BE49-F238E27FC236}">
                <a16:creationId xmlns:a16="http://schemas.microsoft.com/office/drawing/2014/main" id="{48BFE549-7081-48F2-BBA9-CC5DCEB3F09A}"/>
              </a:ext>
            </a:extLst>
          </p:cNvPr>
          <p:cNvSpPr/>
          <p:nvPr/>
        </p:nvSpPr>
        <p:spPr>
          <a:xfrm>
            <a:off x="12759592" y="7068478"/>
            <a:ext cx="515050" cy="511680"/>
          </a:xfrm>
          <a:custGeom>
            <a:avLst/>
            <a:gdLst/>
            <a:ahLst/>
            <a:cxnLst>
              <a:cxn ang="0">
                <a:pos x="wd2" y="hd2"/>
              </a:cxn>
              <a:cxn ang="5400000">
                <a:pos x="wd2" y="hd2"/>
              </a:cxn>
              <a:cxn ang="10800000">
                <a:pos x="wd2" y="hd2"/>
              </a:cxn>
              <a:cxn ang="16200000">
                <a:pos x="wd2" y="hd2"/>
              </a:cxn>
            </a:cxnLst>
            <a:rect l="0" t="0" r="r" b="b"/>
            <a:pathLst>
              <a:path w="21077" h="21103" extrusionOk="0">
                <a:moveTo>
                  <a:pt x="20722" y="349"/>
                </a:moveTo>
                <a:cubicBezTo>
                  <a:pt x="19893" y="-497"/>
                  <a:pt x="19455" y="349"/>
                  <a:pt x="16822" y="1245"/>
                </a:cubicBezTo>
                <a:cubicBezTo>
                  <a:pt x="10776" y="4331"/>
                  <a:pt x="0" y="10552"/>
                  <a:pt x="0" y="10552"/>
                </a:cubicBezTo>
                <a:cubicBezTo>
                  <a:pt x="9508" y="11846"/>
                  <a:pt x="9508" y="11846"/>
                  <a:pt x="9508" y="11846"/>
                </a:cubicBezTo>
                <a:cubicBezTo>
                  <a:pt x="10776" y="21103"/>
                  <a:pt x="10776" y="21103"/>
                  <a:pt x="10776" y="21103"/>
                </a:cubicBezTo>
                <a:cubicBezTo>
                  <a:pt x="10776" y="21103"/>
                  <a:pt x="16822" y="10552"/>
                  <a:pt x="19455" y="3932"/>
                </a:cubicBezTo>
                <a:cubicBezTo>
                  <a:pt x="20722" y="1693"/>
                  <a:pt x="21600" y="797"/>
                  <a:pt x="20722" y="349"/>
                </a:cubicBezTo>
                <a:close/>
                <a:moveTo>
                  <a:pt x="18577" y="2589"/>
                </a:moveTo>
                <a:cubicBezTo>
                  <a:pt x="11653" y="15379"/>
                  <a:pt x="11653" y="15379"/>
                  <a:pt x="11653" y="15379"/>
                </a:cubicBezTo>
                <a:cubicBezTo>
                  <a:pt x="11214" y="9656"/>
                  <a:pt x="11214" y="9656"/>
                  <a:pt x="11214" y="9656"/>
                </a:cubicBezTo>
                <a:lnTo>
                  <a:pt x="18577" y="2589"/>
                </a:lnTo>
                <a:close/>
              </a:path>
            </a:pathLst>
          </a:custGeom>
          <a:solidFill>
            <a:srgbClr val="FFFFFF"/>
          </a:solidFill>
          <a:ln w="12700">
            <a:miter lim="400000"/>
          </a:ln>
        </p:spPr>
        <p:txBody>
          <a:bodyPr lIns="45719" rIns="45719" anchor="ctr"/>
          <a:lstStyle/>
          <a:p>
            <a:pPr>
              <a:lnSpc>
                <a:spcPct val="80000"/>
              </a:lnSpc>
              <a:defRPr sz="7000" spc="140">
                <a:solidFill>
                  <a:srgbClr val="FFFFFF"/>
                </a:solidFill>
              </a:defRPr>
            </a:pPr>
            <a:endParaRPr/>
          </a:p>
        </p:txBody>
      </p:sp>
      <p:sp>
        <p:nvSpPr>
          <p:cNvPr id="26" name="Shape">
            <a:extLst>
              <a:ext uri="{FF2B5EF4-FFF2-40B4-BE49-F238E27FC236}">
                <a16:creationId xmlns:a16="http://schemas.microsoft.com/office/drawing/2014/main" id="{F140D569-5AF7-4038-9B19-780ADF262A9D}"/>
              </a:ext>
            </a:extLst>
          </p:cNvPr>
          <p:cNvSpPr/>
          <p:nvPr/>
        </p:nvSpPr>
        <p:spPr>
          <a:xfrm>
            <a:off x="12759592" y="8421202"/>
            <a:ext cx="515050" cy="511680"/>
          </a:xfrm>
          <a:custGeom>
            <a:avLst/>
            <a:gdLst/>
            <a:ahLst/>
            <a:cxnLst>
              <a:cxn ang="0">
                <a:pos x="wd2" y="hd2"/>
              </a:cxn>
              <a:cxn ang="5400000">
                <a:pos x="wd2" y="hd2"/>
              </a:cxn>
              <a:cxn ang="10800000">
                <a:pos x="wd2" y="hd2"/>
              </a:cxn>
              <a:cxn ang="16200000">
                <a:pos x="wd2" y="hd2"/>
              </a:cxn>
            </a:cxnLst>
            <a:rect l="0" t="0" r="r" b="b"/>
            <a:pathLst>
              <a:path w="21077" h="21103" extrusionOk="0">
                <a:moveTo>
                  <a:pt x="20722" y="349"/>
                </a:moveTo>
                <a:cubicBezTo>
                  <a:pt x="19893" y="-497"/>
                  <a:pt x="19455" y="349"/>
                  <a:pt x="16822" y="1245"/>
                </a:cubicBezTo>
                <a:cubicBezTo>
                  <a:pt x="10776" y="4331"/>
                  <a:pt x="0" y="10552"/>
                  <a:pt x="0" y="10552"/>
                </a:cubicBezTo>
                <a:cubicBezTo>
                  <a:pt x="9508" y="11846"/>
                  <a:pt x="9508" y="11846"/>
                  <a:pt x="9508" y="11846"/>
                </a:cubicBezTo>
                <a:cubicBezTo>
                  <a:pt x="10776" y="21103"/>
                  <a:pt x="10776" y="21103"/>
                  <a:pt x="10776" y="21103"/>
                </a:cubicBezTo>
                <a:cubicBezTo>
                  <a:pt x="10776" y="21103"/>
                  <a:pt x="16822" y="10552"/>
                  <a:pt x="19455" y="3932"/>
                </a:cubicBezTo>
                <a:cubicBezTo>
                  <a:pt x="20722" y="1693"/>
                  <a:pt x="21600" y="797"/>
                  <a:pt x="20722" y="349"/>
                </a:cubicBezTo>
                <a:close/>
                <a:moveTo>
                  <a:pt x="18577" y="2589"/>
                </a:moveTo>
                <a:cubicBezTo>
                  <a:pt x="11653" y="15379"/>
                  <a:pt x="11653" y="15379"/>
                  <a:pt x="11653" y="15379"/>
                </a:cubicBezTo>
                <a:cubicBezTo>
                  <a:pt x="11214" y="9656"/>
                  <a:pt x="11214" y="9656"/>
                  <a:pt x="11214" y="9656"/>
                </a:cubicBezTo>
                <a:lnTo>
                  <a:pt x="18577" y="2589"/>
                </a:lnTo>
                <a:close/>
              </a:path>
            </a:pathLst>
          </a:custGeom>
          <a:solidFill>
            <a:srgbClr val="FFFFFF"/>
          </a:solidFill>
          <a:ln w="12700">
            <a:miter lim="400000"/>
          </a:ln>
        </p:spPr>
        <p:txBody>
          <a:bodyPr lIns="45719" rIns="45719" anchor="ctr"/>
          <a:lstStyle/>
          <a:p>
            <a:pPr>
              <a:lnSpc>
                <a:spcPct val="80000"/>
              </a:lnSpc>
              <a:defRPr sz="7000" spc="140">
                <a:solidFill>
                  <a:srgbClr val="FFFFFF"/>
                </a:solidFill>
              </a:defRPr>
            </a:pPr>
            <a:endParaRPr/>
          </a:p>
        </p:txBody>
      </p:sp>
      <p:sp>
        <p:nvSpPr>
          <p:cNvPr id="27" name="Lorem ipsum sit lom dolor sit amet, consectetur sit amet adipiscing. Lorem ipsum sit lom dolor. Lorem ipsum sit lom dolor sit amet, consectetur sit amet adipiscing. Lorem ipsum sit lom dolor..">
            <a:extLst>
              <a:ext uri="{FF2B5EF4-FFF2-40B4-BE49-F238E27FC236}">
                <a16:creationId xmlns:a16="http://schemas.microsoft.com/office/drawing/2014/main" id="{6C31343C-AB32-49F5-9857-7C4585B63B35}"/>
              </a:ext>
            </a:extLst>
          </p:cNvPr>
          <p:cNvSpPr txBox="1"/>
          <p:nvPr/>
        </p:nvSpPr>
        <p:spPr>
          <a:xfrm>
            <a:off x="13493368" y="5639700"/>
            <a:ext cx="6547977" cy="52245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just">
              <a:lnSpc>
                <a:spcPct val="120000"/>
              </a:lnSpc>
              <a:defRPr sz="2500" cap="none" spc="75">
                <a:solidFill>
                  <a:srgbClr val="FFFFFF"/>
                </a:solidFill>
                <a:latin typeface="Raleway Light"/>
                <a:ea typeface="Raleway Light"/>
                <a:cs typeface="Raleway Light"/>
                <a:sym typeface="Raleway Light"/>
              </a:defRPr>
            </a:lvl1pPr>
          </a:lstStyle>
          <a:p>
            <a:r>
              <a:rPr lang="en-US" dirty="0"/>
              <a:t>Creational Design Patterns</a:t>
            </a:r>
            <a:endParaRPr dirty="0"/>
          </a:p>
        </p:txBody>
      </p:sp>
      <p:sp>
        <p:nvSpPr>
          <p:cNvPr id="28" name="Lorem ipsum sit lom dolor sit amet, consectetur sit amet adipiscing. Lorem ipsum sit lom dolor. Lorem ipsum sit lom dolor sit amet, consectetur sit amet adipiscing. Lorem ipsum sit lom dolor..">
            <a:extLst>
              <a:ext uri="{FF2B5EF4-FFF2-40B4-BE49-F238E27FC236}">
                <a16:creationId xmlns:a16="http://schemas.microsoft.com/office/drawing/2014/main" id="{B33555EC-178D-4246-934B-AD90147B1CBA}"/>
              </a:ext>
            </a:extLst>
          </p:cNvPr>
          <p:cNvSpPr txBox="1"/>
          <p:nvPr/>
        </p:nvSpPr>
        <p:spPr>
          <a:xfrm>
            <a:off x="13493368" y="7051854"/>
            <a:ext cx="6547977" cy="52245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just">
              <a:lnSpc>
                <a:spcPct val="120000"/>
              </a:lnSpc>
              <a:defRPr sz="2500" cap="none" spc="75">
                <a:solidFill>
                  <a:srgbClr val="FFFFFF"/>
                </a:solidFill>
                <a:latin typeface="Raleway Light"/>
                <a:ea typeface="Raleway Light"/>
                <a:cs typeface="Raleway Light"/>
                <a:sym typeface="Raleway Light"/>
              </a:defRPr>
            </a:lvl1pPr>
          </a:lstStyle>
          <a:p>
            <a:r>
              <a:rPr lang="en-US" dirty="0"/>
              <a:t>Structural Design Patterns</a:t>
            </a:r>
            <a:endParaRPr dirty="0"/>
          </a:p>
        </p:txBody>
      </p:sp>
      <p:sp>
        <p:nvSpPr>
          <p:cNvPr id="29" name="Lorem ipsum sit lom dolor sit amet, consectetur sit amet adipiscing. Lorem ipsum sit lom dolor. Lorem ipsum sit lom dolor sit amet, consectetur sit amet adipiscing. Lorem ipsum sit lom dolor..">
            <a:extLst>
              <a:ext uri="{FF2B5EF4-FFF2-40B4-BE49-F238E27FC236}">
                <a16:creationId xmlns:a16="http://schemas.microsoft.com/office/drawing/2014/main" id="{A4E4CBB2-066B-437F-B59F-0546827D0BB2}"/>
              </a:ext>
            </a:extLst>
          </p:cNvPr>
          <p:cNvSpPr txBox="1"/>
          <p:nvPr/>
        </p:nvSpPr>
        <p:spPr>
          <a:xfrm>
            <a:off x="13493368" y="8396536"/>
            <a:ext cx="6547977" cy="52245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just">
              <a:lnSpc>
                <a:spcPct val="120000"/>
              </a:lnSpc>
              <a:defRPr sz="2500" cap="none" spc="75">
                <a:solidFill>
                  <a:srgbClr val="FFFFFF"/>
                </a:solidFill>
                <a:latin typeface="Raleway Light"/>
                <a:ea typeface="Raleway Light"/>
                <a:cs typeface="Raleway Light"/>
                <a:sym typeface="Raleway Light"/>
              </a:defRPr>
            </a:lvl1pPr>
          </a:lstStyle>
          <a:p>
            <a:r>
              <a:rPr lang="en-US" dirty="0"/>
              <a:t>Behavioral Design Patterns</a:t>
            </a:r>
            <a:endParaRPr dirty="0"/>
          </a:p>
        </p:txBody>
      </p:sp>
      <p:pic>
        <p:nvPicPr>
          <p:cNvPr id="1026" name="Picture 2">
            <a:extLst>
              <a:ext uri="{FF2B5EF4-FFF2-40B4-BE49-F238E27FC236}">
                <a16:creationId xmlns:a16="http://schemas.microsoft.com/office/drawing/2014/main" id="{58D81A3E-4509-4A85-828E-BBF4F37065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2536" y="8847295"/>
            <a:ext cx="7870222" cy="26999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arn(inVertical)">
                                      <p:cBhvr>
                                        <p:cTn id="10" dur="500"/>
                                        <p:tgtEl>
                                          <p:spTgt spid="2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arn(inVertical)">
                                      <p:cBhvr>
                                        <p:cTn id="21" dur="500"/>
                                        <p:tgtEl>
                                          <p:spTgt spid="25"/>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barn(inVertical)">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barn(inVertical)">
                                      <p:cBhvr>
                                        <p:cTn id="29" dur="500"/>
                                        <p:tgtEl>
                                          <p:spTgt spid="21"/>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arn(inVertical)">
                                      <p:cBhvr>
                                        <p:cTn id="32" dur="500"/>
                                        <p:tgtEl>
                                          <p:spTgt spid="26"/>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barn(inVertical)">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4" grpId="0" animBg="1"/>
      <p:bldP spid="25" grpId="0" animBg="1"/>
      <p:bldP spid="26" grpId="0" animBg="1"/>
      <p:bldP spid="27" grpId="0" animBg="1"/>
      <p:bldP spid="28" grpId="0" animBg="1"/>
      <p:bldP spid="2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1932DC7F-2133-4929-A1D9-5EB54803D557}"/>
              </a:ext>
            </a:extLst>
          </p:cNvPr>
          <p:cNvSpPr/>
          <p:nvPr/>
        </p:nvSpPr>
        <p:spPr>
          <a:xfrm>
            <a:off x="2415387" y="2726174"/>
            <a:ext cx="9110610" cy="9907262"/>
          </a:xfrm>
          <a:prstGeom prst="rect">
            <a:avLst/>
          </a:prstGeom>
          <a:solidFill>
            <a:schemeClr val="tx2"/>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980" name="Shape"/>
          <p:cNvSpPr/>
          <p:nvPr/>
        </p:nvSpPr>
        <p:spPr>
          <a:xfrm>
            <a:off x="8394700" y="-1"/>
            <a:ext cx="12171038" cy="13716001"/>
          </a:xfrm>
          <a:custGeom>
            <a:avLst/>
            <a:gdLst/>
            <a:ahLst/>
            <a:cxnLst>
              <a:cxn ang="0">
                <a:pos x="wd2" y="hd2"/>
              </a:cxn>
              <a:cxn ang="5400000">
                <a:pos x="wd2" y="hd2"/>
              </a:cxn>
              <a:cxn ang="10800000">
                <a:pos x="wd2" y="hd2"/>
              </a:cxn>
              <a:cxn ang="16200000">
                <a:pos x="wd2" y="hd2"/>
              </a:cxn>
            </a:cxnLst>
            <a:rect l="0" t="0" r="r" b="b"/>
            <a:pathLst>
              <a:path w="21600" h="21600" extrusionOk="0">
                <a:moveTo>
                  <a:pt x="8556" y="0"/>
                </a:moveTo>
                <a:lnTo>
                  <a:pt x="0" y="21600"/>
                </a:lnTo>
                <a:lnTo>
                  <a:pt x="13044" y="21600"/>
                </a:lnTo>
                <a:lnTo>
                  <a:pt x="21600" y="0"/>
                </a:lnTo>
                <a:lnTo>
                  <a:pt x="8556" y="0"/>
                </a:lnTo>
                <a:close/>
              </a:path>
            </a:pathLst>
          </a:custGeom>
          <a:solidFill>
            <a:srgbClr val="313438">
              <a:alpha val="50000"/>
            </a:srgbClr>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98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a:p>
        </p:txBody>
      </p:sp>
      <p:sp>
        <p:nvSpPr>
          <p:cNvPr id="26" name="our amazing partners">
            <a:extLst>
              <a:ext uri="{FF2B5EF4-FFF2-40B4-BE49-F238E27FC236}">
                <a16:creationId xmlns:a16="http://schemas.microsoft.com/office/drawing/2014/main" id="{8B4E0BA3-C053-4561-BCE9-6247207E2749}"/>
              </a:ext>
            </a:extLst>
          </p:cNvPr>
          <p:cNvSpPr txBox="1"/>
          <p:nvPr/>
        </p:nvSpPr>
        <p:spPr>
          <a:xfrm>
            <a:off x="1387405" y="785486"/>
            <a:ext cx="8656422" cy="7950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a:solidFill>
                  <a:srgbClr val="FFFFFF"/>
                </a:solidFill>
              </a:defRPr>
            </a:lvl1pPr>
          </a:lstStyle>
          <a:p>
            <a:r>
              <a:rPr lang="en-US" dirty="0"/>
              <a:t>Let’s Dive into The Code (</a:t>
            </a:r>
            <a:r>
              <a:rPr lang="tr-TR" dirty="0"/>
              <a:t>3</a:t>
            </a:r>
            <a:r>
              <a:rPr lang="en-US" dirty="0"/>
              <a:t>)</a:t>
            </a:r>
          </a:p>
        </p:txBody>
      </p:sp>
      <p:sp>
        <p:nvSpPr>
          <p:cNvPr id="27" name="Rectangle">
            <a:extLst>
              <a:ext uri="{FF2B5EF4-FFF2-40B4-BE49-F238E27FC236}">
                <a16:creationId xmlns:a16="http://schemas.microsoft.com/office/drawing/2014/main" id="{2EB91257-DD0E-4FBF-98B4-F8CDA10E10DA}"/>
              </a:ext>
            </a:extLst>
          </p:cNvPr>
          <p:cNvSpPr/>
          <p:nvPr/>
        </p:nvSpPr>
        <p:spPr>
          <a:xfrm>
            <a:off x="1462886" y="1749825"/>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3076" name="Picture 4">
            <a:extLst>
              <a:ext uri="{FF2B5EF4-FFF2-40B4-BE49-F238E27FC236}">
                <a16:creationId xmlns:a16="http://schemas.microsoft.com/office/drawing/2014/main" id="{5324D84B-CDD6-4511-B651-55F603D54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8587" y="2944404"/>
            <a:ext cx="8104210" cy="947080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a:extLst>
              <a:ext uri="{FF2B5EF4-FFF2-40B4-BE49-F238E27FC236}">
                <a16:creationId xmlns:a16="http://schemas.microsoft.com/office/drawing/2014/main" id="{A85C79B8-BF27-4ECC-8BD1-C8588C5B30AA}"/>
              </a:ext>
            </a:extLst>
          </p:cNvPr>
          <p:cNvSpPr/>
          <p:nvPr/>
        </p:nvSpPr>
        <p:spPr>
          <a:xfrm>
            <a:off x="13107215" y="2662438"/>
            <a:ext cx="9110610" cy="9907262"/>
          </a:xfrm>
          <a:prstGeom prst="rect">
            <a:avLst/>
          </a:prstGeom>
          <a:solidFill>
            <a:schemeClr val="tx2"/>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3078" name="Picture 6">
            <a:extLst>
              <a:ext uri="{FF2B5EF4-FFF2-40B4-BE49-F238E27FC236}">
                <a16:creationId xmlns:a16="http://schemas.microsoft.com/office/drawing/2014/main" id="{4F50B7FA-9F7F-47E9-A2E2-5C0552EAED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08619" y="2944403"/>
            <a:ext cx="7307802" cy="9358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120404"/>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0" name="Shape"/>
          <p:cNvSpPr/>
          <p:nvPr/>
        </p:nvSpPr>
        <p:spPr>
          <a:xfrm>
            <a:off x="8394700" y="-1"/>
            <a:ext cx="12171038" cy="13716001"/>
          </a:xfrm>
          <a:custGeom>
            <a:avLst/>
            <a:gdLst/>
            <a:ahLst/>
            <a:cxnLst>
              <a:cxn ang="0">
                <a:pos x="wd2" y="hd2"/>
              </a:cxn>
              <a:cxn ang="5400000">
                <a:pos x="wd2" y="hd2"/>
              </a:cxn>
              <a:cxn ang="10800000">
                <a:pos x="wd2" y="hd2"/>
              </a:cxn>
              <a:cxn ang="16200000">
                <a:pos x="wd2" y="hd2"/>
              </a:cxn>
            </a:cxnLst>
            <a:rect l="0" t="0" r="r" b="b"/>
            <a:pathLst>
              <a:path w="21600" h="21600" extrusionOk="0">
                <a:moveTo>
                  <a:pt x="8556" y="0"/>
                </a:moveTo>
                <a:lnTo>
                  <a:pt x="0" y="21600"/>
                </a:lnTo>
                <a:lnTo>
                  <a:pt x="13044" y="21600"/>
                </a:lnTo>
                <a:lnTo>
                  <a:pt x="21600" y="0"/>
                </a:lnTo>
                <a:lnTo>
                  <a:pt x="8556" y="0"/>
                </a:lnTo>
                <a:close/>
              </a:path>
            </a:pathLst>
          </a:custGeom>
          <a:solidFill>
            <a:srgbClr val="313438">
              <a:alpha val="50000"/>
            </a:srgbClr>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98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sp>
        <p:nvSpPr>
          <p:cNvPr id="26" name="our amazing partners">
            <a:extLst>
              <a:ext uri="{FF2B5EF4-FFF2-40B4-BE49-F238E27FC236}">
                <a16:creationId xmlns:a16="http://schemas.microsoft.com/office/drawing/2014/main" id="{8B4E0BA3-C053-4561-BCE9-6247207E2749}"/>
              </a:ext>
            </a:extLst>
          </p:cNvPr>
          <p:cNvSpPr txBox="1"/>
          <p:nvPr/>
        </p:nvSpPr>
        <p:spPr>
          <a:xfrm>
            <a:off x="1387405" y="785486"/>
            <a:ext cx="8656422" cy="7950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a:solidFill>
                  <a:srgbClr val="FFFFFF"/>
                </a:solidFill>
              </a:defRPr>
            </a:lvl1pPr>
          </a:lstStyle>
          <a:p>
            <a:r>
              <a:rPr lang="en-US" dirty="0"/>
              <a:t>Let’s Dive into The Code (</a:t>
            </a:r>
            <a:r>
              <a:rPr lang="tr-TR" dirty="0"/>
              <a:t>3</a:t>
            </a:r>
            <a:r>
              <a:rPr lang="en-US" dirty="0"/>
              <a:t>)</a:t>
            </a:r>
          </a:p>
        </p:txBody>
      </p:sp>
      <p:sp>
        <p:nvSpPr>
          <p:cNvPr id="27" name="Rectangle">
            <a:extLst>
              <a:ext uri="{FF2B5EF4-FFF2-40B4-BE49-F238E27FC236}">
                <a16:creationId xmlns:a16="http://schemas.microsoft.com/office/drawing/2014/main" id="{2EB91257-DD0E-4FBF-98B4-F8CDA10E10DA}"/>
              </a:ext>
            </a:extLst>
          </p:cNvPr>
          <p:cNvSpPr/>
          <p:nvPr/>
        </p:nvSpPr>
        <p:spPr>
          <a:xfrm>
            <a:off x="1462886" y="1749825"/>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10" name="Image" descr="Image">
            <a:extLst>
              <a:ext uri="{FF2B5EF4-FFF2-40B4-BE49-F238E27FC236}">
                <a16:creationId xmlns:a16="http://schemas.microsoft.com/office/drawing/2014/main" id="{EE5F3522-ACFD-482E-8072-0958C8E5F73E}"/>
              </a:ext>
            </a:extLst>
          </p:cNvPr>
          <p:cNvPicPr>
            <a:picLocks noChangeAspect="1"/>
          </p:cNvPicPr>
          <p:nvPr/>
        </p:nvPicPr>
        <p:blipFill>
          <a:blip r:embed="rId3"/>
          <a:stretch>
            <a:fillRect/>
          </a:stretch>
        </p:blipFill>
        <p:spPr>
          <a:xfrm>
            <a:off x="510385" y="2875204"/>
            <a:ext cx="11482323" cy="10274179"/>
          </a:xfrm>
          <a:prstGeom prst="rect">
            <a:avLst/>
          </a:prstGeom>
          <a:ln w="12700">
            <a:miter lim="400000"/>
          </a:ln>
        </p:spPr>
      </p:pic>
      <p:pic>
        <p:nvPicPr>
          <p:cNvPr id="11" name="Image" descr="Image">
            <a:extLst>
              <a:ext uri="{FF2B5EF4-FFF2-40B4-BE49-F238E27FC236}">
                <a16:creationId xmlns:a16="http://schemas.microsoft.com/office/drawing/2014/main" id="{F42E7029-9D2C-4980-9F05-469DF3B23B50}"/>
              </a:ext>
            </a:extLst>
          </p:cNvPr>
          <p:cNvPicPr>
            <a:picLocks noChangeAspect="1"/>
          </p:cNvPicPr>
          <p:nvPr/>
        </p:nvPicPr>
        <p:blipFill>
          <a:blip r:embed="rId3"/>
          <a:stretch>
            <a:fillRect/>
          </a:stretch>
        </p:blipFill>
        <p:spPr>
          <a:xfrm>
            <a:off x="12391294" y="2922096"/>
            <a:ext cx="11482323" cy="10274179"/>
          </a:xfrm>
          <a:prstGeom prst="rect">
            <a:avLst/>
          </a:prstGeom>
          <a:ln w="12700">
            <a:miter lim="400000"/>
          </a:ln>
        </p:spPr>
      </p:pic>
      <p:pic>
        <p:nvPicPr>
          <p:cNvPr id="4102" name="Picture 6">
            <a:extLst>
              <a:ext uri="{FF2B5EF4-FFF2-40B4-BE49-F238E27FC236}">
                <a16:creationId xmlns:a16="http://schemas.microsoft.com/office/drawing/2014/main" id="{F3453BC8-9815-4CB5-9716-35D795293B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0474" y="4008010"/>
            <a:ext cx="10933210" cy="569997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A556DAFD-906F-4F58-84BB-BD61C12F12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316" y="3428999"/>
            <a:ext cx="10920048" cy="7280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263155"/>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0" name="Shape"/>
          <p:cNvSpPr/>
          <p:nvPr/>
        </p:nvSpPr>
        <p:spPr>
          <a:xfrm>
            <a:off x="8394700" y="-1"/>
            <a:ext cx="12171038" cy="13716001"/>
          </a:xfrm>
          <a:custGeom>
            <a:avLst/>
            <a:gdLst/>
            <a:ahLst/>
            <a:cxnLst>
              <a:cxn ang="0">
                <a:pos x="wd2" y="hd2"/>
              </a:cxn>
              <a:cxn ang="5400000">
                <a:pos x="wd2" y="hd2"/>
              </a:cxn>
              <a:cxn ang="10800000">
                <a:pos x="wd2" y="hd2"/>
              </a:cxn>
              <a:cxn ang="16200000">
                <a:pos x="wd2" y="hd2"/>
              </a:cxn>
            </a:cxnLst>
            <a:rect l="0" t="0" r="r" b="b"/>
            <a:pathLst>
              <a:path w="21600" h="21600" extrusionOk="0">
                <a:moveTo>
                  <a:pt x="8556" y="0"/>
                </a:moveTo>
                <a:lnTo>
                  <a:pt x="0" y="21600"/>
                </a:lnTo>
                <a:lnTo>
                  <a:pt x="13044" y="21600"/>
                </a:lnTo>
                <a:lnTo>
                  <a:pt x="21600" y="0"/>
                </a:lnTo>
                <a:lnTo>
                  <a:pt x="8556" y="0"/>
                </a:lnTo>
                <a:close/>
              </a:path>
            </a:pathLst>
          </a:custGeom>
          <a:solidFill>
            <a:srgbClr val="313438">
              <a:alpha val="50000"/>
            </a:srgbClr>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98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sp>
        <p:nvSpPr>
          <p:cNvPr id="26" name="our amazing partners">
            <a:extLst>
              <a:ext uri="{FF2B5EF4-FFF2-40B4-BE49-F238E27FC236}">
                <a16:creationId xmlns:a16="http://schemas.microsoft.com/office/drawing/2014/main" id="{8B4E0BA3-C053-4561-BCE9-6247207E2749}"/>
              </a:ext>
            </a:extLst>
          </p:cNvPr>
          <p:cNvSpPr txBox="1"/>
          <p:nvPr/>
        </p:nvSpPr>
        <p:spPr>
          <a:xfrm>
            <a:off x="1387405" y="785486"/>
            <a:ext cx="8656422" cy="7950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a:solidFill>
                  <a:srgbClr val="FFFFFF"/>
                </a:solidFill>
              </a:defRPr>
            </a:lvl1pPr>
          </a:lstStyle>
          <a:p>
            <a:r>
              <a:rPr lang="en-US" dirty="0"/>
              <a:t>Let’s Dive into The Code (</a:t>
            </a:r>
            <a:r>
              <a:rPr lang="tr-TR" dirty="0"/>
              <a:t>4</a:t>
            </a:r>
            <a:r>
              <a:rPr lang="en-US" dirty="0"/>
              <a:t>)</a:t>
            </a:r>
          </a:p>
        </p:txBody>
      </p:sp>
      <p:sp>
        <p:nvSpPr>
          <p:cNvPr id="27" name="Rectangle">
            <a:extLst>
              <a:ext uri="{FF2B5EF4-FFF2-40B4-BE49-F238E27FC236}">
                <a16:creationId xmlns:a16="http://schemas.microsoft.com/office/drawing/2014/main" id="{2EB91257-DD0E-4FBF-98B4-F8CDA10E10DA}"/>
              </a:ext>
            </a:extLst>
          </p:cNvPr>
          <p:cNvSpPr/>
          <p:nvPr/>
        </p:nvSpPr>
        <p:spPr>
          <a:xfrm>
            <a:off x="1462886" y="1749825"/>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12" name="Image" descr="Image">
            <a:extLst>
              <a:ext uri="{FF2B5EF4-FFF2-40B4-BE49-F238E27FC236}">
                <a16:creationId xmlns:a16="http://schemas.microsoft.com/office/drawing/2014/main" id="{9E02352A-B933-4BF7-B475-D90D80BEED3A}"/>
              </a:ext>
            </a:extLst>
          </p:cNvPr>
          <p:cNvPicPr>
            <a:picLocks noChangeAspect="1"/>
          </p:cNvPicPr>
          <p:nvPr/>
        </p:nvPicPr>
        <p:blipFill>
          <a:blip r:embed="rId3"/>
          <a:stretch>
            <a:fillRect/>
          </a:stretch>
        </p:blipFill>
        <p:spPr>
          <a:xfrm>
            <a:off x="2906433" y="2046075"/>
            <a:ext cx="18571133" cy="14180385"/>
          </a:xfrm>
          <a:prstGeom prst="rect">
            <a:avLst/>
          </a:prstGeom>
          <a:ln w="12700">
            <a:miter lim="400000"/>
          </a:ln>
        </p:spPr>
      </p:pic>
      <p:pic>
        <p:nvPicPr>
          <p:cNvPr id="5" name="Resim 4" descr="metin içeren bir resim&#10;&#10;Açıklama otomatik olarak oluşturuldu">
            <a:extLst>
              <a:ext uri="{FF2B5EF4-FFF2-40B4-BE49-F238E27FC236}">
                <a16:creationId xmlns:a16="http://schemas.microsoft.com/office/drawing/2014/main" id="{1E3054E9-5C0C-4DA7-9147-817D3AC29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1574" y="2529214"/>
            <a:ext cx="14420850" cy="10401300"/>
          </a:xfrm>
          <a:prstGeom prst="rect">
            <a:avLst/>
          </a:prstGeom>
        </p:spPr>
      </p:pic>
    </p:spTree>
    <p:extLst>
      <p:ext uri="{BB962C8B-B14F-4D97-AF65-F5344CB8AC3E}">
        <p14:creationId xmlns:p14="http://schemas.microsoft.com/office/powerpoint/2010/main" val="603535484"/>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0" name="Shape"/>
          <p:cNvSpPr/>
          <p:nvPr/>
        </p:nvSpPr>
        <p:spPr>
          <a:xfrm>
            <a:off x="8394700" y="-1"/>
            <a:ext cx="12171038" cy="13716001"/>
          </a:xfrm>
          <a:custGeom>
            <a:avLst/>
            <a:gdLst/>
            <a:ahLst/>
            <a:cxnLst>
              <a:cxn ang="0">
                <a:pos x="wd2" y="hd2"/>
              </a:cxn>
              <a:cxn ang="5400000">
                <a:pos x="wd2" y="hd2"/>
              </a:cxn>
              <a:cxn ang="10800000">
                <a:pos x="wd2" y="hd2"/>
              </a:cxn>
              <a:cxn ang="16200000">
                <a:pos x="wd2" y="hd2"/>
              </a:cxn>
            </a:cxnLst>
            <a:rect l="0" t="0" r="r" b="b"/>
            <a:pathLst>
              <a:path w="21600" h="21600" extrusionOk="0">
                <a:moveTo>
                  <a:pt x="8556" y="0"/>
                </a:moveTo>
                <a:lnTo>
                  <a:pt x="0" y="21600"/>
                </a:lnTo>
                <a:lnTo>
                  <a:pt x="13044" y="21600"/>
                </a:lnTo>
                <a:lnTo>
                  <a:pt x="21600" y="0"/>
                </a:lnTo>
                <a:lnTo>
                  <a:pt x="8556" y="0"/>
                </a:lnTo>
                <a:close/>
              </a:path>
            </a:pathLst>
          </a:custGeom>
          <a:solidFill>
            <a:srgbClr val="313438">
              <a:alpha val="50000"/>
            </a:srgbClr>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98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23</a:t>
            </a:fld>
            <a:endParaRPr/>
          </a:p>
        </p:txBody>
      </p:sp>
      <p:sp>
        <p:nvSpPr>
          <p:cNvPr id="26" name="our amazing partners">
            <a:extLst>
              <a:ext uri="{FF2B5EF4-FFF2-40B4-BE49-F238E27FC236}">
                <a16:creationId xmlns:a16="http://schemas.microsoft.com/office/drawing/2014/main" id="{8B4E0BA3-C053-4561-BCE9-6247207E2749}"/>
              </a:ext>
            </a:extLst>
          </p:cNvPr>
          <p:cNvSpPr txBox="1"/>
          <p:nvPr/>
        </p:nvSpPr>
        <p:spPr>
          <a:xfrm>
            <a:off x="1387405" y="785486"/>
            <a:ext cx="8656422" cy="7950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a:solidFill>
                  <a:srgbClr val="FFFFFF"/>
                </a:solidFill>
              </a:defRPr>
            </a:lvl1pPr>
          </a:lstStyle>
          <a:p>
            <a:r>
              <a:rPr lang="en-US" dirty="0"/>
              <a:t>Let’s Dive into The Test (1)</a:t>
            </a:r>
          </a:p>
        </p:txBody>
      </p:sp>
      <p:sp>
        <p:nvSpPr>
          <p:cNvPr id="27" name="Rectangle">
            <a:extLst>
              <a:ext uri="{FF2B5EF4-FFF2-40B4-BE49-F238E27FC236}">
                <a16:creationId xmlns:a16="http://schemas.microsoft.com/office/drawing/2014/main" id="{2EB91257-DD0E-4FBF-98B4-F8CDA10E10DA}"/>
              </a:ext>
            </a:extLst>
          </p:cNvPr>
          <p:cNvSpPr/>
          <p:nvPr/>
        </p:nvSpPr>
        <p:spPr>
          <a:xfrm>
            <a:off x="1462886" y="1749825"/>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10" name="Image" descr="Image">
            <a:extLst>
              <a:ext uri="{FF2B5EF4-FFF2-40B4-BE49-F238E27FC236}">
                <a16:creationId xmlns:a16="http://schemas.microsoft.com/office/drawing/2014/main" id="{EE5F3522-ACFD-482E-8072-0958C8E5F73E}"/>
              </a:ext>
            </a:extLst>
          </p:cNvPr>
          <p:cNvPicPr>
            <a:picLocks noChangeAspect="1"/>
          </p:cNvPicPr>
          <p:nvPr/>
        </p:nvPicPr>
        <p:blipFill>
          <a:blip r:embed="rId3"/>
          <a:stretch>
            <a:fillRect/>
          </a:stretch>
        </p:blipFill>
        <p:spPr>
          <a:xfrm>
            <a:off x="510385" y="2875204"/>
            <a:ext cx="11482323" cy="10274179"/>
          </a:xfrm>
          <a:prstGeom prst="rect">
            <a:avLst/>
          </a:prstGeom>
          <a:ln w="12700">
            <a:miter lim="400000"/>
          </a:ln>
        </p:spPr>
      </p:pic>
      <p:pic>
        <p:nvPicPr>
          <p:cNvPr id="11" name="Image" descr="Image">
            <a:extLst>
              <a:ext uri="{FF2B5EF4-FFF2-40B4-BE49-F238E27FC236}">
                <a16:creationId xmlns:a16="http://schemas.microsoft.com/office/drawing/2014/main" id="{F42E7029-9D2C-4980-9F05-469DF3B23B50}"/>
              </a:ext>
            </a:extLst>
          </p:cNvPr>
          <p:cNvPicPr>
            <a:picLocks noChangeAspect="1"/>
          </p:cNvPicPr>
          <p:nvPr/>
        </p:nvPicPr>
        <p:blipFill>
          <a:blip r:embed="rId3"/>
          <a:stretch>
            <a:fillRect/>
          </a:stretch>
        </p:blipFill>
        <p:spPr>
          <a:xfrm>
            <a:off x="12391294" y="2922096"/>
            <a:ext cx="11482323" cy="10274179"/>
          </a:xfrm>
          <a:prstGeom prst="rect">
            <a:avLst/>
          </a:prstGeom>
          <a:ln w="12700">
            <a:miter lim="400000"/>
          </a:ln>
        </p:spPr>
      </p:pic>
      <p:pic>
        <p:nvPicPr>
          <p:cNvPr id="6146" name="Picture 2">
            <a:extLst>
              <a:ext uri="{FF2B5EF4-FFF2-40B4-BE49-F238E27FC236}">
                <a16:creationId xmlns:a16="http://schemas.microsoft.com/office/drawing/2014/main" id="{E835B608-DB83-4B5C-9064-AB45B9815C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883" y="3658208"/>
            <a:ext cx="11111084" cy="639958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E318424-F720-424D-B120-28EA612462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61450" y="3695267"/>
            <a:ext cx="10989667" cy="5905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974552"/>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0" name="Shape"/>
          <p:cNvSpPr/>
          <p:nvPr/>
        </p:nvSpPr>
        <p:spPr>
          <a:xfrm>
            <a:off x="8394700" y="-1"/>
            <a:ext cx="12171038" cy="13716001"/>
          </a:xfrm>
          <a:custGeom>
            <a:avLst/>
            <a:gdLst/>
            <a:ahLst/>
            <a:cxnLst>
              <a:cxn ang="0">
                <a:pos x="wd2" y="hd2"/>
              </a:cxn>
              <a:cxn ang="5400000">
                <a:pos x="wd2" y="hd2"/>
              </a:cxn>
              <a:cxn ang="10800000">
                <a:pos x="wd2" y="hd2"/>
              </a:cxn>
              <a:cxn ang="16200000">
                <a:pos x="wd2" y="hd2"/>
              </a:cxn>
            </a:cxnLst>
            <a:rect l="0" t="0" r="r" b="b"/>
            <a:pathLst>
              <a:path w="21600" h="21600" extrusionOk="0">
                <a:moveTo>
                  <a:pt x="8556" y="0"/>
                </a:moveTo>
                <a:lnTo>
                  <a:pt x="0" y="21600"/>
                </a:lnTo>
                <a:lnTo>
                  <a:pt x="13044" y="21600"/>
                </a:lnTo>
                <a:lnTo>
                  <a:pt x="21600" y="0"/>
                </a:lnTo>
                <a:lnTo>
                  <a:pt x="8556" y="0"/>
                </a:lnTo>
                <a:close/>
              </a:path>
            </a:pathLst>
          </a:custGeom>
          <a:solidFill>
            <a:srgbClr val="313438">
              <a:alpha val="50000"/>
            </a:srgbClr>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98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24</a:t>
            </a:fld>
            <a:endParaRPr/>
          </a:p>
        </p:txBody>
      </p:sp>
      <p:sp>
        <p:nvSpPr>
          <p:cNvPr id="26" name="our amazing partners">
            <a:extLst>
              <a:ext uri="{FF2B5EF4-FFF2-40B4-BE49-F238E27FC236}">
                <a16:creationId xmlns:a16="http://schemas.microsoft.com/office/drawing/2014/main" id="{8B4E0BA3-C053-4561-BCE9-6247207E2749}"/>
              </a:ext>
            </a:extLst>
          </p:cNvPr>
          <p:cNvSpPr txBox="1"/>
          <p:nvPr/>
        </p:nvSpPr>
        <p:spPr>
          <a:xfrm>
            <a:off x="1387405" y="785486"/>
            <a:ext cx="8656422" cy="7950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a:solidFill>
                  <a:srgbClr val="FFFFFF"/>
                </a:solidFill>
              </a:defRPr>
            </a:lvl1pPr>
          </a:lstStyle>
          <a:p>
            <a:r>
              <a:rPr lang="en-US" dirty="0"/>
              <a:t>Let’s Dive into The Test (</a:t>
            </a:r>
            <a:r>
              <a:rPr lang="tr-TR" dirty="0"/>
              <a:t>2</a:t>
            </a:r>
            <a:r>
              <a:rPr lang="en-US" dirty="0"/>
              <a:t>)</a:t>
            </a:r>
          </a:p>
        </p:txBody>
      </p:sp>
      <p:sp>
        <p:nvSpPr>
          <p:cNvPr id="27" name="Rectangle">
            <a:extLst>
              <a:ext uri="{FF2B5EF4-FFF2-40B4-BE49-F238E27FC236}">
                <a16:creationId xmlns:a16="http://schemas.microsoft.com/office/drawing/2014/main" id="{2EB91257-DD0E-4FBF-98B4-F8CDA10E10DA}"/>
              </a:ext>
            </a:extLst>
          </p:cNvPr>
          <p:cNvSpPr/>
          <p:nvPr/>
        </p:nvSpPr>
        <p:spPr>
          <a:xfrm>
            <a:off x="1462886" y="1749825"/>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11" name="Image" descr="Image">
            <a:extLst>
              <a:ext uri="{FF2B5EF4-FFF2-40B4-BE49-F238E27FC236}">
                <a16:creationId xmlns:a16="http://schemas.microsoft.com/office/drawing/2014/main" id="{F42E7029-9D2C-4980-9F05-469DF3B23B50}"/>
              </a:ext>
            </a:extLst>
          </p:cNvPr>
          <p:cNvPicPr>
            <a:picLocks noChangeAspect="1"/>
          </p:cNvPicPr>
          <p:nvPr/>
        </p:nvPicPr>
        <p:blipFill>
          <a:blip r:embed="rId3"/>
          <a:stretch>
            <a:fillRect/>
          </a:stretch>
        </p:blipFill>
        <p:spPr>
          <a:xfrm>
            <a:off x="12391294" y="2922096"/>
            <a:ext cx="11482323" cy="10274179"/>
          </a:xfrm>
          <a:prstGeom prst="rect">
            <a:avLst/>
          </a:prstGeom>
          <a:ln w="12700">
            <a:miter lim="400000"/>
          </a:ln>
        </p:spPr>
      </p:pic>
      <p:pic>
        <p:nvPicPr>
          <p:cNvPr id="12" name="Image" descr="Image">
            <a:extLst>
              <a:ext uri="{FF2B5EF4-FFF2-40B4-BE49-F238E27FC236}">
                <a16:creationId xmlns:a16="http://schemas.microsoft.com/office/drawing/2014/main" id="{310EF487-71EC-4758-977D-16887812AE49}"/>
              </a:ext>
            </a:extLst>
          </p:cNvPr>
          <p:cNvPicPr>
            <a:picLocks noChangeAspect="1"/>
          </p:cNvPicPr>
          <p:nvPr/>
        </p:nvPicPr>
        <p:blipFill>
          <a:blip r:embed="rId4"/>
          <a:stretch>
            <a:fillRect/>
          </a:stretch>
        </p:blipFill>
        <p:spPr>
          <a:xfrm>
            <a:off x="469322" y="2984336"/>
            <a:ext cx="11464592" cy="9122542"/>
          </a:xfrm>
          <a:prstGeom prst="rect">
            <a:avLst/>
          </a:prstGeom>
          <a:ln w="12700">
            <a:miter lim="400000"/>
          </a:ln>
          <a:effectLst>
            <a:outerShdw blurRad="1270000" dist="635000" dir="3600000" rotWithShape="0">
              <a:srgbClr val="000000">
                <a:alpha val="25000"/>
              </a:srgbClr>
            </a:outerShdw>
          </a:effectLst>
        </p:spPr>
      </p:pic>
      <p:pic>
        <p:nvPicPr>
          <p:cNvPr id="7172" name="Picture 4">
            <a:extLst>
              <a:ext uri="{FF2B5EF4-FFF2-40B4-BE49-F238E27FC236}">
                <a16:creationId xmlns:a16="http://schemas.microsoft.com/office/drawing/2014/main" id="{29C95AF5-E1CE-4A7D-935A-F366D6DA69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410" y="4284784"/>
            <a:ext cx="11168415" cy="696937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18065062-C348-4BC4-9752-4107A2A8C2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16467" y="3543298"/>
            <a:ext cx="11002034" cy="6849209"/>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descr="Image">
            <a:extLst>
              <a:ext uri="{FF2B5EF4-FFF2-40B4-BE49-F238E27FC236}">
                <a16:creationId xmlns:a16="http://schemas.microsoft.com/office/drawing/2014/main" id="{77113753-A9C1-4149-AD01-603680EC03A0}"/>
              </a:ext>
            </a:extLst>
          </p:cNvPr>
          <p:cNvPicPr>
            <a:picLocks noChangeAspect="1"/>
          </p:cNvPicPr>
          <p:nvPr/>
        </p:nvPicPr>
        <p:blipFill>
          <a:blip r:embed="rId7"/>
          <a:srcRect t="87323"/>
          <a:stretch>
            <a:fillRect/>
          </a:stretch>
        </p:blipFill>
        <p:spPr>
          <a:xfrm>
            <a:off x="-381000" y="-45602"/>
            <a:ext cx="25146000" cy="2059608"/>
          </a:xfrm>
          <a:prstGeom prst="rect">
            <a:avLst/>
          </a:prstGeom>
          <a:ln w="12700">
            <a:miter lim="400000"/>
          </a:ln>
          <a:effectLst>
            <a:outerShdw blurRad="355600" rotWithShape="0">
              <a:srgbClr val="000000">
                <a:alpha val="75000"/>
              </a:srgbClr>
            </a:outerShdw>
          </a:effectLst>
        </p:spPr>
      </p:pic>
    </p:spTree>
    <p:extLst>
      <p:ext uri="{BB962C8B-B14F-4D97-AF65-F5344CB8AC3E}">
        <p14:creationId xmlns:p14="http://schemas.microsoft.com/office/powerpoint/2010/main" val="3097824255"/>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14"/>
                                        </p:tgtEl>
                                        <p:attrNameLst>
                                          <p:attrName>style.visibility</p:attrName>
                                        </p:attrNameLst>
                                      </p:cBhvr>
                                      <p:to>
                                        <p:strVal val="visible"/>
                                      </p:to>
                                    </p:set>
                                    <p:anim calcmode="lin" valueType="num">
                                      <p:cBhvr>
                                        <p:cTn id="7" dur="1000" fill="hold"/>
                                        <p:tgtEl>
                                          <p:spTgt spid="14"/>
                                        </p:tgtEl>
                                        <p:attrNameLst>
                                          <p:attrName>ppt_x</p:attrName>
                                        </p:attrNameLst>
                                      </p:cBhvr>
                                      <p:tavLst>
                                        <p:tav tm="0">
                                          <p:val>
                                            <p:strVal val="#ppt_x"/>
                                          </p:val>
                                        </p:tav>
                                        <p:tav tm="100000">
                                          <p:val>
                                            <p:strVal val="#ppt_x"/>
                                          </p:val>
                                        </p:tav>
                                      </p:tavLst>
                                    </p:anim>
                                    <p:anim calcmode="lin" valueType="num">
                                      <p:cBhvr>
                                        <p:cTn id="8" dur="10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BM486-demo2">
            <a:hlinkClick r:id="" action="ppaction://media"/>
            <a:extLst>
              <a:ext uri="{FF2B5EF4-FFF2-40B4-BE49-F238E27FC236}">
                <a16:creationId xmlns:a16="http://schemas.microsoft.com/office/drawing/2014/main" id="{B8640EAD-0B47-4CA3-83E1-08550841DAF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24384000" cy="1371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dir="d"/>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58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0" name="Rectangle"/>
          <p:cNvSpPr/>
          <p:nvPr/>
        </p:nvSpPr>
        <p:spPr>
          <a:xfrm>
            <a:off x="3711576" y="1749824"/>
            <a:ext cx="16932762" cy="11180689"/>
          </a:xfrm>
          <a:prstGeom prst="rect">
            <a:avLst/>
          </a:prstGeom>
          <a:solidFill>
            <a:srgbClr val="313438">
              <a:alpha val="80000"/>
            </a:srgbClr>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48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26</a:t>
            </a:fld>
            <a:endParaRPr/>
          </a:p>
        </p:txBody>
      </p:sp>
      <p:sp>
        <p:nvSpPr>
          <p:cNvPr id="3482" name="Shape"/>
          <p:cNvSpPr/>
          <p:nvPr/>
        </p:nvSpPr>
        <p:spPr>
          <a:xfrm>
            <a:off x="14244473" y="5972032"/>
            <a:ext cx="2930526" cy="1532732"/>
          </a:xfrm>
          <a:custGeom>
            <a:avLst/>
            <a:gdLst/>
            <a:ahLst/>
            <a:cxnLst>
              <a:cxn ang="0">
                <a:pos x="wd2" y="hd2"/>
              </a:cxn>
              <a:cxn ang="5400000">
                <a:pos x="wd2" y="hd2"/>
              </a:cxn>
              <a:cxn ang="10800000">
                <a:pos x="wd2" y="hd2"/>
              </a:cxn>
              <a:cxn ang="16200000">
                <a:pos x="wd2" y="hd2"/>
              </a:cxn>
            </a:cxnLst>
            <a:rect l="0" t="0" r="r" b="b"/>
            <a:pathLst>
              <a:path w="21600" h="21600" extrusionOk="0">
                <a:moveTo>
                  <a:pt x="10815" y="0"/>
                </a:moveTo>
                <a:lnTo>
                  <a:pt x="0" y="5878"/>
                </a:lnTo>
                <a:lnTo>
                  <a:pt x="0" y="6001"/>
                </a:lnTo>
                <a:lnTo>
                  <a:pt x="0" y="15722"/>
                </a:lnTo>
                <a:lnTo>
                  <a:pt x="10788" y="21583"/>
                </a:lnTo>
                <a:lnTo>
                  <a:pt x="10788" y="21600"/>
                </a:lnTo>
                <a:lnTo>
                  <a:pt x="10803" y="21594"/>
                </a:lnTo>
                <a:lnTo>
                  <a:pt x="10815" y="21600"/>
                </a:lnTo>
                <a:lnTo>
                  <a:pt x="10815" y="21583"/>
                </a:lnTo>
                <a:lnTo>
                  <a:pt x="21597" y="15722"/>
                </a:lnTo>
                <a:lnTo>
                  <a:pt x="21597" y="6001"/>
                </a:lnTo>
                <a:lnTo>
                  <a:pt x="21600" y="6001"/>
                </a:lnTo>
                <a:lnTo>
                  <a:pt x="21600" y="5878"/>
                </a:lnTo>
                <a:lnTo>
                  <a:pt x="10815" y="0"/>
                </a:lnTo>
                <a:close/>
              </a:path>
            </a:pathLst>
          </a:custGeom>
          <a:solidFill>
            <a:srgbClr val="FFFFFF"/>
          </a:solidFill>
          <a:ln w="12700">
            <a:miter lim="400000"/>
          </a:ln>
        </p:spPr>
        <p:txBody>
          <a:bodyPr lIns="45719" rIns="45719"/>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483" name="Shape"/>
          <p:cNvSpPr/>
          <p:nvPr/>
        </p:nvSpPr>
        <p:spPr>
          <a:xfrm>
            <a:off x="14244312" y="6397738"/>
            <a:ext cx="1467536" cy="11070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3462"/>
                </a:lnTo>
                <a:lnTo>
                  <a:pt x="0" y="0"/>
                </a:lnTo>
                <a:lnTo>
                  <a:pt x="21600" y="8110"/>
                </a:lnTo>
                <a:lnTo>
                  <a:pt x="21600" y="21600"/>
                </a:lnTo>
                <a:close/>
              </a:path>
            </a:pathLst>
          </a:custGeom>
          <a:solidFill>
            <a:srgbClr val="DCDEE0">
              <a:alpha val="75000"/>
            </a:srgbClr>
          </a:solidFill>
          <a:ln w="12700">
            <a:miter lim="400000"/>
          </a:ln>
        </p:spPr>
        <p:txBody>
          <a:bodyPr lIns="45719" rIns="45719"/>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484" name="Shape"/>
          <p:cNvSpPr/>
          <p:nvPr/>
        </p:nvSpPr>
        <p:spPr>
          <a:xfrm>
            <a:off x="15708311" y="6397738"/>
            <a:ext cx="1466122" cy="1107015"/>
          </a:xfrm>
          <a:custGeom>
            <a:avLst/>
            <a:gdLst/>
            <a:ahLst/>
            <a:cxnLst>
              <a:cxn ang="0">
                <a:pos x="wd2" y="hd2"/>
              </a:cxn>
              <a:cxn ang="5400000">
                <a:pos x="wd2" y="hd2"/>
              </a:cxn>
              <a:cxn ang="10800000">
                <a:pos x="wd2" y="hd2"/>
              </a:cxn>
              <a:cxn ang="16200000">
                <a:pos x="wd2" y="hd2"/>
              </a:cxn>
            </a:cxnLst>
            <a:rect l="0" t="0" r="r" b="b"/>
            <a:pathLst>
              <a:path w="21600" h="21600" extrusionOk="0">
                <a:moveTo>
                  <a:pt x="21600" y="13462"/>
                </a:moveTo>
                <a:lnTo>
                  <a:pt x="0" y="21600"/>
                </a:lnTo>
                <a:lnTo>
                  <a:pt x="0" y="8110"/>
                </a:lnTo>
                <a:lnTo>
                  <a:pt x="21600" y="0"/>
                </a:lnTo>
                <a:lnTo>
                  <a:pt x="21600" y="13462"/>
                </a:lnTo>
                <a:close/>
              </a:path>
            </a:pathLst>
          </a:custGeom>
          <a:solidFill>
            <a:srgbClr val="A6AAA9"/>
          </a:solidFill>
          <a:ln w="12700">
            <a:miter lim="400000"/>
          </a:ln>
        </p:spPr>
        <p:txBody>
          <a:bodyPr lIns="45719" rIns="45719"/>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3485" name="Shape"/>
          <p:cNvSpPr/>
          <p:nvPr/>
        </p:nvSpPr>
        <p:spPr>
          <a:xfrm>
            <a:off x="12457345" y="6483604"/>
            <a:ext cx="2930923" cy="1532335"/>
          </a:xfrm>
          <a:custGeom>
            <a:avLst/>
            <a:gdLst/>
            <a:ahLst/>
            <a:cxnLst>
              <a:cxn ang="0">
                <a:pos x="wd2" y="hd2"/>
              </a:cxn>
              <a:cxn ang="5400000">
                <a:pos x="wd2" y="hd2"/>
              </a:cxn>
              <a:cxn ang="10800000">
                <a:pos x="wd2" y="hd2"/>
              </a:cxn>
              <a:cxn ang="16200000">
                <a:pos x="wd2" y="hd2"/>
              </a:cxn>
            </a:cxnLst>
            <a:rect l="0" t="0" r="r" b="b"/>
            <a:pathLst>
              <a:path w="21600" h="21600" extrusionOk="0">
                <a:moveTo>
                  <a:pt x="10816" y="0"/>
                </a:moveTo>
                <a:lnTo>
                  <a:pt x="0" y="5874"/>
                </a:lnTo>
                <a:lnTo>
                  <a:pt x="0" y="5997"/>
                </a:lnTo>
                <a:lnTo>
                  <a:pt x="0" y="15720"/>
                </a:lnTo>
                <a:lnTo>
                  <a:pt x="10796" y="21589"/>
                </a:lnTo>
                <a:lnTo>
                  <a:pt x="10796" y="21600"/>
                </a:lnTo>
                <a:lnTo>
                  <a:pt x="10807" y="21594"/>
                </a:lnTo>
                <a:lnTo>
                  <a:pt x="10816" y="21600"/>
                </a:lnTo>
                <a:lnTo>
                  <a:pt x="10816" y="21589"/>
                </a:lnTo>
                <a:lnTo>
                  <a:pt x="21600" y="15720"/>
                </a:lnTo>
                <a:lnTo>
                  <a:pt x="21600" y="5997"/>
                </a:lnTo>
                <a:lnTo>
                  <a:pt x="21600" y="5874"/>
                </a:lnTo>
                <a:lnTo>
                  <a:pt x="10816" y="0"/>
                </a:lnTo>
                <a:close/>
              </a:path>
            </a:pathLst>
          </a:custGeom>
          <a:solidFill>
            <a:srgbClr val="A6AAA9"/>
          </a:solidFill>
          <a:ln w="12700">
            <a:miter lim="400000"/>
          </a:ln>
        </p:spPr>
        <p:txBody>
          <a:bodyPr lIns="45719" rIns="45719"/>
          <a:lstStyle/>
          <a:p>
            <a:pPr algn="ctr">
              <a:lnSpc>
                <a:spcPct val="100000"/>
              </a:lnSpc>
              <a:defRPr b="1" cap="none" spc="0">
                <a:solidFill>
                  <a:srgbClr val="FFFFFF"/>
                </a:solidFill>
                <a:latin typeface="Helvetica Neue"/>
                <a:ea typeface="Helvetica Neue"/>
                <a:cs typeface="Helvetica Neue"/>
                <a:sym typeface="Helvetica Neue"/>
              </a:defRPr>
            </a:pPr>
            <a:endParaRPr/>
          </a:p>
        </p:txBody>
      </p:sp>
      <p:sp>
        <p:nvSpPr>
          <p:cNvPr id="3486" name="Shape"/>
          <p:cNvSpPr/>
          <p:nvPr/>
        </p:nvSpPr>
        <p:spPr>
          <a:xfrm>
            <a:off x="12457489" y="6908962"/>
            <a:ext cx="1467536" cy="11070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3462"/>
                </a:lnTo>
                <a:lnTo>
                  <a:pt x="0" y="0"/>
                </a:lnTo>
                <a:lnTo>
                  <a:pt x="21600" y="8110"/>
                </a:lnTo>
                <a:lnTo>
                  <a:pt x="21600" y="21600"/>
                </a:lnTo>
                <a:close/>
              </a:path>
            </a:pathLst>
          </a:custGeom>
          <a:solidFill>
            <a:srgbClr val="000000">
              <a:alpha val="25000"/>
            </a:srgbClr>
          </a:solidFill>
          <a:ln w="12700">
            <a:miter lim="400000"/>
          </a:ln>
        </p:spPr>
        <p:txBody>
          <a:bodyPr lIns="45719" rIns="45719"/>
          <a:lstStyle/>
          <a:p>
            <a:pPr algn="ctr">
              <a:lnSpc>
                <a:spcPct val="100000"/>
              </a:lnSpc>
              <a:defRPr b="1" cap="none" spc="0">
                <a:solidFill>
                  <a:srgbClr val="FFFFFF"/>
                </a:solidFill>
                <a:latin typeface="Helvetica Neue"/>
                <a:ea typeface="Helvetica Neue"/>
                <a:cs typeface="Helvetica Neue"/>
                <a:sym typeface="Helvetica Neue"/>
              </a:defRPr>
            </a:pPr>
            <a:endParaRPr/>
          </a:p>
        </p:txBody>
      </p:sp>
      <p:sp>
        <p:nvSpPr>
          <p:cNvPr id="3487" name="Shape"/>
          <p:cNvSpPr/>
          <p:nvPr/>
        </p:nvSpPr>
        <p:spPr>
          <a:xfrm>
            <a:off x="13922197" y="6908962"/>
            <a:ext cx="1466122" cy="1107014"/>
          </a:xfrm>
          <a:custGeom>
            <a:avLst/>
            <a:gdLst/>
            <a:ahLst/>
            <a:cxnLst>
              <a:cxn ang="0">
                <a:pos x="wd2" y="hd2"/>
              </a:cxn>
              <a:cxn ang="5400000">
                <a:pos x="wd2" y="hd2"/>
              </a:cxn>
              <a:cxn ang="10800000">
                <a:pos x="wd2" y="hd2"/>
              </a:cxn>
              <a:cxn ang="16200000">
                <a:pos x="wd2" y="hd2"/>
              </a:cxn>
            </a:cxnLst>
            <a:rect l="0" t="0" r="r" b="b"/>
            <a:pathLst>
              <a:path w="21600" h="21600" extrusionOk="0">
                <a:moveTo>
                  <a:pt x="21600" y="13462"/>
                </a:moveTo>
                <a:lnTo>
                  <a:pt x="0" y="21600"/>
                </a:lnTo>
                <a:lnTo>
                  <a:pt x="0" y="8110"/>
                </a:lnTo>
                <a:lnTo>
                  <a:pt x="21600" y="0"/>
                </a:lnTo>
                <a:lnTo>
                  <a:pt x="21600" y="13462"/>
                </a:lnTo>
                <a:close/>
              </a:path>
            </a:pathLst>
          </a:custGeom>
          <a:solidFill>
            <a:srgbClr val="000000">
              <a:alpha val="50000"/>
            </a:srgbClr>
          </a:solidFill>
          <a:ln w="12700">
            <a:miter lim="400000"/>
          </a:ln>
        </p:spPr>
        <p:txBody>
          <a:bodyPr lIns="45719" rIns="45719"/>
          <a:lstStyle/>
          <a:p>
            <a:pPr algn="ctr">
              <a:lnSpc>
                <a:spcPct val="100000"/>
              </a:lnSpc>
              <a:defRPr b="1" cap="none" spc="0">
                <a:solidFill>
                  <a:srgbClr val="FFFFFF"/>
                </a:solidFill>
                <a:latin typeface="Helvetica Neue"/>
                <a:ea typeface="Helvetica Neue"/>
                <a:cs typeface="Helvetica Neue"/>
                <a:sym typeface="Helvetica Neue"/>
              </a:defRPr>
            </a:pPr>
            <a:endParaRPr/>
          </a:p>
        </p:txBody>
      </p:sp>
      <p:sp>
        <p:nvSpPr>
          <p:cNvPr id="3488" name="Shape"/>
          <p:cNvSpPr/>
          <p:nvPr/>
        </p:nvSpPr>
        <p:spPr>
          <a:xfrm>
            <a:off x="10672202" y="7019782"/>
            <a:ext cx="2930526" cy="1532732"/>
          </a:xfrm>
          <a:custGeom>
            <a:avLst/>
            <a:gdLst/>
            <a:ahLst/>
            <a:cxnLst>
              <a:cxn ang="0">
                <a:pos x="wd2" y="hd2"/>
              </a:cxn>
              <a:cxn ang="5400000">
                <a:pos x="wd2" y="hd2"/>
              </a:cxn>
              <a:cxn ang="10800000">
                <a:pos x="wd2" y="hd2"/>
              </a:cxn>
              <a:cxn ang="16200000">
                <a:pos x="wd2" y="hd2"/>
              </a:cxn>
            </a:cxnLst>
            <a:rect l="0" t="0" r="r" b="b"/>
            <a:pathLst>
              <a:path w="21600" h="21600" extrusionOk="0">
                <a:moveTo>
                  <a:pt x="10815" y="0"/>
                </a:moveTo>
                <a:lnTo>
                  <a:pt x="0" y="5878"/>
                </a:lnTo>
                <a:lnTo>
                  <a:pt x="0" y="5996"/>
                </a:lnTo>
                <a:lnTo>
                  <a:pt x="0" y="15722"/>
                </a:lnTo>
                <a:lnTo>
                  <a:pt x="10794" y="21589"/>
                </a:lnTo>
                <a:lnTo>
                  <a:pt x="10794" y="21600"/>
                </a:lnTo>
                <a:lnTo>
                  <a:pt x="10806" y="21594"/>
                </a:lnTo>
                <a:lnTo>
                  <a:pt x="10815" y="21600"/>
                </a:lnTo>
                <a:lnTo>
                  <a:pt x="10815" y="21589"/>
                </a:lnTo>
                <a:lnTo>
                  <a:pt x="21600" y="15722"/>
                </a:lnTo>
                <a:lnTo>
                  <a:pt x="21600" y="5996"/>
                </a:lnTo>
                <a:lnTo>
                  <a:pt x="21600" y="5878"/>
                </a:lnTo>
                <a:lnTo>
                  <a:pt x="10815" y="0"/>
                </a:lnTo>
                <a:close/>
              </a:path>
            </a:pathLst>
          </a:custGeom>
          <a:solidFill>
            <a:srgbClr val="A6AAA9"/>
          </a:solidFill>
          <a:ln w="12700">
            <a:miter lim="400000"/>
          </a:ln>
        </p:spPr>
        <p:txBody>
          <a:bodyPr lIns="45719" rIns="45719"/>
          <a:lstStyle/>
          <a:p>
            <a:pPr algn="ctr">
              <a:lnSpc>
                <a:spcPct val="100000"/>
              </a:lnSpc>
              <a:defRPr b="1" cap="none" spc="0">
                <a:solidFill>
                  <a:srgbClr val="FFFFFF"/>
                </a:solidFill>
                <a:latin typeface="Helvetica Neue"/>
                <a:ea typeface="Helvetica Neue"/>
                <a:cs typeface="Helvetica Neue"/>
                <a:sym typeface="Helvetica Neue"/>
              </a:defRPr>
            </a:pPr>
            <a:endParaRPr/>
          </a:p>
        </p:txBody>
      </p:sp>
      <p:sp>
        <p:nvSpPr>
          <p:cNvPr id="3489" name="Shape"/>
          <p:cNvSpPr/>
          <p:nvPr/>
        </p:nvSpPr>
        <p:spPr>
          <a:xfrm>
            <a:off x="10672082" y="7445338"/>
            <a:ext cx="1467536" cy="11070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3462"/>
                </a:lnTo>
                <a:lnTo>
                  <a:pt x="0" y="0"/>
                </a:lnTo>
                <a:lnTo>
                  <a:pt x="21600" y="8110"/>
                </a:lnTo>
                <a:lnTo>
                  <a:pt x="21600" y="21600"/>
                </a:lnTo>
                <a:close/>
              </a:path>
            </a:pathLst>
          </a:custGeom>
          <a:solidFill>
            <a:srgbClr val="000000">
              <a:alpha val="25000"/>
            </a:srgbClr>
          </a:solidFill>
          <a:ln w="12700">
            <a:miter lim="400000"/>
          </a:ln>
        </p:spPr>
        <p:txBody>
          <a:bodyPr lIns="45719" rIns="45719"/>
          <a:lstStyle/>
          <a:p>
            <a:pPr algn="ctr">
              <a:lnSpc>
                <a:spcPct val="100000"/>
              </a:lnSpc>
              <a:defRPr b="1" cap="none" spc="0">
                <a:solidFill>
                  <a:srgbClr val="FFFFFF"/>
                </a:solidFill>
                <a:latin typeface="Helvetica Neue"/>
                <a:ea typeface="Helvetica Neue"/>
                <a:cs typeface="Helvetica Neue"/>
                <a:sym typeface="Helvetica Neue"/>
              </a:defRPr>
            </a:pPr>
            <a:endParaRPr/>
          </a:p>
        </p:txBody>
      </p:sp>
      <p:sp>
        <p:nvSpPr>
          <p:cNvPr id="3490" name="Shape"/>
          <p:cNvSpPr/>
          <p:nvPr/>
        </p:nvSpPr>
        <p:spPr>
          <a:xfrm>
            <a:off x="12136790" y="7445338"/>
            <a:ext cx="1466122" cy="1107015"/>
          </a:xfrm>
          <a:custGeom>
            <a:avLst/>
            <a:gdLst/>
            <a:ahLst/>
            <a:cxnLst>
              <a:cxn ang="0">
                <a:pos x="wd2" y="hd2"/>
              </a:cxn>
              <a:cxn ang="5400000">
                <a:pos x="wd2" y="hd2"/>
              </a:cxn>
              <a:cxn ang="10800000">
                <a:pos x="wd2" y="hd2"/>
              </a:cxn>
              <a:cxn ang="16200000">
                <a:pos x="wd2" y="hd2"/>
              </a:cxn>
            </a:cxnLst>
            <a:rect l="0" t="0" r="r" b="b"/>
            <a:pathLst>
              <a:path w="21600" h="21600" extrusionOk="0">
                <a:moveTo>
                  <a:pt x="21600" y="13462"/>
                </a:moveTo>
                <a:lnTo>
                  <a:pt x="0" y="21600"/>
                </a:lnTo>
                <a:lnTo>
                  <a:pt x="0" y="8110"/>
                </a:lnTo>
                <a:lnTo>
                  <a:pt x="21600" y="0"/>
                </a:lnTo>
                <a:lnTo>
                  <a:pt x="21600" y="13462"/>
                </a:lnTo>
                <a:close/>
              </a:path>
            </a:pathLst>
          </a:custGeom>
          <a:solidFill>
            <a:srgbClr val="000000">
              <a:alpha val="50000"/>
            </a:srgbClr>
          </a:solidFill>
          <a:ln w="12700">
            <a:miter lim="400000"/>
          </a:ln>
        </p:spPr>
        <p:txBody>
          <a:bodyPr lIns="45719" rIns="45719"/>
          <a:lstStyle/>
          <a:p>
            <a:pPr algn="ctr">
              <a:lnSpc>
                <a:spcPct val="100000"/>
              </a:lnSpc>
              <a:defRPr b="1" cap="none" spc="0">
                <a:solidFill>
                  <a:srgbClr val="FFFFFF"/>
                </a:solidFill>
                <a:latin typeface="Helvetica Neue"/>
                <a:ea typeface="Helvetica Neue"/>
                <a:cs typeface="Helvetica Neue"/>
                <a:sym typeface="Helvetica Neue"/>
              </a:defRPr>
            </a:pPr>
            <a:endParaRPr/>
          </a:p>
        </p:txBody>
      </p:sp>
      <p:sp>
        <p:nvSpPr>
          <p:cNvPr id="3491" name="Shape"/>
          <p:cNvSpPr/>
          <p:nvPr/>
        </p:nvSpPr>
        <p:spPr>
          <a:xfrm>
            <a:off x="8828717" y="7557151"/>
            <a:ext cx="2930526" cy="1532335"/>
          </a:xfrm>
          <a:custGeom>
            <a:avLst/>
            <a:gdLst/>
            <a:ahLst/>
            <a:cxnLst>
              <a:cxn ang="0">
                <a:pos x="wd2" y="hd2"/>
              </a:cxn>
              <a:cxn ang="5400000">
                <a:pos x="wd2" y="hd2"/>
              </a:cxn>
              <a:cxn ang="10800000">
                <a:pos x="wd2" y="hd2"/>
              </a:cxn>
              <a:cxn ang="16200000">
                <a:pos x="wd2" y="hd2"/>
              </a:cxn>
            </a:cxnLst>
            <a:rect l="0" t="0" r="r" b="b"/>
            <a:pathLst>
              <a:path w="21600" h="21600" extrusionOk="0">
                <a:moveTo>
                  <a:pt x="10815" y="0"/>
                </a:moveTo>
                <a:lnTo>
                  <a:pt x="0" y="5880"/>
                </a:lnTo>
                <a:lnTo>
                  <a:pt x="0" y="5997"/>
                </a:lnTo>
                <a:lnTo>
                  <a:pt x="0" y="15720"/>
                </a:lnTo>
                <a:lnTo>
                  <a:pt x="10794" y="21589"/>
                </a:lnTo>
                <a:lnTo>
                  <a:pt x="10794" y="21600"/>
                </a:lnTo>
                <a:lnTo>
                  <a:pt x="10806" y="21594"/>
                </a:lnTo>
                <a:lnTo>
                  <a:pt x="10815" y="21600"/>
                </a:lnTo>
                <a:lnTo>
                  <a:pt x="10815" y="21589"/>
                </a:lnTo>
                <a:lnTo>
                  <a:pt x="21600" y="15720"/>
                </a:lnTo>
                <a:lnTo>
                  <a:pt x="21600" y="5997"/>
                </a:lnTo>
                <a:lnTo>
                  <a:pt x="21600" y="5880"/>
                </a:lnTo>
                <a:lnTo>
                  <a:pt x="10815" y="0"/>
                </a:lnTo>
                <a:close/>
              </a:path>
            </a:pathLst>
          </a:custGeom>
          <a:solidFill>
            <a:srgbClr val="A6AAA9"/>
          </a:solidFill>
          <a:ln w="12700">
            <a:miter lim="400000"/>
          </a:ln>
        </p:spPr>
        <p:txBody>
          <a:bodyPr lIns="45719" rIns="45719"/>
          <a:lstStyle/>
          <a:p>
            <a:pPr algn="ctr">
              <a:lnSpc>
                <a:spcPct val="100000"/>
              </a:lnSpc>
              <a:defRPr b="1" cap="none" spc="0">
                <a:solidFill>
                  <a:srgbClr val="FFFFFF"/>
                </a:solidFill>
                <a:latin typeface="Helvetica Neue"/>
                <a:ea typeface="Helvetica Neue"/>
                <a:cs typeface="Helvetica Neue"/>
                <a:sym typeface="Helvetica Neue"/>
              </a:defRPr>
            </a:pPr>
            <a:endParaRPr/>
          </a:p>
        </p:txBody>
      </p:sp>
      <p:sp>
        <p:nvSpPr>
          <p:cNvPr id="3492" name="Shape"/>
          <p:cNvSpPr/>
          <p:nvPr/>
        </p:nvSpPr>
        <p:spPr>
          <a:xfrm>
            <a:off x="8828578" y="7982599"/>
            <a:ext cx="1467536" cy="11070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3462"/>
                </a:lnTo>
                <a:lnTo>
                  <a:pt x="0" y="0"/>
                </a:lnTo>
                <a:lnTo>
                  <a:pt x="21600" y="8110"/>
                </a:lnTo>
                <a:lnTo>
                  <a:pt x="21600" y="21600"/>
                </a:lnTo>
                <a:close/>
              </a:path>
            </a:pathLst>
          </a:custGeom>
          <a:solidFill>
            <a:srgbClr val="000000">
              <a:alpha val="25000"/>
            </a:srgbClr>
          </a:solidFill>
          <a:ln w="12700">
            <a:miter lim="400000"/>
          </a:ln>
        </p:spPr>
        <p:txBody>
          <a:bodyPr lIns="45719" rIns="45719"/>
          <a:lstStyle/>
          <a:p>
            <a:pPr algn="ctr">
              <a:lnSpc>
                <a:spcPct val="100000"/>
              </a:lnSpc>
              <a:defRPr b="1" cap="none" spc="0">
                <a:solidFill>
                  <a:srgbClr val="FFFFFF"/>
                </a:solidFill>
                <a:latin typeface="Helvetica Neue"/>
                <a:ea typeface="Helvetica Neue"/>
                <a:cs typeface="Helvetica Neue"/>
                <a:sym typeface="Helvetica Neue"/>
              </a:defRPr>
            </a:pPr>
            <a:endParaRPr/>
          </a:p>
        </p:txBody>
      </p:sp>
      <p:sp>
        <p:nvSpPr>
          <p:cNvPr id="3493" name="Shape"/>
          <p:cNvSpPr/>
          <p:nvPr/>
        </p:nvSpPr>
        <p:spPr>
          <a:xfrm>
            <a:off x="10293284" y="7982599"/>
            <a:ext cx="1466121" cy="1107015"/>
          </a:xfrm>
          <a:custGeom>
            <a:avLst/>
            <a:gdLst/>
            <a:ahLst/>
            <a:cxnLst>
              <a:cxn ang="0">
                <a:pos x="wd2" y="hd2"/>
              </a:cxn>
              <a:cxn ang="5400000">
                <a:pos x="wd2" y="hd2"/>
              </a:cxn>
              <a:cxn ang="10800000">
                <a:pos x="wd2" y="hd2"/>
              </a:cxn>
              <a:cxn ang="16200000">
                <a:pos x="wd2" y="hd2"/>
              </a:cxn>
            </a:cxnLst>
            <a:rect l="0" t="0" r="r" b="b"/>
            <a:pathLst>
              <a:path w="21600" h="21600" extrusionOk="0">
                <a:moveTo>
                  <a:pt x="21600" y="13462"/>
                </a:moveTo>
                <a:lnTo>
                  <a:pt x="0" y="21600"/>
                </a:lnTo>
                <a:lnTo>
                  <a:pt x="0" y="8110"/>
                </a:lnTo>
                <a:lnTo>
                  <a:pt x="21600" y="0"/>
                </a:lnTo>
                <a:lnTo>
                  <a:pt x="21600" y="13462"/>
                </a:lnTo>
                <a:close/>
              </a:path>
            </a:pathLst>
          </a:custGeom>
          <a:solidFill>
            <a:srgbClr val="000000">
              <a:alpha val="50000"/>
            </a:srgbClr>
          </a:solidFill>
          <a:ln w="12700">
            <a:miter lim="400000"/>
          </a:ln>
        </p:spPr>
        <p:txBody>
          <a:bodyPr lIns="45719" rIns="45719"/>
          <a:lstStyle/>
          <a:p>
            <a:pPr algn="ctr">
              <a:lnSpc>
                <a:spcPct val="100000"/>
              </a:lnSpc>
              <a:defRPr b="1" cap="none" spc="0">
                <a:solidFill>
                  <a:srgbClr val="FFFFFF"/>
                </a:solidFill>
                <a:latin typeface="Helvetica Neue"/>
                <a:ea typeface="Helvetica Neue"/>
                <a:cs typeface="Helvetica Neue"/>
                <a:sym typeface="Helvetica Neue"/>
              </a:defRPr>
            </a:pPr>
            <a:endParaRPr/>
          </a:p>
        </p:txBody>
      </p:sp>
      <p:sp>
        <p:nvSpPr>
          <p:cNvPr id="3494" name="Shape"/>
          <p:cNvSpPr/>
          <p:nvPr/>
        </p:nvSpPr>
        <p:spPr>
          <a:xfrm>
            <a:off x="6996345" y="8098488"/>
            <a:ext cx="2930923" cy="1532733"/>
          </a:xfrm>
          <a:custGeom>
            <a:avLst/>
            <a:gdLst/>
            <a:ahLst/>
            <a:cxnLst>
              <a:cxn ang="0">
                <a:pos x="wd2" y="hd2"/>
              </a:cxn>
              <a:cxn ang="5400000">
                <a:pos x="wd2" y="hd2"/>
              </a:cxn>
              <a:cxn ang="10800000">
                <a:pos x="wd2" y="hd2"/>
              </a:cxn>
              <a:cxn ang="16200000">
                <a:pos x="wd2" y="hd2"/>
              </a:cxn>
            </a:cxnLst>
            <a:rect l="0" t="0" r="r" b="b"/>
            <a:pathLst>
              <a:path w="21600" h="21600" extrusionOk="0">
                <a:moveTo>
                  <a:pt x="10816" y="0"/>
                </a:moveTo>
                <a:lnTo>
                  <a:pt x="0" y="5878"/>
                </a:lnTo>
                <a:lnTo>
                  <a:pt x="0" y="6001"/>
                </a:lnTo>
                <a:lnTo>
                  <a:pt x="0" y="15722"/>
                </a:lnTo>
                <a:lnTo>
                  <a:pt x="10796" y="21589"/>
                </a:lnTo>
                <a:lnTo>
                  <a:pt x="10796" y="21600"/>
                </a:lnTo>
                <a:lnTo>
                  <a:pt x="10804" y="21594"/>
                </a:lnTo>
                <a:lnTo>
                  <a:pt x="10816" y="21600"/>
                </a:lnTo>
                <a:lnTo>
                  <a:pt x="10816" y="21589"/>
                </a:lnTo>
                <a:lnTo>
                  <a:pt x="21600" y="15722"/>
                </a:lnTo>
                <a:lnTo>
                  <a:pt x="21600" y="6001"/>
                </a:lnTo>
                <a:lnTo>
                  <a:pt x="21600" y="5878"/>
                </a:lnTo>
                <a:lnTo>
                  <a:pt x="10816" y="0"/>
                </a:lnTo>
                <a:close/>
              </a:path>
            </a:pathLst>
          </a:custGeom>
          <a:solidFill>
            <a:srgbClr val="A6AAA9"/>
          </a:solidFill>
          <a:ln w="12700">
            <a:miter lim="400000"/>
          </a:ln>
        </p:spPr>
        <p:txBody>
          <a:bodyPr lIns="45719" rIns="45719"/>
          <a:lstStyle/>
          <a:p>
            <a:pPr algn="ctr">
              <a:lnSpc>
                <a:spcPct val="100000"/>
              </a:lnSpc>
              <a:defRPr b="1" cap="none" spc="0">
                <a:solidFill>
                  <a:srgbClr val="FFFFFF"/>
                </a:solidFill>
                <a:latin typeface="Helvetica Neue"/>
                <a:ea typeface="Helvetica Neue"/>
                <a:cs typeface="Helvetica Neue"/>
                <a:sym typeface="Helvetica Neue"/>
              </a:defRPr>
            </a:pPr>
            <a:endParaRPr/>
          </a:p>
        </p:txBody>
      </p:sp>
      <p:sp>
        <p:nvSpPr>
          <p:cNvPr id="3495" name="Shape"/>
          <p:cNvSpPr/>
          <p:nvPr/>
        </p:nvSpPr>
        <p:spPr>
          <a:xfrm>
            <a:off x="6996402" y="8524211"/>
            <a:ext cx="1467536" cy="11070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3462"/>
                </a:lnTo>
                <a:lnTo>
                  <a:pt x="0" y="0"/>
                </a:lnTo>
                <a:lnTo>
                  <a:pt x="21600" y="8110"/>
                </a:lnTo>
                <a:lnTo>
                  <a:pt x="21600" y="21600"/>
                </a:lnTo>
                <a:close/>
              </a:path>
            </a:pathLst>
          </a:custGeom>
          <a:solidFill>
            <a:srgbClr val="000000">
              <a:alpha val="25000"/>
            </a:srgbClr>
          </a:solidFill>
          <a:ln w="12700">
            <a:miter lim="400000"/>
          </a:ln>
        </p:spPr>
        <p:txBody>
          <a:bodyPr lIns="45719" rIns="45719"/>
          <a:lstStyle/>
          <a:p>
            <a:pPr algn="ctr">
              <a:lnSpc>
                <a:spcPct val="100000"/>
              </a:lnSpc>
              <a:defRPr b="1" cap="none" spc="0">
                <a:solidFill>
                  <a:srgbClr val="FFFFFF"/>
                </a:solidFill>
                <a:latin typeface="Helvetica Neue"/>
                <a:ea typeface="Helvetica Neue"/>
                <a:cs typeface="Helvetica Neue"/>
                <a:sym typeface="Helvetica Neue"/>
              </a:defRPr>
            </a:pPr>
            <a:endParaRPr/>
          </a:p>
        </p:txBody>
      </p:sp>
      <p:sp>
        <p:nvSpPr>
          <p:cNvPr id="3496" name="Shape"/>
          <p:cNvSpPr/>
          <p:nvPr/>
        </p:nvSpPr>
        <p:spPr>
          <a:xfrm>
            <a:off x="8461110" y="8524211"/>
            <a:ext cx="1466122" cy="1107014"/>
          </a:xfrm>
          <a:custGeom>
            <a:avLst/>
            <a:gdLst/>
            <a:ahLst/>
            <a:cxnLst>
              <a:cxn ang="0">
                <a:pos x="wd2" y="hd2"/>
              </a:cxn>
              <a:cxn ang="5400000">
                <a:pos x="wd2" y="hd2"/>
              </a:cxn>
              <a:cxn ang="10800000">
                <a:pos x="wd2" y="hd2"/>
              </a:cxn>
              <a:cxn ang="16200000">
                <a:pos x="wd2" y="hd2"/>
              </a:cxn>
            </a:cxnLst>
            <a:rect l="0" t="0" r="r" b="b"/>
            <a:pathLst>
              <a:path w="21600" h="21600" extrusionOk="0">
                <a:moveTo>
                  <a:pt x="21600" y="13462"/>
                </a:moveTo>
                <a:lnTo>
                  <a:pt x="0" y="21600"/>
                </a:lnTo>
                <a:lnTo>
                  <a:pt x="0" y="8110"/>
                </a:lnTo>
                <a:lnTo>
                  <a:pt x="21600" y="0"/>
                </a:lnTo>
                <a:lnTo>
                  <a:pt x="21600" y="13462"/>
                </a:lnTo>
                <a:close/>
              </a:path>
            </a:pathLst>
          </a:custGeom>
          <a:solidFill>
            <a:srgbClr val="000000">
              <a:alpha val="50000"/>
            </a:srgbClr>
          </a:solidFill>
          <a:ln w="12700">
            <a:miter lim="400000"/>
          </a:ln>
        </p:spPr>
        <p:txBody>
          <a:bodyPr lIns="45719" rIns="45719"/>
          <a:lstStyle/>
          <a:p>
            <a:pPr algn="ctr">
              <a:lnSpc>
                <a:spcPct val="100000"/>
              </a:lnSpc>
              <a:defRPr b="1" cap="none" spc="0">
                <a:solidFill>
                  <a:srgbClr val="FFFFFF"/>
                </a:solidFill>
                <a:latin typeface="Helvetica Neue"/>
                <a:ea typeface="Helvetica Neue"/>
                <a:cs typeface="Helvetica Neue"/>
                <a:sym typeface="Helvetica Neue"/>
              </a:defRPr>
            </a:pPr>
            <a:endParaRPr/>
          </a:p>
        </p:txBody>
      </p:sp>
      <p:sp>
        <p:nvSpPr>
          <p:cNvPr id="3497" name="Line"/>
          <p:cNvSpPr/>
          <p:nvPr/>
        </p:nvSpPr>
        <p:spPr>
          <a:xfrm>
            <a:off x="12137496" y="5467425"/>
            <a:ext cx="1" cy="1850730"/>
          </a:xfrm>
          <a:prstGeom prst="line">
            <a:avLst/>
          </a:prstGeom>
          <a:ln w="63500">
            <a:solidFill>
              <a:srgbClr val="FFFFFF"/>
            </a:solidFill>
            <a:miter lim="400000"/>
            <a:headEnd type="oval"/>
            <a:tailEnd type="oval"/>
          </a:ln>
        </p:spPr>
        <p:txBody>
          <a:bodyPr lIns="50800" tIns="50800" rIns="50800" bIns="50800" anchor="ctr"/>
          <a:lstStyle/>
          <a:p>
            <a:pPr algn="ctr">
              <a:lnSpc>
                <a:spcPct val="100000"/>
              </a:lnSpc>
              <a:defRPr sz="3200" cap="none" spc="0">
                <a:latin typeface="Helvetica Light"/>
                <a:ea typeface="Helvetica Light"/>
                <a:cs typeface="Helvetica Light"/>
                <a:sym typeface="Helvetica Light"/>
              </a:defRPr>
            </a:pPr>
            <a:endParaRPr/>
          </a:p>
        </p:txBody>
      </p:sp>
      <p:sp>
        <p:nvSpPr>
          <p:cNvPr id="3498" name="Line"/>
          <p:cNvSpPr/>
          <p:nvPr/>
        </p:nvSpPr>
        <p:spPr>
          <a:xfrm>
            <a:off x="8461807" y="5467425"/>
            <a:ext cx="1" cy="2967640"/>
          </a:xfrm>
          <a:prstGeom prst="line">
            <a:avLst/>
          </a:prstGeom>
          <a:ln w="63500">
            <a:solidFill>
              <a:srgbClr val="FFFFFF"/>
            </a:solidFill>
            <a:miter lim="400000"/>
            <a:headEnd type="oval"/>
            <a:tailEnd type="oval"/>
          </a:ln>
        </p:spPr>
        <p:txBody>
          <a:bodyPr lIns="50800" tIns="50800" rIns="50800" bIns="50800" anchor="ctr"/>
          <a:lstStyle/>
          <a:p>
            <a:pPr algn="ctr">
              <a:lnSpc>
                <a:spcPct val="100000"/>
              </a:lnSpc>
              <a:defRPr sz="3200" cap="none" spc="0">
                <a:latin typeface="Helvetica Light"/>
                <a:ea typeface="Helvetica Light"/>
                <a:cs typeface="Helvetica Light"/>
                <a:sym typeface="Helvetica Light"/>
              </a:defRPr>
            </a:pPr>
            <a:endParaRPr/>
          </a:p>
        </p:txBody>
      </p:sp>
      <p:sp>
        <p:nvSpPr>
          <p:cNvPr id="3499" name="Line"/>
          <p:cNvSpPr/>
          <p:nvPr/>
        </p:nvSpPr>
        <p:spPr>
          <a:xfrm>
            <a:off x="15708312" y="5420194"/>
            <a:ext cx="1" cy="916514"/>
          </a:xfrm>
          <a:prstGeom prst="line">
            <a:avLst/>
          </a:prstGeom>
          <a:ln w="63500">
            <a:solidFill>
              <a:srgbClr val="FFFFFF"/>
            </a:solidFill>
            <a:miter lim="400000"/>
            <a:headEnd type="oval"/>
            <a:tailEnd type="oval"/>
          </a:ln>
        </p:spPr>
        <p:txBody>
          <a:bodyPr lIns="50800" tIns="50800" rIns="50800" bIns="50800" anchor="ctr"/>
          <a:lstStyle/>
          <a:p>
            <a:pPr algn="ctr">
              <a:lnSpc>
                <a:spcPct val="100000"/>
              </a:lnSpc>
              <a:defRPr sz="3200" cap="none" spc="0">
                <a:latin typeface="Helvetica Light"/>
                <a:ea typeface="Helvetica Light"/>
                <a:cs typeface="Helvetica Light"/>
                <a:sym typeface="Helvetica Light"/>
              </a:defRPr>
            </a:pPr>
            <a:endParaRPr/>
          </a:p>
        </p:txBody>
      </p:sp>
      <p:sp>
        <p:nvSpPr>
          <p:cNvPr id="3500" name="Line"/>
          <p:cNvSpPr/>
          <p:nvPr/>
        </p:nvSpPr>
        <p:spPr>
          <a:xfrm>
            <a:off x="13922904" y="6919538"/>
            <a:ext cx="1" cy="2563128"/>
          </a:xfrm>
          <a:prstGeom prst="line">
            <a:avLst/>
          </a:prstGeom>
          <a:ln w="63500">
            <a:solidFill>
              <a:srgbClr val="FFFFFF"/>
            </a:solidFill>
            <a:miter lim="400000"/>
            <a:headEnd type="oval"/>
            <a:tailEnd type="oval"/>
          </a:ln>
        </p:spPr>
        <p:txBody>
          <a:bodyPr lIns="50800" tIns="50800" rIns="50800" bIns="50800" anchor="ctr"/>
          <a:lstStyle/>
          <a:p>
            <a:pPr algn="ctr">
              <a:lnSpc>
                <a:spcPct val="100000"/>
              </a:lnSpc>
              <a:defRPr sz="3200" cap="none" spc="0">
                <a:latin typeface="Helvetica Light"/>
                <a:ea typeface="Helvetica Light"/>
                <a:cs typeface="Helvetica Light"/>
                <a:sym typeface="Helvetica Light"/>
              </a:defRPr>
            </a:pPr>
            <a:endParaRPr/>
          </a:p>
        </p:txBody>
      </p:sp>
      <p:sp>
        <p:nvSpPr>
          <p:cNvPr id="3501" name="Line"/>
          <p:cNvSpPr/>
          <p:nvPr/>
        </p:nvSpPr>
        <p:spPr>
          <a:xfrm>
            <a:off x="10293980" y="8022165"/>
            <a:ext cx="1" cy="1460501"/>
          </a:xfrm>
          <a:prstGeom prst="line">
            <a:avLst/>
          </a:prstGeom>
          <a:ln w="63500">
            <a:solidFill>
              <a:srgbClr val="FFFFFF"/>
            </a:solidFill>
            <a:miter lim="400000"/>
            <a:headEnd type="oval"/>
            <a:tailEnd type="oval"/>
          </a:ln>
        </p:spPr>
        <p:txBody>
          <a:bodyPr lIns="50800" tIns="50800" rIns="50800" bIns="50800" anchor="ctr"/>
          <a:lstStyle/>
          <a:p>
            <a:pPr algn="ctr">
              <a:lnSpc>
                <a:spcPct val="100000"/>
              </a:lnSpc>
              <a:defRPr sz="3200" cap="none" spc="0">
                <a:latin typeface="Helvetica Light"/>
                <a:ea typeface="Helvetica Light"/>
                <a:cs typeface="Helvetica Light"/>
                <a:sym typeface="Helvetica Light"/>
              </a:defRPr>
            </a:pPr>
            <a:endParaRPr/>
          </a:p>
        </p:txBody>
      </p:sp>
      <p:sp>
        <p:nvSpPr>
          <p:cNvPr id="3503" name="title here"/>
          <p:cNvSpPr txBox="1"/>
          <p:nvPr/>
        </p:nvSpPr>
        <p:spPr>
          <a:xfrm>
            <a:off x="8683969" y="10761350"/>
            <a:ext cx="3220022" cy="61965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ctr">
              <a:lnSpc>
                <a:spcPct val="120000"/>
              </a:lnSpc>
              <a:defRPr sz="3000" spc="90">
                <a:solidFill>
                  <a:srgbClr val="FFFFFF"/>
                </a:solidFill>
                <a:latin typeface="Montserrat-Regular"/>
                <a:ea typeface="Montserrat-Regular"/>
                <a:cs typeface="Montserrat-Regular"/>
                <a:sym typeface="Montserrat-Regular"/>
              </a:defRPr>
            </a:lvl1pPr>
          </a:lstStyle>
          <a:p>
            <a:r>
              <a:rPr lang="en-US" dirty="0"/>
              <a:t>ReactJS</a:t>
            </a:r>
            <a:endParaRPr dirty="0"/>
          </a:p>
        </p:txBody>
      </p:sp>
      <p:sp>
        <p:nvSpPr>
          <p:cNvPr id="3504" name="Sed ut perspiciatis unde omnis."/>
          <p:cNvSpPr txBox="1"/>
          <p:nvPr/>
        </p:nvSpPr>
        <p:spPr>
          <a:xfrm>
            <a:off x="8683969" y="11476391"/>
            <a:ext cx="3220022" cy="52245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ctr">
              <a:lnSpc>
                <a:spcPct val="120000"/>
              </a:lnSpc>
              <a:defRPr sz="2500" cap="none" spc="75">
                <a:solidFill>
                  <a:srgbClr val="FFFFFF"/>
                </a:solidFill>
                <a:latin typeface="Raleway Light"/>
                <a:ea typeface="Raleway Light"/>
                <a:cs typeface="Raleway Light"/>
                <a:sym typeface="Raleway Light"/>
              </a:defRPr>
            </a:lvl1pPr>
          </a:lstStyle>
          <a:p>
            <a:r>
              <a:rPr lang="en-US" dirty="0"/>
              <a:t>Library</a:t>
            </a:r>
            <a:endParaRPr dirty="0"/>
          </a:p>
        </p:txBody>
      </p:sp>
      <p:sp>
        <p:nvSpPr>
          <p:cNvPr id="3506" name="title here"/>
          <p:cNvSpPr txBox="1"/>
          <p:nvPr/>
        </p:nvSpPr>
        <p:spPr>
          <a:xfrm>
            <a:off x="10527454" y="3211328"/>
            <a:ext cx="3220021" cy="61965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ctr">
              <a:lnSpc>
                <a:spcPct val="120000"/>
              </a:lnSpc>
              <a:defRPr sz="3000" spc="90">
                <a:solidFill>
                  <a:srgbClr val="FFFFFF"/>
                </a:solidFill>
                <a:latin typeface="Montserrat-Regular"/>
                <a:ea typeface="Montserrat-Regular"/>
                <a:cs typeface="Montserrat-Regular"/>
                <a:sym typeface="Montserrat-Regular"/>
              </a:defRPr>
            </a:lvl1pPr>
          </a:lstStyle>
          <a:p>
            <a:r>
              <a:rPr lang="en-US" dirty="0"/>
              <a:t>Redux</a:t>
            </a:r>
            <a:endParaRPr dirty="0"/>
          </a:p>
        </p:txBody>
      </p:sp>
      <p:sp>
        <p:nvSpPr>
          <p:cNvPr id="3507" name="Sed ut perspiciatis unde omnis."/>
          <p:cNvSpPr txBox="1"/>
          <p:nvPr/>
        </p:nvSpPr>
        <p:spPr>
          <a:xfrm>
            <a:off x="10527454" y="3926369"/>
            <a:ext cx="3220021" cy="52245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ctr">
              <a:lnSpc>
                <a:spcPct val="120000"/>
              </a:lnSpc>
              <a:defRPr sz="2500" cap="none" spc="75">
                <a:solidFill>
                  <a:srgbClr val="FFFFFF"/>
                </a:solidFill>
                <a:latin typeface="Raleway Light"/>
                <a:ea typeface="Raleway Light"/>
                <a:cs typeface="Raleway Light"/>
                <a:sym typeface="Raleway Light"/>
              </a:defRPr>
            </a:lvl1pPr>
          </a:lstStyle>
          <a:p>
            <a:r>
              <a:rPr lang="en-US" dirty="0"/>
              <a:t>State Management</a:t>
            </a:r>
            <a:endParaRPr dirty="0"/>
          </a:p>
        </p:txBody>
      </p:sp>
      <p:sp>
        <p:nvSpPr>
          <p:cNvPr id="3509" name="title here"/>
          <p:cNvSpPr txBox="1"/>
          <p:nvPr/>
        </p:nvSpPr>
        <p:spPr>
          <a:xfrm>
            <a:off x="12312796" y="10761350"/>
            <a:ext cx="3220021" cy="61965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ctr">
              <a:lnSpc>
                <a:spcPct val="120000"/>
              </a:lnSpc>
              <a:defRPr sz="3000" spc="90">
                <a:solidFill>
                  <a:srgbClr val="FFFFFF"/>
                </a:solidFill>
                <a:latin typeface="Montserrat-Regular"/>
                <a:ea typeface="Montserrat-Regular"/>
                <a:cs typeface="Montserrat-Regular"/>
                <a:sym typeface="Montserrat-Regular"/>
              </a:defRPr>
            </a:lvl1pPr>
          </a:lstStyle>
          <a:p>
            <a:r>
              <a:rPr lang="en-US" dirty="0"/>
              <a:t>Jest </a:t>
            </a:r>
            <a:endParaRPr dirty="0"/>
          </a:p>
        </p:txBody>
      </p:sp>
      <p:sp>
        <p:nvSpPr>
          <p:cNvPr id="3510" name="Sed ut perspiciatis unde omnis."/>
          <p:cNvSpPr txBox="1"/>
          <p:nvPr/>
        </p:nvSpPr>
        <p:spPr>
          <a:xfrm>
            <a:off x="12312796" y="11476391"/>
            <a:ext cx="3220021" cy="98411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lvl1pPr algn="ctr">
              <a:lnSpc>
                <a:spcPct val="120000"/>
              </a:lnSpc>
              <a:defRPr sz="2500" cap="none" spc="75">
                <a:solidFill>
                  <a:srgbClr val="FFFFFF"/>
                </a:solidFill>
                <a:latin typeface="Raleway Light"/>
                <a:ea typeface="Raleway Light"/>
                <a:cs typeface="Raleway Light"/>
                <a:sym typeface="Raleway Light"/>
              </a:defRPr>
            </a:lvl1pPr>
          </a:lstStyle>
          <a:p>
            <a:r>
              <a:rPr lang="en-US" dirty="0"/>
              <a:t>( Mocha + Chai ) Testing</a:t>
            </a:r>
            <a:endParaRPr dirty="0"/>
          </a:p>
        </p:txBody>
      </p:sp>
      <p:sp>
        <p:nvSpPr>
          <p:cNvPr id="3512" name="title here"/>
          <p:cNvSpPr txBox="1"/>
          <p:nvPr/>
        </p:nvSpPr>
        <p:spPr>
          <a:xfrm>
            <a:off x="14101837" y="4418427"/>
            <a:ext cx="3220021" cy="61965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ctr">
              <a:lnSpc>
                <a:spcPct val="120000"/>
              </a:lnSpc>
              <a:defRPr sz="3000" spc="90">
                <a:solidFill>
                  <a:srgbClr val="FFFFFF"/>
                </a:solidFill>
                <a:latin typeface="Montserrat-Regular"/>
                <a:ea typeface="Montserrat-Regular"/>
                <a:cs typeface="Montserrat-Regular"/>
                <a:sym typeface="Montserrat-Regular"/>
              </a:defRPr>
            </a:lvl1pPr>
          </a:lstStyle>
          <a:p>
            <a:r>
              <a:rPr lang="tr-TR" dirty="0"/>
              <a:t>FIRESTORE</a:t>
            </a:r>
            <a:endParaRPr dirty="0"/>
          </a:p>
        </p:txBody>
      </p:sp>
      <p:sp>
        <p:nvSpPr>
          <p:cNvPr id="3515" name="title here"/>
          <p:cNvSpPr txBox="1"/>
          <p:nvPr/>
        </p:nvSpPr>
        <p:spPr>
          <a:xfrm>
            <a:off x="6851796" y="3211328"/>
            <a:ext cx="3220021" cy="61965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ctr">
              <a:lnSpc>
                <a:spcPct val="120000"/>
              </a:lnSpc>
              <a:defRPr sz="3000" spc="90">
                <a:solidFill>
                  <a:srgbClr val="FFFFFF"/>
                </a:solidFill>
                <a:latin typeface="Montserrat-Regular"/>
                <a:ea typeface="Montserrat-Regular"/>
                <a:cs typeface="Montserrat-Regular"/>
                <a:sym typeface="Montserrat-Regular"/>
              </a:defRPr>
            </a:lvl1pPr>
          </a:lstStyle>
          <a:p>
            <a:r>
              <a:rPr lang="en-US" dirty="0"/>
              <a:t>JavaScript</a:t>
            </a:r>
            <a:endParaRPr dirty="0"/>
          </a:p>
        </p:txBody>
      </p:sp>
      <p:sp>
        <p:nvSpPr>
          <p:cNvPr id="3516" name="Sed ut perspiciatis unde omnis."/>
          <p:cNvSpPr txBox="1"/>
          <p:nvPr/>
        </p:nvSpPr>
        <p:spPr>
          <a:xfrm>
            <a:off x="6851796" y="3926369"/>
            <a:ext cx="3220021" cy="98411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lvl1pPr algn="ctr">
              <a:lnSpc>
                <a:spcPct val="120000"/>
              </a:lnSpc>
              <a:defRPr sz="2500" cap="none" spc="75">
                <a:solidFill>
                  <a:srgbClr val="FFFFFF"/>
                </a:solidFill>
                <a:latin typeface="Raleway Light"/>
                <a:ea typeface="Raleway Light"/>
                <a:cs typeface="Raleway Light"/>
                <a:sym typeface="Raleway Light"/>
              </a:defRPr>
            </a:lvl1pPr>
          </a:lstStyle>
          <a:p>
            <a:r>
              <a:rPr lang="en-US" dirty="0"/>
              <a:t>Programming Language</a:t>
            </a:r>
            <a:endParaRPr dirty="0"/>
          </a:p>
        </p:txBody>
      </p:sp>
      <p:sp>
        <p:nvSpPr>
          <p:cNvPr id="49" name="our amazing partners">
            <a:extLst>
              <a:ext uri="{FF2B5EF4-FFF2-40B4-BE49-F238E27FC236}">
                <a16:creationId xmlns:a16="http://schemas.microsoft.com/office/drawing/2014/main" id="{5F475239-64C7-452E-8512-0F0BDF482B55}"/>
              </a:ext>
            </a:extLst>
          </p:cNvPr>
          <p:cNvSpPr txBox="1"/>
          <p:nvPr/>
        </p:nvSpPr>
        <p:spPr>
          <a:xfrm>
            <a:off x="1387405" y="785486"/>
            <a:ext cx="8656422" cy="7950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a:solidFill>
                  <a:srgbClr val="FFFFFF"/>
                </a:solidFill>
              </a:defRPr>
            </a:lvl1pPr>
          </a:lstStyle>
          <a:p>
            <a:r>
              <a:rPr lang="en-US" dirty="0"/>
              <a:t>Technologies Used</a:t>
            </a:r>
          </a:p>
        </p:txBody>
      </p:sp>
      <p:sp>
        <p:nvSpPr>
          <p:cNvPr id="50" name="Rectangle">
            <a:extLst>
              <a:ext uri="{FF2B5EF4-FFF2-40B4-BE49-F238E27FC236}">
                <a16:creationId xmlns:a16="http://schemas.microsoft.com/office/drawing/2014/main" id="{7F912B3F-09BC-4172-82A6-76B82BA09AB7}"/>
              </a:ext>
            </a:extLst>
          </p:cNvPr>
          <p:cNvSpPr/>
          <p:nvPr/>
        </p:nvSpPr>
        <p:spPr>
          <a:xfrm>
            <a:off x="1462886" y="1749825"/>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8198" name="Picture 6" descr="React Redux application npm - Blog - Sujan">
            <a:extLst>
              <a:ext uri="{FF2B5EF4-FFF2-40B4-BE49-F238E27FC236}">
                <a16:creationId xmlns:a16="http://schemas.microsoft.com/office/drawing/2014/main" id="{4E7F52BA-54F6-4D17-B106-1E76ACD945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53962" y="2032917"/>
            <a:ext cx="1165656" cy="116565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a:extLst>
              <a:ext uri="{FF2B5EF4-FFF2-40B4-BE49-F238E27FC236}">
                <a16:creationId xmlns:a16="http://schemas.microsoft.com/office/drawing/2014/main" id="{65A7C47E-B67A-4916-8E83-1A95193C1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8195" y="2981710"/>
            <a:ext cx="1400232" cy="1400232"/>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GitHub - divyakalidindi/react-native">
            <a:extLst>
              <a:ext uri="{FF2B5EF4-FFF2-40B4-BE49-F238E27FC236}">
                <a16:creationId xmlns:a16="http://schemas.microsoft.com/office/drawing/2014/main" id="{3AE16DF3-3E80-4595-8072-732A6500A7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52854" y="9583920"/>
            <a:ext cx="1280860" cy="1280860"/>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a:extLst>
              <a:ext uri="{FF2B5EF4-FFF2-40B4-BE49-F238E27FC236}">
                <a16:creationId xmlns:a16="http://schemas.microsoft.com/office/drawing/2014/main" id="{C09FE4B1-81EB-48EC-9BDF-47771C3745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413128" y="9713589"/>
            <a:ext cx="1005887" cy="1109435"/>
          </a:xfrm>
          <a:prstGeom prst="rect">
            <a:avLst/>
          </a:prstGeom>
          <a:noFill/>
          <a:extLst>
            <a:ext uri="{909E8E84-426E-40DD-AFC4-6F175D3DCCD1}">
              <a14:hiddenFill xmlns:a14="http://schemas.microsoft.com/office/drawing/2010/main">
                <a:solidFill>
                  <a:srgbClr val="FFFFFF"/>
                </a:solidFill>
              </a14:hiddenFill>
            </a:ext>
          </a:extLst>
        </p:spPr>
      </p:pic>
      <p:pic>
        <p:nvPicPr>
          <p:cNvPr id="8216" name="Picture 24">
            <a:extLst>
              <a:ext uri="{FF2B5EF4-FFF2-40B4-BE49-F238E27FC236}">
                <a16:creationId xmlns:a16="http://schemas.microsoft.com/office/drawing/2014/main" id="{A218E528-0B21-41CE-808D-29813ABFF0F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60309" y="2039342"/>
            <a:ext cx="1201602" cy="1201602"/>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a:extLst>
              <a:ext uri="{FF2B5EF4-FFF2-40B4-BE49-F238E27FC236}">
                <a16:creationId xmlns:a16="http://schemas.microsoft.com/office/drawing/2014/main" id="{DAEBDB15-5DDD-424C-9E7E-35810BF74636}"/>
              </a:ext>
            </a:extLst>
          </p:cNvPr>
          <p:cNvGrpSpPr/>
          <p:nvPr/>
        </p:nvGrpSpPr>
        <p:grpSpPr>
          <a:xfrm>
            <a:off x="523974" y="3357475"/>
            <a:ext cx="4312812" cy="4125438"/>
            <a:chOff x="0" y="0"/>
            <a:chExt cx="4312810" cy="4125436"/>
          </a:xfrm>
        </p:grpSpPr>
        <p:sp>
          <p:nvSpPr>
            <p:cNvPr id="41" name="Shape">
              <a:extLst>
                <a:ext uri="{FF2B5EF4-FFF2-40B4-BE49-F238E27FC236}">
                  <a16:creationId xmlns:a16="http://schemas.microsoft.com/office/drawing/2014/main" id="{E6E43E45-BC7A-43FF-8238-37B5A5D20C22}"/>
                </a:ext>
              </a:extLst>
            </p:cNvPr>
            <p:cNvSpPr/>
            <p:nvPr/>
          </p:nvSpPr>
          <p:spPr>
            <a:xfrm>
              <a:off x="-1" y="1895321"/>
              <a:ext cx="4312812" cy="2230116"/>
            </a:xfrm>
            <a:custGeom>
              <a:avLst/>
              <a:gdLst/>
              <a:ahLst/>
              <a:cxnLst>
                <a:cxn ang="0">
                  <a:pos x="wd2" y="hd2"/>
                </a:cxn>
                <a:cxn ang="5400000">
                  <a:pos x="wd2" y="hd2"/>
                </a:cxn>
                <a:cxn ang="10800000">
                  <a:pos x="wd2" y="hd2"/>
                </a:cxn>
                <a:cxn ang="16200000">
                  <a:pos x="wd2" y="hd2"/>
                </a:cxn>
              </a:cxnLst>
              <a:rect l="0" t="0" r="r" b="b"/>
              <a:pathLst>
                <a:path w="21493" h="21529" extrusionOk="0">
                  <a:moveTo>
                    <a:pt x="7931" y="7"/>
                  </a:moveTo>
                  <a:cubicBezTo>
                    <a:pt x="7839" y="17"/>
                    <a:pt x="7747" y="35"/>
                    <a:pt x="7657" y="64"/>
                  </a:cubicBezTo>
                  <a:cubicBezTo>
                    <a:pt x="7339" y="179"/>
                    <a:pt x="7101" y="358"/>
                    <a:pt x="6630" y="711"/>
                  </a:cubicBezTo>
                  <a:lnTo>
                    <a:pt x="1084" y="4865"/>
                  </a:lnTo>
                  <a:cubicBezTo>
                    <a:pt x="612" y="5218"/>
                    <a:pt x="373" y="5397"/>
                    <a:pt x="185" y="5661"/>
                  </a:cubicBezTo>
                  <a:cubicBezTo>
                    <a:pt x="-11" y="5963"/>
                    <a:pt x="-54" y="6330"/>
                    <a:pt x="68" y="6664"/>
                  </a:cubicBezTo>
                  <a:cubicBezTo>
                    <a:pt x="192" y="6960"/>
                    <a:pt x="384" y="7182"/>
                    <a:pt x="763" y="7620"/>
                  </a:cubicBezTo>
                  <a:lnTo>
                    <a:pt x="11897" y="20513"/>
                  </a:lnTo>
                  <a:cubicBezTo>
                    <a:pt x="12281" y="20958"/>
                    <a:pt x="12474" y="21180"/>
                    <a:pt x="12758" y="21356"/>
                  </a:cubicBezTo>
                  <a:cubicBezTo>
                    <a:pt x="13083" y="21539"/>
                    <a:pt x="13477" y="21579"/>
                    <a:pt x="13836" y="21465"/>
                  </a:cubicBezTo>
                  <a:cubicBezTo>
                    <a:pt x="14154" y="21350"/>
                    <a:pt x="14393" y="21171"/>
                    <a:pt x="14863" y="20819"/>
                  </a:cubicBezTo>
                  <a:lnTo>
                    <a:pt x="20403" y="16669"/>
                  </a:lnTo>
                  <a:cubicBezTo>
                    <a:pt x="20880" y="16312"/>
                    <a:pt x="21119" y="16133"/>
                    <a:pt x="21308" y="15868"/>
                  </a:cubicBezTo>
                  <a:cubicBezTo>
                    <a:pt x="21504" y="15567"/>
                    <a:pt x="21546" y="15199"/>
                    <a:pt x="21424" y="14865"/>
                  </a:cubicBezTo>
                  <a:cubicBezTo>
                    <a:pt x="21300" y="14569"/>
                    <a:pt x="21109" y="14346"/>
                    <a:pt x="20731" y="13908"/>
                  </a:cubicBezTo>
                  <a:lnTo>
                    <a:pt x="9596" y="1016"/>
                  </a:lnTo>
                  <a:cubicBezTo>
                    <a:pt x="9212" y="571"/>
                    <a:pt x="9019" y="349"/>
                    <a:pt x="8735" y="173"/>
                  </a:cubicBezTo>
                  <a:cubicBezTo>
                    <a:pt x="8491" y="36"/>
                    <a:pt x="8209" y="-21"/>
                    <a:pt x="7931" y="7"/>
                  </a:cubicBezTo>
                  <a:close/>
                  <a:moveTo>
                    <a:pt x="9081" y="1449"/>
                  </a:moveTo>
                  <a:lnTo>
                    <a:pt x="20159" y="14276"/>
                  </a:lnTo>
                  <a:lnTo>
                    <a:pt x="12412" y="20080"/>
                  </a:lnTo>
                  <a:lnTo>
                    <a:pt x="1334" y="7253"/>
                  </a:lnTo>
                  <a:lnTo>
                    <a:pt x="9081" y="1449"/>
                  </a:lnTo>
                  <a:close/>
                </a:path>
              </a:pathLst>
            </a:custGeom>
            <a:solidFill>
              <a:srgbClr val="A6AAA9"/>
            </a:solidFill>
            <a:ln w="12700" cap="flat">
              <a:noFill/>
              <a:miter lim="400000"/>
            </a:ln>
            <a:effectLst/>
          </p:spPr>
          <p:txBody>
            <a:bodyPr wrap="square" lIns="50800" tIns="50800" rIns="50800" bIns="50800" numCol="1" anchor="ctr">
              <a:noAutofit/>
            </a:bodyPr>
            <a:lstStyle/>
            <a:p>
              <a:pPr algn="ctr">
                <a:lnSpc>
                  <a:spcPct val="100000"/>
                </a:lnSpc>
                <a:defRPr b="1" cap="none" spc="0">
                  <a:solidFill>
                    <a:srgbClr val="53585F"/>
                  </a:solidFill>
                  <a:latin typeface="Helvetica Neue"/>
                  <a:ea typeface="Helvetica Neue"/>
                  <a:cs typeface="Helvetica Neue"/>
                  <a:sym typeface="Helvetica Neue"/>
                </a:defRPr>
              </a:pPr>
              <a:endParaRPr/>
            </a:p>
          </p:txBody>
        </p:sp>
        <p:sp>
          <p:nvSpPr>
            <p:cNvPr id="42" name="Shape">
              <a:extLst>
                <a:ext uri="{FF2B5EF4-FFF2-40B4-BE49-F238E27FC236}">
                  <a16:creationId xmlns:a16="http://schemas.microsoft.com/office/drawing/2014/main" id="{7D4889A7-1D44-484C-84A2-AF96D642BB4D}"/>
                </a:ext>
              </a:extLst>
            </p:cNvPr>
            <p:cNvSpPr/>
            <p:nvPr/>
          </p:nvSpPr>
          <p:spPr>
            <a:xfrm>
              <a:off x="267711" y="1498163"/>
              <a:ext cx="3777543" cy="1935938"/>
            </a:xfrm>
            <a:custGeom>
              <a:avLst/>
              <a:gdLst/>
              <a:ahLst/>
              <a:cxnLst>
                <a:cxn ang="0">
                  <a:pos x="wd2" y="hd2"/>
                </a:cxn>
                <a:cxn ang="5400000">
                  <a:pos x="wd2" y="hd2"/>
                </a:cxn>
                <a:cxn ang="10800000">
                  <a:pos x="wd2" y="hd2"/>
                </a:cxn>
                <a:cxn ang="16200000">
                  <a:pos x="wd2" y="hd2"/>
                </a:cxn>
              </a:cxnLst>
              <a:rect l="0" t="0" r="r" b="b"/>
              <a:pathLst>
                <a:path w="21600" h="21600" extrusionOk="0">
                  <a:moveTo>
                    <a:pt x="8889" y="0"/>
                  </a:moveTo>
                  <a:lnTo>
                    <a:pt x="0" y="6729"/>
                  </a:lnTo>
                  <a:lnTo>
                    <a:pt x="12711" y="21600"/>
                  </a:lnTo>
                  <a:lnTo>
                    <a:pt x="21600" y="14871"/>
                  </a:lnTo>
                  <a:lnTo>
                    <a:pt x="8889" y="0"/>
                  </a:lnTo>
                  <a:close/>
                </a:path>
              </a:pathLst>
            </a:custGeom>
            <a:solidFill>
              <a:srgbClr val="A6AAA9"/>
            </a:solidFill>
            <a:ln w="12700" cap="flat">
              <a:noFill/>
              <a:miter lim="400000"/>
            </a:ln>
            <a:effectLst/>
          </p:spPr>
          <p:txBody>
            <a:bodyPr wrap="square" lIns="50800" tIns="50800" rIns="50800" bIns="50800" numCol="1" anchor="ctr">
              <a:noAutofit/>
            </a:bodyPr>
            <a:lstStyle/>
            <a:p>
              <a:pPr algn="ctr">
                <a:lnSpc>
                  <a:spcPct val="100000"/>
                </a:lnSpc>
                <a:defRPr b="1" cap="none" spc="0">
                  <a:solidFill>
                    <a:srgbClr val="FFFFFF"/>
                  </a:solidFill>
                  <a:latin typeface="Helvetica Neue"/>
                  <a:ea typeface="Helvetica Neue"/>
                  <a:cs typeface="Helvetica Neue"/>
                  <a:sym typeface="Helvetica Neue"/>
                </a:defRPr>
              </a:pPr>
              <a:endParaRPr/>
            </a:p>
          </p:txBody>
        </p:sp>
        <p:sp>
          <p:nvSpPr>
            <p:cNvPr id="43" name="Shape">
              <a:extLst>
                <a:ext uri="{FF2B5EF4-FFF2-40B4-BE49-F238E27FC236}">
                  <a16:creationId xmlns:a16="http://schemas.microsoft.com/office/drawing/2014/main" id="{21B34A41-399A-4728-8379-02276DC41B7F}"/>
                </a:ext>
              </a:extLst>
            </p:cNvPr>
            <p:cNvSpPr/>
            <p:nvPr/>
          </p:nvSpPr>
          <p:spPr>
            <a:xfrm>
              <a:off x="267633" y="785990"/>
              <a:ext cx="3777544" cy="1935939"/>
            </a:xfrm>
            <a:custGeom>
              <a:avLst/>
              <a:gdLst/>
              <a:ahLst/>
              <a:cxnLst>
                <a:cxn ang="0">
                  <a:pos x="wd2" y="hd2"/>
                </a:cxn>
                <a:cxn ang="5400000">
                  <a:pos x="wd2" y="hd2"/>
                </a:cxn>
                <a:cxn ang="10800000">
                  <a:pos x="wd2" y="hd2"/>
                </a:cxn>
                <a:cxn ang="16200000">
                  <a:pos x="wd2" y="hd2"/>
                </a:cxn>
              </a:cxnLst>
              <a:rect l="0" t="0" r="r" b="b"/>
              <a:pathLst>
                <a:path w="21600" h="21600" extrusionOk="0">
                  <a:moveTo>
                    <a:pt x="8889" y="0"/>
                  </a:moveTo>
                  <a:lnTo>
                    <a:pt x="0" y="6729"/>
                  </a:lnTo>
                  <a:lnTo>
                    <a:pt x="12711" y="21600"/>
                  </a:lnTo>
                  <a:lnTo>
                    <a:pt x="21600" y="14871"/>
                  </a:lnTo>
                  <a:lnTo>
                    <a:pt x="8889" y="0"/>
                  </a:lnTo>
                  <a:close/>
                </a:path>
              </a:pathLst>
            </a:custGeom>
            <a:solidFill>
              <a:srgbClr val="53585F">
                <a:alpha val="75000"/>
              </a:srgbClr>
            </a:solidFill>
            <a:ln w="12700" cap="flat">
              <a:noFill/>
              <a:miter lim="400000"/>
            </a:ln>
            <a:effectLst/>
          </p:spPr>
          <p:txBody>
            <a:bodyPr wrap="square" lIns="50800" tIns="50800" rIns="50800" bIns="50800" numCol="1" anchor="ctr">
              <a:noAutofit/>
            </a:bodyPr>
            <a:lstStyle/>
            <a:p>
              <a:pPr algn="ctr">
                <a:lnSpc>
                  <a:spcPct val="100000"/>
                </a:lnSpc>
                <a:defRPr b="1" cap="none" spc="0">
                  <a:solidFill>
                    <a:srgbClr val="FFFFFF"/>
                  </a:solidFill>
                  <a:latin typeface="Helvetica Neue"/>
                  <a:ea typeface="Helvetica Neue"/>
                  <a:cs typeface="Helvetica Neue"/>
                  <a:sym typeface="Helvetica Neue"/>
                </a:defRPr>
              </a:pPr>
              <a:endParaRPr/>
            </a:p>
          </p:txBody>
        </p:sp>
        <p:sp>
          <p:nvSpPr>
            <p:cNvPr id="44" name="Shape">
              <a:extLst>
                <a:ext uri="{FF2B5EF4-FFF2-40B4-BE49-F238E27FC236}">
                  <a16:creationId xmlns:a16="http://schemas.microsoft.com/office/drawing/2014/main" id="{41E99B6E-247E-408B-970B-45EBCC01FB6A}"/>
                </a:ext>
              </a:extLst>
            </p:cNvPr>
            <p:cNvSpPr/>
            <p:nvPr/>
          </p:nvSpPr>
          <p:spPr>
            <a:xfrm>
              <a:off x="267633" y="0"/>
              <a:ext cx="3777544" cy="1935938"/>
            </a:xfrm>
            <a:custGeom>
              <a:avLst/>
              <a:gdLst/>
              <a:ahLst/>
              <a:cxnLst>
                <a:cxn ang="0">
                  <a:pos x="wd2" y="hd2"/>
                </a:cxn>
                <a:cxn ang="5400000">
                  <a:pos x="wd2" y="hd2"/>
                </a:cxn>
                <a:cxn ang="10800000">
                  <a:pos x="wd2" y="hd2"/>
                </a:cxn>
                <a:cxn ang="16200000">
                  <a:pos x="wd2" y="hd2"/>
                </a:cxn>
              </a:cxnLst>
              <a:rect l="0" t="0" r="r" b="b"/>
              <a:pathLst>
                <a:path w="21600" h="21600" extrusionOk="0">
                  <a:moveTo>
                    <a:pt x="8889" y="0"/>
                  </a:moveTo>
                  <a:lnTo>
                    <a:pt x="0" y="6729"/>
                  </a:lnTo>
                  <a:lnTo>
                    <a:pt x="12711" y="21600"/>
                  </a:lnTo>
                  <a:lnTo>
                    <a:pt x="21600" y="14871"/>
                  </a:lnTo>
                  <a:lnTo>
                    <a:pt x="8889" y="0"/>
                  </a:lnTo>
                  <a:close/>
                </a:path>
              </a:pathLst>
            </a:custGeom>
            <a:solidFill>
              <a:srgbClr val="A6AAA9">
                <a:alpha val="75000"/>
              </a:srgbClr>
            </a:solidFill>
            <a:ln w="12700" cap="flat">
              <a:noFill/>
              <a:miter lim="400000"/>
            </a:ln>
            <a:effectLst/>
          </p:spPr>
          <p:txBody>
            <a:bodyPr wrap="square" lIns="50800" tIns="50800" rIns="50800" bIns="50800" numCol="1" anchor="ctr">
              <a:noAutofit/>
            </a:bodyPr>
            <a:lstStyle/>
            <a:p>
              <a:pPr>
                <a:lnSpc>
                  <a:spcPct val="120000"/>
                </a:lnSpc>
                <a:defRPr sz="2400" b="1" spc="240">
                  <a:solidFill>
                    <a:srgbClr val="53585F"/>
                  </a:solidFill>
                  <a:latin typeface="Helvetica Neue"/>
                  <a:ea typeface="Helvetica Neue"/>
                  <a:cs typeface="Helvetica Neue"/>
                  <a:sym typeface="Helvetica Neue"/>
                </a:defRPr>
              </a:pPr>
              <a:endParaRPr/>
            </a:p>
          </p:txBody>
        </p:sp>
        <p:sp>
          <p:nvSpPr>
            <p:cNvPr id="45" name="Shape">
              <a:extLst>
                <a:ext uri="{FF2B5EF4-FFF2-40B4-BE49-F238E27FC236}">
                  <a16:creationId xmlns:a16="http://schemas.microsoft.com/office/drawing/2014/main" id="{39CA2FD3-02E4-4DDF-B15C-4FB5F7E8C713}"/>
                </a:ext>
              </a:extLst>
            </p:cNvPr>
            <p:cNvSpPr/>
            <p:nvPr/>
          </p:nvSpPr>
          <p:spPr>
            <a:xfrm>
              <a:off x="764089" y="422258"/>
              <a:ext cx="1292172" cy="662221"/>
            </a:xfrm>
            <a:custGeom>
              <a:avLst/>
              <a:gdLst/>
              <a:ahLst/>
              <a:cxnLst>
                <a:cxn ang="0">
                  <a:pos x="wd2" y="hd2"/>
                </a:cxn>
                <a:cxn ang="5400000">
                  <a:pos x="wd2" y="hd2"/>
                </a:cxn>
                <a:cxn ang="10800000">
                  <a:pos x="wd2" y="hd2"/>
                </a:cxn>
                <a:cxn ang="16200000">
                  <a:pos x="wd2" y="hd2"/>
                </a:cxn>
              </a:cxnLst>
              <a:rect l="0" t="0" r="r" b="b"/>
              <a:pathLst>
                <a:path w="21600" h="21600" extrusionOk="0">
                  <a:moveTo>
                    <a:pt x="8889" y="0"/>
                  </a:moveTo>
                  <a:lnTo>
                    <a:pt x="0" y="6729"/>
                  </a:lnTo>
                  <a:lnTo>
                    <a:pt x="12711" y="21600"/>
                  </a:lnTo>
                  <a:lnTo>
                    <a:pt x="21600" y="14871"/>
                  </a:lnTo>
                  <a:lnTo>
                    <a:pt x="8889" y="0"/>
                  </a:lnTo>
                  <a:close/>
                </a:path>
              </a:pathLst>
            </a:custGeom>
            <a:solidFill>
              <a:srgbClr val="FFFFFF"/>
            </a:solidFill>
            <a:ln w="12700" cap="flat">
              <a:noFill/>
              <a:miter lim="400000"/>
            </a:ln>
            <a:effectLst/>
          </p:spPr>
          <p:txBody>
            <a:bodyPr wrap="square" lIns="50800" tIns="50800" rIns="50800" bIns="50800" numCol="1" anchor="ctr">
              <a:noAutofit/>
            </a:bodyPr>
            <a:lstStyle/>
            <a:p>
              <a:pPr algn="ctr">
                <a:lnSpc>
                  <a:spcPct val="100000"/>
                </a:lnSpc>
                <a:defRPr b="1" cap="none" spc="0">
                  <a:solidFill>
                    <a:srgbClr val="53585F"/>
                  </a:solidFill>
                  <a:latin typeface="Helvetica Neue"/>
                  <a:ea typeface="Helvetica Neue"/>
                  <a:cs typeface="Helvetica Neue"/>
                  <a:sym typeface="Helvetica Neue"/>
                </a:defRPr>
              </a:pPr>
              <a:endParaRPr/>
            </a:p>
          </p:txBody>
        </p:sp>
        <p:sp>
          <p:nvSpPr>
            <p:cNvPr id="46" name="Shape">
              <a:extLst>
                <a:ext uri="{FF2B5EF4-FFF2-40B4-BE49-F238E27FC236}">
                  <a16:creationId xmlns:a16="http://schemas.microsoft.com/office/drawing/2014/main" id="{51B7CE02-377E-4AF7-B0D3-443ECD06D70F}"/>
                </a:ext>
              </a:extLst>
            </p:cNvPr>
            <p:cNvSpPr/>
            <p:nvPr/>
          </p:nvSpPr>
          <p:spPr>
            <a:xfrm>
              <a:off x="1679913" y="960219"/>
              <a:ext cx="1292171" cy="662220"/>
            </a:xfrm>
            <a:custGeom>
              <a:avLst/>
              <a:gdLst/>
              <a:ahLst/>
              <a:cxnLst>
                <a:cxn ang="0">
                  <a:pos x="wd2" y="hd2"/>
                </a:cxn>
                <a:cxn ang="5400000">
                  <a:pos x="wd2" y="hd2"/>
                </a:cxn>
                <a:cxn ang="10800000">
                  <a:pos x="wd2" y="hd2"/>
                </a:cxn>
                <a:cxn ang="16200000">
                  <a:pos x="wd2" y="hd2"/>
                </a:cxn>
              </a:cxnLst>
              <a:rect l="0" t="0" r="r" b="b"/>
              <a:pathLst>
                <a:path w="21600" h="21600" extrusionOk="0">
                  <a:moveTo>
                    <a:pt x="8889" y="0"/>
                  </a:moveTo>
                  <a:lnTo>
                    <a:pt x="0" y="6729"/>
                  </a:lnTo>
                  <a:lnTo>
                    <a:pt x="12711" y="21600"/>
                  </a:lnTo>
                  <a:lnTo>
                    <a:pt x="21600" y="14871"/>
                  </a:lnTo>
                  <a:lnTo>
                    <a:pt x="8889" y="0"/>
                  </a:lnTo>
                  <a:close/>
                </a:path>
              </a:pathLst>
            </a:custGeom>
            <a:solidFill>
              <a:srgbClr val="FFFFFF">
                <a:alpha val="50000"/>
              </a:srgbClr>
            </a:solidFill>
            <a:ln w="12700" cap="flat">
              <a:noFill/>
              <a:miter lim="400000"/>
            </a:ln>
            <a:effectLst/>
          </p:spPr>
          <p:txBody>
            <a:bodyPr wrap="square" lIns="50800" tIns="50800" rIns="50800" bIns="50800" numCol="1" anchor="ctr">
              <a:noAutofit/>
            </a:bodyPr>
            <a:lstStyle/>
            <a:p>
              <a:pPr algn="ctr">
                <a:lnSpc>
                  <a:spcPct val="100000"/>
                </a:lnSpc>
                <a:defRPr b="1" cap="none" spc="0">
                  <a:solidFill>
                    <a:srgbClr val="53585F"/>
                  </a:solidFill>
                  <a:latin typeface="Helvetica Neue"/>
                  <a:ea typeface="Helvetica Neue"/>
                  <a:cs typeface="Helvetica Neue"/>
                  <a:sym typeface="Helvetica Neue"/>
                </a:defRPr>
              </a:pPr>
              <a:endParaRPr/>
            </a:p>
          </p:txBody>
        </p:sp>
        <p:sp>
          <p:nvSpPr>
            <p:cNvPr id="47" name="Shape">
              <a:extLst>
                <a:ext uri="{FF2B5EF4-FFF2-40B4-BE49-F238E27FC236}">
                  <a16:creationId xmlns:a16="http://schemas.microsoft.com/office/drawing/2014/main" id="{96F9FDB1-6F0A-4ACF-B37B-D8868D78DAB6}"/>
                </a:ext>
              </a:extLst>
            </p:cNvPr>
            <p:cNvSpPr/>
            <p:nvPr/>
          </p:nvSpPr>
          <p:spPr>
            <a:xfrm>
              <a:off x="2058186" y="558369"/>
              <a:ext cx="874704" cy="448274"/>
            </a:xfrm>
            <a:custGeom>
              <a:avLst/>
              <a:gdLst/>
              <a:ahLst/>
              <a:cxnLst>
                <a:cxn ang="0">
                  <a:pos x="wd2" y="hd2"/>
                </a:cxn>
                <a:cxn ang="5400000">
                  <a:pos x="wd2" y="hd2"/>
                </a:cxn>
                <a:cxn ang="10800000">
                  <a:pos x="wd2" y="hd2"/>
                </a:cxn>
                <a:cxn ang="16200000">
                  <a:pos x="wd2" y="hd2"/>
                </a:cxn>
              </a:cxnLst>
              <a:rect l="0" t="0" r="r" b="b"/>
              <a:pathLst>
                <a:path w="21600" h="21600" extrusionOk="0">
                  <a:moveTo>
                    <a:pt x="8889" y="0"/>
                  </a:moveTo>
                  <a:lnTo>
                    <a:pt x="0" y="6729"/>
                  </a:lnTo>
                  <a:lnTo>
                    <a:pt x="12711" y="21600"/>
                  </a:lnTo>
                  <a:lnTo>
                    <a:pt x="21600" y="14871"/>
                  </a:lnTo>
                  <a:lnTo>
                    <a:pt x="8889" y="0"/>
                  </a:lnTo>
                  <a:close/>
                </a:path>
              </a:pathLst>
            </a:custGeom>
            <a:solidFill>
              <a:srgbClr val="FFFFFF">
                <a:alpha val="50000"/>
              </a:srgbClr>
            </a:solidFill>
            <a:ln w="12700" cap="flat">
              <a:noFill/>
              <a:miter lim="400000"/>
            </a:ln>
            <a:effectLst/>
          </p:spPr>
          <p:txBody>
            <a:bodyPr wrap="square" lIns="50800" tIns="50800" rIns="50800" bIns="50800" numCol="1" anchor="ctr">
              <a:noAutofit/>
            </a:bodyPr>
            <a:lstStyle/>
            <a:p>
              <a:pPr algn="ctr">
                <a:lnSpc>
                  <a:spcPct val="100000"/>
                </a:lnSpc>
                <a:defRPr b="1" cap="none" spc="0">
                  <a:solidFill>
                    <a:srgbClr val="53585F"/>
                  </a:solidFill>
                  <a:latin typeface="Helvetica Neue"/>
                  <a:ea typeface="Helvetica Neue"/>
                  <a:cs typeface="Helvetica Neue"/>
                  <a:sym typeface="Helvetica Neue"/>
                </a:defRPr>
              </a:pPr>
              <a:endParaRPr/>
            </a:p>
          </p:txBody>
        </p:sp>
        <p:sp>
          <p:nvSpPr>
            <p:cNvPr id="48" name="Shape">
              <a:extLst>
                <a:ext uri="{FF2B5EF4-FFF2-40B4-BE49-F238E27FC236}">
                  <a16:creationId xmlns:a16="http://schemas.microsoft.com/office/drawing/2014/main" id="{567A44AF-F24C-4617-8116-440F77B20123}"/>
                </a:ext>
              </a:extLst>
            </p:cNvPr>
            <p:cNvSpPr/>
            <p:nvPr/>
          </p:nvSpPr>
          <p:spPr>
            <a:xfrm>
              <a:off x="2622665" y="891225"/>
              <a:ext cx="874704" cy="448274"/>
            </a:xfrm>
            <a:custGeom>
              <a:avLst/>
              <a:gdLst/>
              <a:ahLst/>
              <a:cxnLst>
                <a:cxn ang="0">
                  <a:pos x="wd2" y="hd2"/>
                </a:cxn>
                <a:cxn ang="5400000">
                  <a:pos x="wd2" y="hd2"/>
                </a:cxn>
                <a:cxn ang="10800000">
                  <a:pos x="wd2" y="hd2"/>
                </a:cxn>
                <a:cxn ang="16200000">
                  <a:pos x="wd2" y="hd2"/>
                </a:cxn>
              </a:cxnLst>
              <a:rect l="0" t="0" r="r" b="b"/>
              <a:pathLst>
                <a:path w="21600" h="21600" extrusionOk="0">
                  <a:moveTo>
                    <a:pt x="8889" y="0"/>
                  </a:moveTo>
                  <a:lnTo>
                    <a:pt x="0" y="6729"/>
                  </a:lnTo>
                  <a:lnTo>
                    <a:pt x="12711" y="21600"/>
                  </a:lnTo>
                  <a:lnTo>
                    <a:pt x="21600" y="14871"/>
                  </a:lnTo>
                  <a:lnTo>
                    <a:pt x="8889" y="0"/>
                  </a:lnTo>
                  <a:close/>
                </a:path>
              </a:pathLst>
            </a:custGeom>
            <a:solidFill>
              <a:srgbClr val="FFFFFF">
                <a:alpha val="50000"/>
              </a:srgbClr>
            </a:solidFill>
            <a:ln w="12700" cap="flat">
              <a:noFill/>
              <a:miter lim="400000"/>
            </a:ln>
            <a:effectLst/>
          </p:spPr>
          <p:txBody>
            <a:bodyPr wrap="square" lIns="50800" tIns="50800" rIns="50800" bIns="50800" numCol="1" anchor="ctr">
              <a:noAutofit/>
            </a:bodyPr>
            <a:lstStyle/>
            <a:p>
              <a:pPr algn="ctr">
                <a:lnSpc>
                  <a:spcPct val="100000"/>
                </a:lnSpc>
                <a:defRPr b="1" cap="none" spc="0">
                  <a:solidFill>
                    <a:srgbClr val="53585F"/>
                  </a:solidFill>
                  <a:latin typeface="Helvetica Neue"/>
                  <a:ea typeface="Helvetica Neue"/>
                  <a:cs typeface="Helvetica Neue"/>
                  <a:sym typeface="Helvetica Neue"/>
                </a:defRPr>
              </a:pPr>
              <a:endParaRPr/>
            </a:p>
          </p:txBody>
        </p:sp>
      </p:gr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7885993" y="2676582"/>
            <a:ext cx="14557830" cy="3360920"/>
          </a:xfrm>
          <a:prstGeom prst="rect">
            <a:avLst/>
          </a:prstGeom>
          <a:noFill/>
        </p:spPr>
        <p:txBody>
          <a:bodyPr wrap="square" rtlCol="0">
            <a:spAutoFit/>
          </a:bodyPr>
          <a:lstStyle/>
          <a:p>
            <a:pPr algn="ctr"/>
            <a:r>
              <a:rPr lang="tr-TR" sz="23600" dirty="0">
                <a:solidFill>
                  <a:srgbClr val="FF5969"/>
                </a:solidFill>
                <a:latin typeface="Tw Cen MT" panose="020B0602020104020603" pitchFamily="34" charset="0"/>
              </a:rPr>
              <a:t>FIRESTORE</a:t>
            </a:r>
            <a:endParaRPr lang="en-US" sz="23600" dirty="0">
              <a:solidFill>
                <a:srgbClr val="FF5969"/>
              </a:solidFill>
              <a:latin typeface="Tw Cen MT" panose="020B0602020104020603" pitchFamily="34" charset="0"/>
            </a:endParaRPr>
          </a:p>
        </p:txBody>
      </p:sp>
      <p:grpSp>
        <p:nvGrpSpPr>
          <p:cNvPr id="51" name="Group 50">
            <a:extLst>
              <a:ext uri="{FF2B5EF4-FFF2-40B4-BE49-F238E27FC236}">
                <a16:creationId xmlns:a16="http://schemas.microsoft.com/office/drawing/2014/main" id="{312CB825-EAFB-4901-8C7E-D5477E0D31C8}"/>
              </a:ext>
            </a:extLst>
          </p:cNvPr>
          <p:cNvGrpSpPr/>
          <p:nvPr/>
        </p:nvGrpSpPr>
        <p:grpSpPr>
          <a:xfrm>
            <a:off x="11850786" y="9382392"/>
            <a:ext cx="6804587" cy="903648"/>
            <a:chOff x="4679586" y="878988"/>
            <a:chExt cx="1434489" cy="190500"/>
          </a:xfrm>
        </p:grpSpPr>
        <p:sp>
          <p:nvSpPr>
            <p:cNvPr id="52" name="Oval 51">
              <a:extLst>
                <a:ext uri="{FF2B5EF4-FFF2-40B4-BE49-F238E27FC236}">
                  <a16:creationId xmlns:a16="http://schemas.microsoft.com/office/drawing/2014/main" id="{A88C5CD2-8D88-4E1A-968C-C3E256B4316C}"/>
                </a:ext>
              </a:extLst>
            </p:cNvPr>
            <p:cNvSpPr/>
            <p:nvPr/>
          </p:nvSpPr>
          <p:spPr>
            <a:xfrm>
              <a:off x="4679586" y="878988"/>
              <a:ext cx="190500" cy="1905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53" name="Oval 52">
              <a:extLst>
                <a:ext uri="{FF2B5EF4-FFF2-40B4-BE49-F238E27FC236}">
                  <a16:creationId xmlns:a16="http://schemas.microsoft.com/office/drawing/2014/main" id="{39CA212B-3524-454E-9129-17FD0E8983F0}"/>
                </a:ext>
              </a:extLst>
            </p:cNvPr>
            <p:cNvSpPr/>
            <p:nvPr/>
          </p:nvSpPr>
          <p:spPr>
            <a:xfrm>
              <a:off x="4990736" y="878988"/>
              <a:ext cx="190500" cy="190500"/>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54" name="Oval 53">
              <a:extLst>
                <a:ext uri="{FF2B5EF4-FFF2-40B4-BE49-F238E27FC236}">
                  <a16:creationId xmlns:a16="http://schemas.microsoft.com/office/drawing/2014/main" id="{6487D07D-4424-43AA-9CF5-4A04A38B6C2D}"/>
                </a:ext>
              </a:extLst>
            </p:cNvPr>
            <p:cNvSpPr/>
            <p:nvPr/>
          </p:nvSpPr>
          <p:spPr>
            <a:xfrm>
              <a:off x="5301522" y="878988"/>
              <a:ext cx="190500" cy="190500"/>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55" name="Oval 54">
              <a:extLst>
                <a:ext uri="{FF2B5EF4-FFF2-40B4-BE49-F238E27FC236}">
                  <a16:creationId xmlns:a16="http://schemas.microsoft.com/office/drawing/2014/main" id="{51E021E3-C26E-4AB9-81EB-239E3D1BBAB2}"/>
                </a:ext>
              </a:extLst>
            </p:cNvPr>
            <p:cNvSpPr/>
            <p:nvPr/>
          </p:nvSpPr>
          <p:spPr>
            <a:xfrm>
              <a:off x="5612308" y="878988"/>
              <a:ext cx="190500" cy="1905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56" name="Oval 55">
              <a:extLst>
                <a:ext uri="{FF2B5EF4-FFF2-40B4-BE49-F238E27FC236}">
                  <a16:creationId xmlns:a16="http://schemas.microsoft.com/office/drawing/2014/main" id="{85AD4D6E-2D38-486B-8F61-738D1E4773C2}"/>
                </a:ext>
              </a:extLst>
            </p:cNvPr>
            <p:cNvSpPr/>
            <p:nvPr/>
          </p:nvSpPr>
          <p:spPr>
            <a:xfrm>
              <a:off x="5923575" y="878988"/>
              <a:ext cx="190500" cy="1905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grpSp>
      <p:sp>
        <p:nvSpPr>
          <p:cNvPr id="57" name="TextBox 56">
            <a:extLst>
              <a:ext uri="{FF2B5EF4-FFF2-40B4-BE49-F238E27FC236}">
                <a16:creationId xmlns:a16="http://schemas.microsoft.com/office/drawing/2014/main" id="{4F202974-31A3-4642-B671-F0DBBB7B4663}"/>
              </a:ext>
            </a:extLst>
          </p:cNvPr>
          <p:cNvSpPr txBox="1"/>
          <p:nvPr/>
        </p:nvSpPr>
        <p:spPr>
          <a:xfrm>
            <a:off x="7974165" y="6021472"/>
            <a:ext cx="14557830" cy="1228028"/>
          </a:xfrm>
          <a:prstGeom prst="rect">
            <a:avLst/>
          </a:prstGeom>
          <a:noFill/>
        </p:spPr>
        <p:txBody>
          <a:bodyPr wrap="square" rtlCol="0">
            <a:spAutoFit/>
          </a:bodyPr>
          <a:lstStyle/>
          <a:p>
            <a:pPr algn="ctr"/>
            <a:r>
              <a:rPr lang="tr-TR" sz="8200" dirty="0">
                <a:solidFill>
                  <a:srgbClr val="52CBBE"/>
                </a:solidFill>
                <a:latin typeface="Tw Cen MT" panose="020B0602020104020603" pitchFamily="34" charset="0"/>
              </a:rPr>
              <a:t>TEAM MEMBERS</a:t>
            </a:r>
            <a:endParaRPr lang="en-US" sz="8200" dirty="0">
              <a:solidFill>
                <a:srgbClr val="52CBBE"/>
              </a:solidFill>
              <a:latin typeface="Tw Cen MT" panose="020B0602020104020603" pitchFamily="34" charset="0"/>
            </a:endParaRPr>
          </a:p>
        </p:txBody>
      </p:sp>
      <p:sp>
        <p:nvSpPr>
          <p:cNvPr id="58" name="TextBox 57">
            <a:extLst>
              <a:ext uri="{FF2B5EF4-FFF2-40B4-BE49-F238E27FC236}">
                <a16:creationId xmlns:a16="http://schemas.microsoft.com/office/drawing/2014/main" id="{79BCE1F0-A71E-4D4B-BE6A-A381604C28D2}"/>
              </a:ext>
            </a:extLst>
          </p:cNvPr>
          <p:cNvSpPr txBox="1"/>
          <p:nvPr/>
        </p:nvSpPr>
        <p:spPr>
          <a:xfrm>
            <a:off x="7974165" y="7518046"/>
            <a:ext cx="14557830" cy="867930"/>
          </a:xfrm>
          <a:prstGeom prst="rect">
            <a:avLst/>
          </a:prstGeom>
          <a:noFill/>
        </p:spPr>
        <p:txBody>
          <a:bodyPr wrap="square" rtlCol="0">
            <a:spAutoFit/>
          </a:bodyPr>
          <a:lstStyle/>
          <a:p>
            <a:pPr algn="ctr"/>
            <a:r>
              <a:rPr lang="tr-TR" sz="5600" dirty="0">
                <a:solidFill>
                  <a:srgbClr val="5D7373"/>
                </a:solidFill>
                <a:latin typeface="Tw Cen MT" panose="020B0602020104020603" pitchFamily="34" charset="0"/>
              </a:rPr>
              <a:t>DEVELOPED</a:t>
            </a:r>
            <a:r>
              <a:rPr lang="en-US" sz="5600" dirty="0">
                <a:solidFill>
                  <a:srgbClr val="5D7373"/>
                </a:solidFill>
                <a:latin typeface="Tw Cen MT" panose="020B0602020104020603" pitchFamily="34" charset="0"/>
              </a:rPr>
              <a:t> BY </a:t>
            </a:r>
            <a:r>
              <a:rPr lang="tr-TR" sz="5600" dirty="0">
                <a:solidFill>
                  <a:srgbClr val="5D7373"/>
                </a:solidFill>
                <a:latin typeface="Tw Cen MT" panose="020B0602020104020603" pitchFamily="34" charset="0"/>
              </a:rPr>
              <a:t>ÜZÜMLÜKEK</a:t>
            </a:r>
            <a:endParaRPr lang="en-US" sz="5600" dirty="0">
              <a:solidFill>
                <a:srgbClr val="5D7373"/>
              </a:solidFill>
              <a:latin typeface="Tw Cen MT" panose="020B0602020104020603" pitchFamily="34" charset="0"/>
            </a:endParaRP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18605599" y="0"/>
            <a:ext cx="24965840" cy="13716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339005"/>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Mertcan Koçer</a:t>
              </a:r>
              <a:endParaRPr lang="en-US" sz="4500" b="1" cap="none" dirty="0">
                <a:solidFill>
                  <a:schemeClr val="bg1"/>
                </a:solidFill>
                <a:latin typeface="Tw Cen MT" panose="020B0602020104020603" pitchFamily="34" charset="0"/>
              </a:endParaRP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17597568" y="0"/>
            <a:ext cx="22895002" cy="13716000"/>
            <a:chOff x="213096" y="0"/>
            <a:chExt cx="11447501"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239720"/>
              <a:ext cx="1992086" cy="378565"/>
            </a:xfrm>
            <a:prstGeom prst="rect">
              <a:avLst/>
            </a:prstGeom>
            <a:noFill/>
          </p:spPr>
          <p:txBody>
            <a:bodyPr wrap="square" rtlCol="0">
              <a:spAutoFit/>
            </a:bodyPr>
            <a:lstStyle/>
            <a:p>
              <a:pPr algn="ctr"/>
              <a:r>
                <a:rPr lang="tr-TR" sz="4800" b="1" cap="none" dirty="0">
                  <a:solidFill>
                    <a:schemeClr val="bg1"/>
                  </a:solidFill>
                  <a:latin typeface="Tw Cen MT" panose="020B0602020104020603" pitchFamily="34" charset="0"/>
                </a:rPr>
                <a:t>Said Kaya</a:t>
              </a:r>
              <a:endParaRPr lang="en-US" sz="4800" b="1" cap="none" dirty="0">
                <a:solidFill>
                  <a:schemeClr val="bg1"/>
                </a:solidFill>
                <a:latin typeface="Tw Cen MT" panose="020B0602020104020603" pitchFamily="34" charset="0"/>
              </a:endParaRP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15695277" y="0"/>
            <a:ext cx="19922184" cy="13716000"/>
            <a:chOff x="491575" y="0"/>
            <a:chExt cx="9961092"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117129" y="3333881"/>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İsmail Ateş</a:t>
              </a:r>
              <a:endParaRPr lang="en-US" sz="4500" b="1" cap="none" dirty="0">
                <a:solidFill>
                  <a:schemeClr val="bg1"/>
                </a:solidFill>
                <a:latin typeface="Tw Cen MT" panose="020B0602020104020603" pitchFamily="34" charset="0"/>
              </a:endParaRP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15970393" y="0"/>
            <a:ext cx="19148188" cy="13716000"/>
            <a:chOff x="491575" y="0"/>
            <a:chExt cx="957409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333880"/>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Eren </a:t>
              </a:r>
              <a:r>
                <a:rPr lang="tr-TR" sz="4500" b="1" cap="none" dirty="0" err="1">
                  <a:solidFill>
                    <a:schemeClr val="bg1"/>
                  </a:solidFill>
                  <a:latin typeface="Tw Cen MT" panose="020B0602020104020603" pitchFamily="34" charset="0"/>
                </a:rPr>
                <a:t>Özger</a:t>
              </a:r>
              <a:endParaRPr lang="en-US" sz="4500" b="1" cap="none" dirty="0">
                <a:solidFill>
                  <a:schemeClr val="bg1"/>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15924354" y="-2"/>
            <a:ext cx="11562736" cy="13716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15277085" y="-2"/>
            <a:ext cx="17384662" cy="13716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8091629" y="3333880"/>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Emre Hancı</a:t>
              </a:r>
              <a:endParaRPr lang="en-US" sz="4500" b="1" cap="none" dirty="0">
                <a:solidFill>
                  <a:schemeClr val="bg1"/>
                </a:solidFill>
                <a:latin typeface="Tw Cen MT" panose="020B0602020104020603" pitchFamily="34" charset="0"/>
              </a:endParaRP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spTree>
    <p:extLst>
      <p:ext uri="{BB962C8B-B14F-4D97-AF65-F5344CB8AC3E}">
        <p14:creationId xmlns:p14="http://schemas.microsoft.com/office/powerpoint/2010/main" val="7586610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66ACF4C-6F8C-46FC-8362-2E05C90EEAFA}"/>
              </a:ext>
            </a:extLst>
          </p:cNvPr>
          <p:cNvGrpSpPr/>
          <p:nvPr/>
        </p:nvGrpSpPr>
        <p:grpSpPr>
          <a:xfrm>
            <a:off x="-581839" y="0"/>
            <a:ext cx="24965840" cy="13716000"/>
            <a:chOff x="-290920" y="0"/>
            <a:chExt cx="12482920" cy="6858000"/>
          </a:xfrm>
        </p:grpSpPr>
        <p:sp>
          <p:nvSpPr>
            <p:cNvPr id="51" name="Rectangle 5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5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53" name="TextBox 52">
              <a:extLst>
                <a:ext uri="{FF2B5EF4-FFF2-40B4-BE49-F238E27FC236}">
                  <a16:creationId xmlns:a16="http://schemas.microsoft.com/office/drawing/2014/main" id="{7F4373C1-3934-47C3-8F36-E2FB2615CA87}"/>
                </a:ext>
              </a:extLst>
            </p:cNvPr>
            <p:cNvSpPr txBox="1"/>
            <p:nvPr/>
          </p:nvSpPr>
          <p:spPr>
            <a:xfrm rot="16200000">
              <a:off x="10872792" y="3339007"/>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Mertcan Koçer</a:t>
              </a:r>
              <a:endParaRPr lang="en-US" sz="4500" b="1" cap="none" dirty="0">
                <a:solidFill>
                  <a:schemeClr val="bg1"/>
                </a:solidFill>
                <a:latin typeface="Tw Cen MT" panose="020B0602020104020603" pitchFamily="34" charset="0"/>
              </a:endParaRPr>
            </a:p>
          </p:txBody>
        </p:sp>
        <p:pic>
          <p:nvPicPr>
            <p:cNvPr id="54" name="Picture 53">
              <a:extLst>
                <a:ext uri="{FF2B5EF4-FFF2-40B4-BE49-F238E27FC236}">
                  <a16:creationId xmlns:a16="http://schemas.microsoft.com/office/drawing/2014/main" id="{5A5E18E8-5A3E-4F1D-8254-6193AA55C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150C247F-7990-4945-869D-5E2A900F477F}"/>
              </a:ext>
            </a:extLst>
          </p:cNvPr>
          <p:cNvGrpSpPr/>
          <p:nvPr/>
        </p:nvGrpSpPr>
        <p:grpSpPr>
          <a:xfrm>
            <a:off x="-17597568" y="0"/>
            <a:ext cx="22895002" cy="13716000"/>
            <a:chOff x="213096" y="0"/>
            <a:chExt cx="11447501" cy="6858000"/>
          </a:xfrm>
        </p:grpSpPr>
        <p:sp>
          <p:nvSpPr>
            <p:cNvPr id="56" name="Rectangle 55">
              <a:extLst>
                <a:ext uri="{FF2B5EF4-FFF2-40B4-BE49-F238E27FC236}">
                  <a16:creationId xmlns:a16="http://schemas.microsoft.com/office/drawing/2014/main" id="{6D2C93AC-EBE3-4E67-A867-76D5D6BEDB1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57" name="Freeform: Shape 56">
              <a:extLst>
                <a:ext uri="{FF2B5EF4-FFF2-40B4-BE49-F238E27FC236}">
                  <a16:creationId xmlns:a16="http://schemas.microsoft.com/office/drawing/2014/main"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58" name="TextBox 57">
              <a:extLst>
                <a:ext uri="{FF2B5EF4-FFF2-40B4-BE49-F238E27FC236}">
                  <a16:creationId xmlns:a16="http://schemas.microsoft.com/office/drawing/2014/main" id="{CD6BDC4B-8313-4203-9F42-C28AC214EB64}"/>
                </a:ext>
              </a:extLst>
            </p:cNvPr>
            <p:cNvSpPr txBox="1"/>
            <p:nvPr/>
          </p:nvSpPr>
          <p:spPr>
            <a:xfrm rot="16200000">
              <a:off x="10341391" y="3250105"/>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Said Kaya</a:t>
              </a:r>
              <a:endParaRPr lang="en-US" sz="4500" b="1" cap="none" dirty="0">
                <a:solidFill>
                  <a:schemeClr val="bg1"/>
                </a:solidFill>
                <a:latin typeface="Tw Cen MT" panose="020B0602020104020603" pitchFamily="34" charset="0"/>
              </a:endParaRPr>
            </a:p>
          </p:txBody>
        </p:sp>
        <p:pic>
          <p:nvPicPr>
            <p:cNvPr id="59" name="Picture 58">
              <a:extLst>
                <a:ext uri="{FF2B5EF4-FFF2-40B4-BE49-F238E27FC236}">
                  <a16:creationId xmlns:a16="http://schemas.microsoft.com/office/drawing/2014/main" id="{44037FC5-8E34-4772-9A87-813F2AD5E4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BC916508-F80D-434E-B066-812949E5DB94}"/>
              </a:ext>
            </a:extLst>
          </p:cNvPr>
          <p:cNvGrpSpPr/>
          <p:nvPr/>
        </p:nvGrpSpPr>
        <p:grpSpPr>
          <a:xfrm>
            <a:off x="-15695277" y="0"/>
            <a:ext cx="19922184" cy="13716000"/>
            <a:chOff x="491575" y="0"/>
            <a:chExt cx="9961092" cy="6858000"/>
          </a:xfrm>
        </p:grpSpPr>
        <p:sp>
          <p:nvSpPr>
            <p:cNvPr id="61" name="Rectangle 60">
              <a:extLst>
                <a:ext uri="{FF2B5EF4-FFF2-40B4-BE49-F238E27FC236}">
                  <a16:creationId xmlns:a16="http://schemas.microsoft.com/office/drawing/2014/main" id="{CE9E3B68-B936-49FB-94D8-7AC0076CF48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62" name="Freeform: Shape 61">
              <a:extLst>
                <a:ext uri="{FF2B5EF4-FFF2-40B4-BE49-F238E27FC236}">
                  <a16:creationId xmlns:a16="http://schemas.microsoft.com/office/drawing/2014/main" id="{0D3F9516-66C4-44E6-9877-6C0374B5112C}"/>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63" name="TextBox 62">
              <a:extLst>
                <a:ext uri="{FF2B5EF4-FFF2-40B4-BE49-F238E27FC236}">
                  <a16:creationId xmlns:a16="http://schemas.microsoft.com/office/drawing/2014/main" id="{32DF4D80-460D-4455-B80A-3BC0C6A12DA2}"/>
                </a:ext>
              </a:extLst>
            </p:cNvPr>
            <p:cNvSpPr txBox="1"/>
            <p:nvPr/>
          </p:nvSpPr>
          <p:spPr>
            <a:xfrm rot="16200000">
              <a:off x="9117129" y="3333882"/>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İsmail Ateş</a:t>
              </a:r>
              <a:endParaRPr lang="en-US" sz="4500" b="1" cap="none" dirty="0">
                <a:solidFill>
                  <a:schemeClr val="bg1"/>
                </a:solidFill>
                <a:latin typeface="Tw Cen MT" panose="020B0602020104020603" pitchFamily="34" charset="0"/>
              </a:endParaRPr>
            </a:p>
          </p:txBody>
        </p:sp>
        <p:pic>
          <p:nvPicPr>
            <p:cNvPr id="64" name="Picture 63">
              <a:extLst>
                <a:ext uri="{FF2B5EF4-FFF2-40B4-BE49-F238E27FC236}">
                  <a16:creationId xmlns:a16="http://schemas.microsoft.com/office/drawing/2014/main" id="{7AB39DAF-3109-4CEA-BD1D-C123179FF8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92B7020D-701A-4EE7-BDA2-CD171993C203}"/>
              </a:ext>
            </a:extLst>
          </p:cNvPr>
          <p:cNvGrpSpPr/>
          <p:nvPr/>
        </p:nvGrpSpPr>
        <p:grpSpPr>
          <a:xfrm>
            <a:off x="-15970394" y="0"/>
            <a:ext cx="19148188" cy="13716000"/>
            <a:chOff x="491575" y="0"/>
            <a:chExt cx="9574094" cy="6858000"/>
          </a:xfrm>
        </p:grpSpPr>
        <p:sp>
          <p:nvSpPr>
            <p:cNvPr id="66" name="Rectangle 65">
              <a:extLst>
                <a:ext uri="{FF2B5EF4-FFF2-40B4-BE49-F238E27FC236}">
                  <a16:creationId xmlns:a16="http://schemas.microsoft.com/office/drawing/2014/main" id="{3B77930A-0489-40A5-B3D7-053D64BD29C4}"/>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67" name="Freeform: Shape 66">
              <a:extLst>
                <a:ext uri="{FF2B5EF4-FFF2-40B4-BE49-F238E27FC236}">
                  <a16:creationId xmlns:a16="http://schemas.microsoft.com/office/drawing/2014/main" id="{3ED749F6-F5EB-48BD-A697-16D473CCCFE8}"/>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68" name="TextBox 67">
              <a:extLst>
                <a:ext uri="{FF2B5EF4-FFF2-40B4-BE49-F238E27FC236}">
                  <a16:creationId xmlns:a16="http://schemas.microsoft.com/office/drawing/2014/main" id="{8070AD46-78F1-4169-9AE3-EDECC43BD39B}"/>
                </a:ext>
              </a:extLst>
            </p:cNvPr>
            <p:cNvSpPr txBox="1"/>
            <p:nvPr/>
          </p:nvSpPr>
          <p:spPr>
            <a:xfrm rot="16200000">
              <a:off x="8746452" y="3333879"/>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Eren </a:t>
              </a:r>
              <a:r>
                <a:rPr lang="tr-TR" sz="4500" b="1" cap="none" dirty="0" err="1">
                  <a:solidFill>
                    <a:schemeClr val="bg1"/>
                  </a:solidFill>
                  <a:latin typeface="Tw Cen MT" panose="020B0602020104020603" pitchFamily="34" charset="0"/>
                </a:rPr>
                <a:t>Özger</a:t>
              </a:r>
              <a:endParaRPr lang="en-US" sz="4500" b="1" cap="none" dirty="0">
                <a:solidFill>
                  <a:schemeClr val="bg1"/>
                </a:solidFill>
                <a:latin typeface="Tw Cen MT" panose="020B0602020104020603" pitchFamily="34" charset="0"/>
              </a:endParaRPr>
            </a:p>
          </p:txBody>
        </p:sp>
        <p:pic>
          <p:nvPicPr>
            <p:cNvPr id="69" name="Picture 68">
              <a:extLst>
                <a:ext uri="{FF2B5EF4-FFF2-40B4-BE49-F238E27FC236}">
                  <a16:creationId xmlns:a16="http://schemas.microsoft.com/office/drawing/2014/main" id="{22B026A5-B1AC-46D4-AE84-DF77E5A294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371C6EE2-CCA6-4F94-870B-CB9D61CEBE17}"/>
              </a:ext>
            </a:extLst>
          </p:cNvPr>
          <p:cNvSpPr/>
          <p:nvPr/>
        </p:nvSpPr>
        <p:spPr>
          <a:xfrm>
            <a:off x="-15924354" y="-2"/>
            <a:ext cx="11562736" cy="13716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grpSp>
        <p:nvGrpSpPr>
          <p:cNvPr id="71" name="Group 70">
            <a:extLst>
              <a:ext uri="{FF2B5EF4-FFF2-40B4-BE49-F238E27FC236}">
                <a16:creationId xmlns:a16="http://schemas.microsoft.com/office/drawing/2014/main" id="{20422D8F-B19E-425C-93A8-F750F60A06A7}"/>
              </a:ext>
            </a:extLst>
          </p:cNvPr>
          <p:cNvGrpSpPr/>
          <p:nvPr/>
        </p:nvGrpSpPr>
        <p:grpSpPr>
          <a:xfrm>
            <a:off x="-15277085" y="-2"/>
            <a:ext cx="17384662" cy="13716000"/>
            <a:chOff x="718505" y="-1"/>
            <a:chExt cx="8692331" cy="6858000"/>
          </a:xfrm>
        </p:grpSpPr>
        <p:sp>
          <p:nvSpPr>
            <p:cNvPr id="72" name="Rectangle 71">
              <a:extLst>
                <a:ext uri="{FF2B5EF4-FFF2-40B4-BE49-F238E27FC236}">
                  <a16:creationId xmlns:a16="http://schemas.microsoft.com/office/drawing/2014/main" id="{3278AF09-2D0C-4E81-816C-BC1D04E40DC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73" name="Freeform: Shape 72">
              <a:extLst>
                <a:ext uri="{FF2B5EF4-FFF2-40B4-BE49-F238E27FC236}">
                  <a16:creationId xmlns:a16="http://schemas.microsoft.com/office/drawing/2014/main" id="{AC2E1C67-7A8F-4EB5-AB00-3C754858084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74" name="TextBox 73">
              <a:extLst>
                <a:ext uri="{FF2B5EF4-FFF2-40B4-BE49-F238E27FC236}">
                  <a16:creationId xmlns:a16="http://schemas.microsoft.com/office/drawing/2014/main" id="{67795C74-0308-4781-BEE6-B62AE6D17152}"/>
                </a:ext>
              </a:extLst>
            </p:cNvPr>
            <p:cNvSpPr txBox="1"/>
            <p:nvPr/>
          </p:nvSpPr>
          <p:spPr>
            <a:xfrm rot="16200000">
              <a:off x="8091629" y="3333881"/>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Emre Hancı</a:t>
              </a:r>
              <a:endParaRPr lang="en-US" sz="4500" b="1" cap="none" dirty="0">
                <a:solidFill>
                  <a:schemeClr val="bg1"/>
                </a:solidFill>
                <a:latin typeface="Tw Cen MT" panose="020B0602020104020603" pitchFamily="34" charset="0"/>
              </a:endParaRPr>
            </a:p>
          </p:txBody>
        </p:sp>
        <p:pic>
          <p:nvPicPr>
            <p:cNvPr id="75" name="Picture 74">
              <a:extLst>
                <a:ext uri="{FF2B5EF4-FFF2-40B4-BE49-F238E27FC236}">
                  <a16:creationId xmlns:a16="http://schemas.microsoft.com/office/drawing/2014/main" id="{45C46027-B464-4ADA-A3B8-14FF4471BA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82" name="Group 81">
            <a:extLst>
              <a:ext uri="{FF2B5EF4-FFF2-40B4-BE49-F238E27FC236}">
                <a16:creationId xmlns:a16="http://schemas.microsoft.com/office/drawing/2014/main" id="{A14E1B91-C212-4889-8705-49BCDB383225}"/>
              </a:ext>
            </a:extLst>
          </p:cNvPr>
          <p:cNvGrpSpPr/>
          <p:nvPr/>
        </p:nvGrpSpPr>
        <p:grpSpPr>
          <a:xfrm>
            <a:off x="10028907" y="6858001"/>
            <a:ext cx="8090870" cy="2538714"/>
            <a:chOff x="4168474" y="3874286"/>
            <a:chExt cx="4045435" cy="673888"/>
          </a:xfrm>
        </p:grpSpPr>
        <p:sp>
          <p:nvSpPr>
            <p:cNvPr id="83" name="TextBox 82">
              <a:extLst>
                <a:ext uri="{FF2B5EF4-FFF2-40B4-BE49-F238E27FC236}">
                  <a16:creationId xmlns:a16="http://schemas.microsoft.com/office/drawing/2014/main" id="{A94C4F95-2EDE-46B0-8B26-C72D6D3C8DB3}"/>
                </a:ext>
              </a:extLst>
            </p:cNvPr>
            <p:cNvSpPr txBox="1"/>
            <p:nvPr/>
          </p:nvSpPr>
          <p:spPr>
            <a:xfrm>
              <a:off x="4168474" y="3874286"/>
              <a:ext cx="4045435" cy="489365"/>
            </a:xfrm>
            <a:prstGeom prst="rect">
              <a:avLst/>
            </a:prstGeom>
            <a:noFill/>
          </p:spPr>
          <p:txBody>
            <a:bodyPr wrap="square" rtlCol="0">
              <a:spAutoFit/>
            </a:bodyPr>
            <a:lstStyle/>
            <a:p>
              <a:pPr algn="ctr"/>
              <a:r>
                <a:rPr lang="tr-TR" sz="6400" dirty="0">
                  <a:solidFill>
                    <a:srgbClr val="03A1A4"/>
                  </a:solidFill>
                  <a:latin typeface="Tw Cen MT" panose="020B0602020104020603" pitchFamily="34" charset="0"/>
                </a:rPr>
                <a:t>Mertcan </a:t>
              </a:r>
              <a:r>
                <a:rPr lang="tr-TR" sz="6400" dirty="0" err="1">
                  <a:solidFill>
                    <a:srgbClr val="03A1A4"/>
                  </a:solidFill>
                  <a:latin typeface="Tw Cen MT" panose="020B0602020104020603" pitchFamily="34" charset="0"/>
                </a:rPr>
                <a:t>koçer</a:t>
              </a:r>
              <a:endParaRPr lang="en-US" sz="6400" dirty="0">
                <a:solidFill>
                  <a:srgbClr val="03A1A4"/>
                </a:solidFill>
                <a:latin typeface="Tw Cen MT" panose="020B0602020104020603" pitchFamily="34" charset="0"/>
              </a:endParaRPr>
            </a:p>
          </p:txBody>
        </p:sp>
        <p:sp>
          <p:nvSpPr>
            <p:cNvPr id="84" name="TextBox 83">
              <a:extLst>
                <a:ext uri="{FF2B5EF4-FFF2-40B4-BE49-F238E27FC236}">
                  <a16:creationId xmlns:a16="http://schemas.microsoft.com/office/drawing/2014/main" id="{7DC9F996-36A0-4A1D-8C4B-F6DAF0FDA7C8}"/>
                </a:ext>
              </a:extLst>
            </p:cNvPr>
            <p:cNvSpPr txBox="1"/>
            <p:nvPr/>
          </p:nvSpPr>
          <p:spPr>
            <a:xfrm>
              <a:off x="4168474" y="4170731"/>
              <a:ext cx="4045435" cy="377443"/>
            </a:xfrm>
            <a:prstGeom prst="rect">
              <a:avLst/>
            </a:prstGeom>
            <a:noFill/>
          </p:spPr>
          <p:txBody>
            <a:bodyPr wrap="square" rtlCol="0">
              <a:spAutoFit/>
            </a:bodyPr>
            <a:lstStyle/>
            <a:p>
              <a:pPr algn="ctr"/>
              <a:r>
                <a:rPr lang="tr-TR" sz="4800" dirty="0">
                  <a:solidFill>
                    <a:schemeClr val="bg1">
                      <a:lumMod val="65000"/>
                    </a:schemeClr>
                  </a:solidFill>
                  <a:latin typeface="Tw Cen MT" panose="020B0602020104020603" pitchFamily="34" charset="0"/>
                </a:rPr>
                <a:t>Project </a:t>
              </a:r>
              <a:r>
                <a:rPr lang="tr-TR" sz="4800" dirty="0" err="1">
                  <a:solidFill>
                    <a:schemeClr val="bg1">
                      <a:lumMod val="65000"/>
                    </a:schemeClr>
                  </a:solidFill>
                  <a:latin typeface="Tw Cen MT" panose="020B0602020104020603" pitchFamily="34" charset="0"/>
                </a:rPr>
                <a:t>manager</a:t>
              </a:r>
              <a:endParaRPr lang="tr-TR" sz="4800" dirty="0">
                <a:solidFill>
                  <a:schemeClr val="bg1">
                    <a:lumMod val="65000"/>
                  </a:schemeClr>
                </a:solidFill>
                <a:latin typeface="Tw Cen MT" panose="020B0602020104020603" pitchFamily="34" charset="0"/>
              </a:endParaRPr>
            </a:p>
            <a:p>
              <a:pPr algn="ctr"/>
              <a:r>
                <a:rPr lang="tr-TR" sz="4800" dirty="0" err="1">
                  <a:solidFill>
                    <a:schemeClr val="bg1">
                      <a:lumMod val="65000"/>
                    </a:schemeClr>
                  </a:solidFill>
                  <a:latin typeface="Tw Cen MT" panose="020B0602020104020603" pitchFamily="34" charset="0"/>
                </a:rPr>
                <a:t>confıguratıon</a:t>
              </a:r>
              <a:r>
                <a:rPr lang="tr-TR" sz="4800" dirty="0">
                  <a:solidFill>
                    <a:schemeClr val="bg1">
                      <a:lumMod val="65000"/>
                    </a:schemeClr>
                  </a:solidFill>
                  <a:latin typeface="Tw Cen MT" panose="020B0602020104020603" pitchFamily="34" charset="0"/>
                </a:rPr>
                <a:t> </a:t>
              </a:r>
              <a:r>
                <a:rPr lang="tr-TR" sz="4800" dirty="0" err="1">
                  <a:solidFill>
                    <a:schemeClr val="bg1">
                      <a:lumMod val="65000"/>
                    </a:schemeClr>
                  </a:solidFill>
                  <a:latin typeface="Tw Cen MT" panose="020B0602020104020603" pitchFamily="34" charset="0"/>
                </a:rPr>
                <a:t>manager</a:t>
              </a:r>
              <a:endParaRPr lang="en-US" sz="4800" dirty="0">
                <a:solidFill>
                  <a:schemeClr val="bg1">
                    <a:lumMod val="65000"/>
                  </a:schemeClr>
                </a:solidFill>
                <a:latin typeface="Tw Cen MT" panose="020B0602020104020603" pitchFamily="34" charset="0"/>
              </a:endParaRPr>
            </a:p>
          </p:txBody>
        </p:sp>
      </p:grpSp>
      <p:pic>
        <p:nvPicPr>
          <p:cNvPr id="40" name="Resim 39">
            <a:extLst>
              <a:ext uri="{FF2B5EF4-FFF2-40B4-BE49-F238E27FC236}">
                <a16:creationId xmlns:a16="http://schemas.microsoft.com/office/drawing/2014/main" id="{96DFC007-292A-4F21-AFDE-AD250C8A2B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6029" y="2538716"/>
            <a:ext cx="3476625" cy="3476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017061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anim calcmode="lin" valueType="num">
                                      <p:cBhvr>
                                        <p:cTn id="8" dur="500" fill="hold"/>
                                        <p:tgtEl>
                                          <p:spTgt spid="82"/>
                                        </p:tgtEl>
                                        <p:attrNameLst>
                                          <p:attrName>ppt_x</p:attrName>
                                        </p:attrNameLst>
                                      </p:cBhvr>
                                      <p:tavLst>
                                        <p:tav tm="0">
                                          <p:val>
                                            <p:strVal val="#ppt_x"/>
                                          </p:val>
                                        </p:tav>
                                        <p:tav tm="100000">
                                          <p:val>
                                            <p:strVal val="#ppt_x"/>
                                          </p:val>
                                        </p:tav>
                                      </p:tavLst>
                                    </p:anim>
                                    <p:anim calcmode="lin" valueType="num">
                                      <p:cBhvr>
                                        <p:cTn id="9" dur="5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581839" y="0"/>
            <a:ext cx="24965840" cy="13716000"/>
            <a:chOff x="-290920" y="0"/>
            <a:chExt cx="12482920"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872792" y="3339005"/>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Mertcan Koçer</a:t>
              </a:r>
              <a:endParaRPr lang="en-US" sz="4500" b="1" cap="none" dirty="0">
                <a:solidFill>
                  <a:schemeClr val="bg1"/>
                </a:solidFill>
                <a:latin typeface="Tw Cen MT" panose="020B0602020104020603" pitchFamily="34" charset="0"/>
              </a:endParaRP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453576" y="-4"/>
            <a:ext cx="22895002" cy="13716000"/>
            <a:chOff x="213096" y="0"/>
            <a:chExt cx="11447501"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341391" y="3250105"/>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Said Kaya</a:t>
              </a:r>
              <a:endParaRPr lang="en-US" sz="4500" b="1" cap="none" dirty="0">
                <a:solidFill>
                  <a:schemeClr val="bg1"/>
                </a:solidFill>
                <a:latin typeface="Tw Cen MT" panose="020B0602020104020603" pitchFamily="34" charset="0"/>
              </a:endParaRP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15695277" y="0"/>
            <a:ext cx="19922184" cy="13716000"/>
            <a:chOff x="491575" y="0"/>
            <a:chExt cx="9961092"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9117129" y="3333883"/>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İsmail Ateş</a:t>
              </a:r>
              <a:endParaRPr lang="en-US" sz="4500" b="1" cap="none" dirty="0">
                <a:solidFill>
                  <a:schemeClr val="bg1"/>
                </a:solidFill>
                <a:latin typeface="Tw Cen MT" panose="020B0602020104020603" pitchFamily="34" charset="0"/>
              </a:endParaRP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15970393" y="0"/>
            <a:ext cx="19148188" cy="13716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333882"/>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Eren </a:t>
              </a:r>
              <a:r>
                <a:rPr lang="tr-TR" sz="4500" b="1" cap="none" dirty="0" err="1">
                  <a:solidFill>
                    <a:schemeClr val="bg1"/>
                  </a:solidFill>
                  <a:latin typeface="Tw Cen MT" panose="020B0602020104020603" pitchFamily="34" charset="0"/>
                </a:rPr>
                <a:t>Özger</a:t>
              </a:r>
              <a:endParaRPr lang="en-US" sz="4500" b="1" cap="none" dirty="0">
                <a:solidFill>
                  <a:schemeClr val="bg1"/>
                </a:solidFill>
                <a:latin typeface="Tw Cen MT" panose="020B0602020104020603" pitchFamily="34" charset="0"/>
              </a:endParaRP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15924354" y="-2"/>
            <a:ext cx="11562736" cy="13716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15277085" y="-2"/>
            <a:ext cx="17384662" cy="13716000"/>
            <a:chOff x="718505" y="-1"/>
            <a:chExt cx="8692331"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8091629" y="3333880"/>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Emre Hancı</a:t>
              </a:r>
              <a:endParaRPr lang="en-US" sz="4500" b="1" cap="none" dirty="0">
                <a:solidFill>
                  <a:schemeClr val="bg1"/>
                </a:solidFill>
                <a:latin typeface="Tw Cen MT" panose="020B0602020104020603" pitchFamily="34" charset="0"/>
              </a:endParaRP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61" name="Group 81">
            <a:extLst>
              <a:ext uri="{FF2B5EF4-FFF2-40B4-BE49-F238E27FC236}">
                <a16:creationId xmlns:a16="http://schemas.microsoft.com/office/drawing/2014/main" id="{9203AF8D-29A1-47DE-9F11-72A046EB5103}"/>
              </a:ext>
            </a:extLst>
          </p:cNvPr>
          <p:cNvGrpSpPr/>
          <p:nvPr/>
        </p:nvGrpSpPr>
        <p:grpSpPr>
          <a:xfrm>
            <a:off x="9004553" y="6858000"/>
            <a:ext cx="8090870" cy="3448070"/>
            <a:chOff x="4168474" y="3874286"/>
            <a:chExt cx="4045435" cy="932563"/>
          </a:xfrm>
        </p:grpSpPr>
        <p:sp>
          <p:nvSpPr>
            <p:cNvPr id="62" name="TextBox 82">
              <a:extLst>
                <a:ext uri="{FF2B5EF4-FFF2-40B4-BE49-F238E27FC236}">
                  <a16:creationId xmlns:a16="http://schemas.microsoft.com/office/drawing/2014/main" id="{B14AB438-5EDC-4646-91FD-9EE2267F6BAF}"/>
                </a:ext>
              </a:extLst>
            </p:cNvPr>
            <p:cNvSpPr txBox="1"/>
            <p:nvPr/>
          </p:nvSpPr>
          <p:spPr>
            <a:xfrm>
              <a:off x="4168474" y="3874286"/>
              <a:ext cx="4045435" cy="932563"/>
            </a:xfrm>
            <a:prstGeom prst="rect">
              <a:avLst/>
            </a:prstGeom>
            <a:noFill/>
          </p:spPr>
          <p:txBody>
            <a:bodyPr wrap="square" rtlCol="0">
              <a:spAutoFit/>
            </a:bodyPr>
            <a:lstStyle/>
            <a:p>
              <a:pPr algn="ctr"/>
              <a:r>
                <a:rPr lang="tr-TR" sz="6400" dirty="0">
                  <a:solidFill>
                    <a:srgbClr val="03A1A4"/>
                  </a:solidFill>
                  <a:latin typeface="Tw Cen MT" panose="020B0602020104020603" pitchFamily="34" charset="0"/>
                </a:rPr>
                <a:t>MUHAMMED SAİD KAYA</a:t>
              </a:r>
              <a:endParaRPr lang="en-US" sz="6400" dirty="0">
                <a:solidFill>
                  <a:srgbClr val="03A1A4"/>
                </a:solidFill>
                <a:latin typeface="Tw Cen MT" panose="020B0602020104020603" pitchFamily="34" charset="0"/>
              </a:endParaRPr>
            </a:p>
          </p:txBody>
        </p:sp>
        <p:sp>
          <p:nvSpPr>
            <p:cNvPr id="63" name="TextBox 83">
              <a:extLst>
                <a:ext uri="{FF2B5EF4-FFF2-40B4-BE49-F238E27FC236}">
                  <a16:creationId xmlns:a16="http://schemas.microsoft.com/office/drawing/2014/main" id="{2E675687-4E2E-40CD-A3DC-334F65DD240B}"/>
                </a:ext>
              </a:extLst>
            </p:cNvPr>
            <p:cNvSpPr txBox="1"/>
            <p:nvPr/>
          </p:nvSpPr>
          <p:spPr>
            <a:xfrm>
              <a:off x="4255540" y="4379315"/>
              <a:ext cx="3958369" cy="204773"/>
            </a:xfrm>
            <a:prstGeom prst="rect">
              <a:avLst/>
            </a:prstGeom>
            <a:noFill/>
          </p:spPr>
          <p:txBody>
            <a:bodyPr wrap="square" rtlCol="0">
              <a:spAutoFit/>
            </a:bodyPr>
            <a:lstStyle/>
            <a:p>
              <a:pPr algn="ctr"/>
              <a:r>
                <a:rPr lang="tr-TR" sz="4800" dirty="0">
                  <a:solidFill>
                    <a:schemeClr val="bg1">
                      <a:lumMod val="65000"/>
                    </a:schemeClr>
                  </a:solidFill>
                  <a:latin typeface="Tw Cen MT" panose="020B0602020104020603" pitchFamily="34" charset="0"/>
                </a:rPr>
                <a:t>Software </a:t>
              </a:r>
              <a:r>
                <a:rPr lang="tr-TR" sz="4800" dirty="0" err="1">
                  <a:solidFill>
                    <a:schemeClr val="bg1">
                      <a:lumMod val="65000"/>
                    </a:schemeClr>
                  </a:solidFill>
                  <a:latin typeface="Tw Cen MT" panose="020B0602020104020603" pitchFamily="34" charset="0"/>
                </a:rPr>
                <a:t>archıtect</a:t>
              </a:r>
              <a:endParaRPr lang="tr-TR" sz="4800" dirty="0">
                <a:solidFill>
                  <a:schemeClr val="bg1">
                    <a:lumMod val="65000"/>
                  </a:schemeClr>
                </a:solidFill>
                <a:latin typeface="Tw Cen MT" panose="020B0602020104020603" pitchFamily="34" charset="0"/>
              </a:endParaRPr>
            </a:p>
          </p:txBody>
        </p:sp>
      </p:grpSp>
      <p:pic>
        <p:nvPicPr>
          <p:cNvPr id="1032" name="Picture 8">
            <a:extLst>
              <a:ext uri="{FF2B5EF4-FFF2-40B4-BE49-F238E27FC236}">
                <a16:creationId xmlns:a16="http://schemas.microsoft.com/office/drawing/2014/main" id="{51C8A537-BC49-4F35-BE1C-06997A77339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25802" y="1859854"/>
            <a:ext cx="3048372" cy="40644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969485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anim calcmode="lin" valueType="num">
                                      <p:cBhvr>
                                        <p:cTn id="8" dur="500" fill="hold"/>
                                        <p:tgtEl>
                                          <p:spTgt spid="61"/>
                                        </p:tgtEl>
                                        <p:attrNameLst>
                                          <p:attrName>ppt_x</p:attrName>
                                        </p:attrNameLst>
                                      </p:cBhvr>
                                      <p:tavLst>
                                        <p:tav tm="0">
                                          <p:val>
                                            <p:strVal val="#ppt_x"/>
                                          </p:val>
                                        </p:tav>
                                        <p:tav tm="100000">
                                          <p:val>
                                            <p:strVal val="#ppt_x"/>
                                          </p:val>
                                        </p:tav>
                                      </p:tavLst>
                                    </p:anim>
                                    <p:anim calcmode="lin" valueType="num">
                                      <p:cBhvr>
                                        <p:cTn id="9" dur="5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sp>
        <p:nvSpPr>
          <p:cNvPr id="1074" name="Rectangle"/>
          <p:cNvSpPr/>
          <p:nvPr/>
        </p:nvSpPr>
        <p:spPr>
          <a:xfrm>
            <a:off x="511764" y="3746500"/>
            <a:ext cx="11851686" cy="6223000"/>
          </a:xfrm>
          <a:prstGeom prst="rect">
            <a:avLst/>
          </a:prstGeom>
          <a:solidFill>
            <a:srgbClr val="313438"/>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075" name="Shape"/>
          <p:cNvSpPr/>
          <p:nvPr/>
        </p:nvSpPr>
        <p:spPr>
          <a:xfrm>
            <a:off x="23210506" y="11425818"/>
            <a:ext cx="825331" cy="825332"/>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076" name="Rectangle"/>
          <p:cNvSpPr/>
          <p:nvPr/>
        </p:nvSpPr>
        <p:spPr>
          <a:xfrm>
            <a:off x="12869484" y="3047999"/>
            <a:ext cx="10733465" cy="7734301"/>
          </a:xfrm>
          <a:prstGeom prst="rect">
            <a:avLst/>
          </a:prstGeom>
          <a:ln w="190500">
            <a:solidFill>
              <a:srgbClr val="FFFFFF">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078" name="Rectangle"/>
          <p:cNvSpPr/>
          <p:nvPr/>
        </p:nvSpPr>
        <p:spPr>
          <a:xfrm>
            <a:off x="1086242" y="2465424"/>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080" name="Lorem ipsum sit lom dolor sit amet, consectetur sit amet adipiscing. Lorem ipsum."/>
          <p:cNvSpPr txBox="1"/>
          <p:nvPr/>
        </p:nvSpPr>
        <p:spPr>
          <a:xfrm>
            <a:off x="1729474" y="5649015"/>
            <a:ext cx="9452876" cy="98411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algn="just">
              <a:lnSpc>
                <a:spcPct val="120000"/>
              </a:lnSpc>
              <a:defRPr sz="2500" cap="none" spc="75">
                <a:solidFill>
                  <a:srgbClr val="FFFFFF"/>
                </a:solidFill>
                <a:latin typeface="Raleway Light"/>
                <a:ea typeface="Raleway Light"/>
                <a:cs typeface="Raleway Light"/>
                <a:sym typeface="Raleway Light"/>
              </a:defRPr>
            </a:pPr>
            <a:r>
              <a:rPr lang="en-US" b="1" dirty="0">
                <a:latin typeface="Raleway"/>
                <a:ea typeface="Raleway"/>
                <a:cs typeface="Raleway"/>
                <a:sym typeface="Raleway"/>
              </a:rPr>
              <a:t>The most common explanation for these patterns is as follows.</a:t>
            </a:r>
          </a:p>
        </p:txBody>
      </p:sp>
      <p:sp>
        <p:nvSpPr>
          <p:cNvPr id="1086" name="Shape"/>
          <p:cNvSpPr/>
          <p:nvPr/>
        </p:nvSpPr>
        <p:spPr>
          <a:xfrm>
            <a:off x="1017799" y="3988935"/>
            <a:ext cx="1270001" cy="1270001"/>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58" name="modern, very elegant and professional design">
            <a:extLst>
              <a:ext uri="{FF2B5EF4-FFF2-40B4-BE49-F238E27FC236}">
                <a16:creationId xmlns:a16="http://schemas.microsoft.com/office/drawing/2014/main" id="{A03D244C-F899-43E3-8281-A32C72FC4B97}"/>
              </a:ext>
            </a:extLst>
          </p:cNvPr>
          <p:cNvSpPr txBox="1"/>
          <p:nvPr/>
        </p:nvSpPr>
        <p:spPr>
          <a:xfrm>
            <a:off x="1017799" y="1563172"/>
            <a:ext cx="8924121"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lvl1pPr>
              <a:defRPr>
                <a:solidFill>
                  <a:srgbClr val="FFFFFF"/>
                </a:solidFill>
              </a:defRPr>
            </a:lvl1pPr>
          </a:lstStyle>
          <a:p>
            <a:r>
              <a:rPr lang="en-US" dirty="0"/>
              <a:t>Behavioral Patterns</a:t>
            </a:r>
          </a:p>
        </p:txBody>
      </p:sp>
      <p:sp>
        <p:nvSpPr>
          <p:cNvPr id="60" name="Lorem ipsum sit lom dolor sit amet, consectetur sit amet adipiscing. Lorem ipsum.">
            <a:extLst>
              <a:ext uri="{FF2B5EF4-FFF2-40B4-BE49-F238E27FC236}">
                <a16:creationId xmlns:a16="http://schemas.microsoft.com/office/drawing/2014/main" id="{CC621A5B-6167-44DE-9446-0757DE08B609}"/>
              </a:ext>
            </a:extLst>
          </p:cNvPr>
          <p:cNvSpPr txBox="1"/>
          <p:nvPr/>
        </p:nvSpPr>
        <p:spPr>
          <a:xfrm>
            <a:off x="1678200" y="6628736"/>
            <a:ext cx="9504150" cy="98411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algn="just">
              <a:lnSpc>
                <a:spcPct val="120000"/>
              </a:lnSpc>
              <a:defRPr sz="2500" cap="none" spc="75">
                <a:solidFill>
                  <a:srgbClr val="FFFFFF"/>
                </a:solidFill>
                <a:latin typeface="Raleway Light"/>
                <a:ea typeface="Raleway Light"/>
                <a:cs typeface="Raleway Light"/>
                <a:sym typeface="Raleway Light"/>
              </a:defRPr>
            </a:pPr>
            <a:r>
              <a:rPr lang="en-US" sz="2500" i="1" cap="none" dirty="0">
                <a:sym typeface="Raleway Light"/>
              </a:rPr>
              <a:t>“Behavioral design patterns are design patterns that identify common communication patterns among objects.”</a:t>
            </a:r>
            <a:endParaRPr dirty="0"/>
          </a:p>
        </p:txBody>
      </p:sp>
      <p:sp>
        <p:nvSpPr>
          <p:cNvPr id="61" name="Lorem ipsum sit lom dolor sit amet, consectetur sit amet adipiscing. Lorem ipsum.">
            <a:extLst>
              <a:ext uri="{FF2B5EF4-FFF2-40B4-BE49-F238E27FC236}">
                <a16:creationId xmlns:a16="http://schemas.microsoft.com/office/drawing/2014/main" id="{BC4BFF8C-75E6-4592-A072-AD725F159627}"/>
              </a:ext>
            </a:extLst>
          </p:cNvPr>
          <p:cNvSpPr txBox="1"/>
          <p:nvPr/>
        </p:nvSpPr>
        <p:spPr>
          <a:xfrm>
            <a:off x="1652799" y="8021370"/>
            <a:ext cx="9504150" cy="144578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algn="just">
              <a:lnSpc>
                <a:spcPct val="120000"/>
              </a:lnSpc>
              <a:defRPr sz="2500" cap="none" spc="75">
                <a:solidFill>
                  <a:srgbClr val="FFFFFF"/>
                </a:solidFill>
                <a:latin typeface="Raleway Light"/>
                <a:ea typeface="Raleway Light"/>
                <a:cs typeface="Raleway Light"/>
                <a:sym typeface="Raleway Light"/>
              </a:defRPr>
            </a:pPr>
            <a:r>
              <a:rPr lang="en-US" b="1" dirty="0">
                <a:latin typeface="Raleway"/>
                <a:ea typeface="Raleway"/>
                <a:cs typeface="Raleway"/>
                <a:sym typeface="Raleway"/>
              </a:rPr>
              <a:t>Some examples of behavioral patterns are:  Strategy Pattern, Observer Pattern,  Template Method Pattern, Command Pattern etc.</a:t>
            </a:r>
          </a:p>
        </p:txBody>
      </p:sp>
      <p:pic>
        <p:nvPicPr>
          <p:cNvPr id="2050" name="Picture 2">
            <a:extLst>
              <a:ext uri="{FF2B5EF4-FFF2-40B4-BE49-F238E27FC236}">
                <a16:creationId xmlns:a16="http://schemas.microsoft.com/office/drawing/2014/main" id="{D36D0E22-1ABE-48EE-95F6-0DFCFC103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77600" y="3185080"/>
            <a:ext cx="10488087" cy="7415405"/>
          </a:xfrm>
          <a:prstGeom prst="rect">
            <a:avLst/>
          </a:prstGeom>
          <a:noFill/>
          <a:extLst>
            <a:ext uri="{909E8E84-426E-40DD-AFC4-6F175D3DCCD1}">
              <a14:hiddenFill xmlns:a14="http://schemas.microsoft.com/office/drawing/2010/main">
                <a:solidFill>
                  <a:srgbClr val="FFFFFF"/>
                </a:solidFill>
              </a14:hiddenFill>
            </a:ext>
          </a:extLst>
        </p:spPr>
      </p:pic>
      <p:sp>
        <p:nvSpPr>
          <p:cNvPr id="64" name="Shape">
            <a:extLst>
              <a:ext uri="{FF2B5EF4-FFF2-40B4-BE49-F238E27FC236}">
                <a16:creationId xmlns:a16="http://schemas.microsoft.com/office/drawing/2014/main" id="{8E64168C-FF84-4603-A2FD-4B1564EFAC06}"/>
              </a:ext>
            </a:extLst>
          </p:cNvPr>
          <p:cNvSpPr/>
          <p:nvPr/>
        </p:nvSpPr>
        <p:spPr>
          <a:xfrm>
            <a:off x="1090794" y="5868007"/>
            <a:ext cx="403255" cy="273066"/>
          </a:xfrm>
          <a:custGeom>
            <a:avLst/>
            <a:gdLst/>
            <a:ahLst/>
            <a:cxnLst>
              <a:cxn ang="0">
                <a:pos x="wd2" y="hd2"/>
              </a:cxn>
              <a:cxn ang="5400000">
                <a:pos x="wd2" y="hd2"/>
              </a:cxn>
              <a:cxn ang="10800000">
                <a:pos x="wd2" y="hd2"/>
              </a:cxn>
              <a:cxn ang="16200000">
                <a:pos x="wd2" y="hd2"/>
              </a:cxn>
            </a:cxnLst>
            <a:rect l="0" t="0" r="r" b="b"/>
            <a:pathLst>
              <a:path w="21600" h="21600" extrusionOk="0">
                <a:moveTo>
                  <a:pt x="21218" y="3453"/>
                </a:moveTo>
                <a:cubicBezTo>
                  <a:pt x="9273" y="21038"/>
                  <a:pt x="9273" y="21038"/>
                  <a:pt x="9273" y="21038"/>
                </a:cubicBezTo>
                <a:cubicBezTo>
                  <a:pt x="9273" y="21600"/>
                  <a:pt x="8891" y="21600"/>
                  <a:pt x="8509" y="21600"/>
                </a:cubicBezTo>
                <a:cubicBezTo>
                  <a:pt x="8127" y="21600"/>
                  <a:pt x="7691" y="21600"/>
                  <a:pt x="7309" y="21038"/>
                </a:cubicBezTo>
                <a:cubicBezTo>
                  <a:pt x="764" y="11402"/>
                  <a:pt x="764" y="11402"/>
                  <a:pt x="764" y="11402"/>
                </a:cubicBezTo>
                <a:cubicBezTo>
                  <a:pt x="382" y="10840"/>
                  <a:pt x="0" y="10198"/>
                  <a:pt x="0" y="9636"/>
                </a:cubicBezTo>
                <a:cubicBezTo>
                  <a:pt x="0" y="8512"/>
                  <a:pt x="764" y="7387"/>
                  <a:pt x="1527" y="7387"/>
                </a:cubicBezTo>
                <a:cubicBezTo>
                  <a:pt x="1964" y="7387"/>
                  <a:pt x="2345" y="7387"/>
                  <a:pt x="2727" y="7949"/>
                </a:cubicBezTo>
                <a:cubicBezTo>
                  <a:pt x="8509" y="16461"/>
                  <a:pt x="8509" y="16461"/>
                  <a:pt x="8509" y="16461"/>
                </a:cubicBezTo>
                <a:cubicBezTo>
                  <a:pt x="19309" y="562"/>
                  <a:pt x="19309" y="562"/>
                  <a:pt x="19309" y="562"/>
                </a:cubicBezTo>
                <a:cubicBezTo>
                  <a:pt x="19309" y="0"/>
                  <a:pt x="19691" y="0"/>
                  <a:pt x="20073" y="0"/>
                </a:cubicBezTo>
                <a:cubicBezTo>
                  <a:pt x="21218" y="0"/>
                  <a:pt x="21600" y="562"/>
                  <a:pt x="21600" y="2329"/>
                </a:cubicBezTo>
                <a:cubicBezTo>
                  <a:pt x="21600" y="2891"/>
                  <a:pt x="21600" y="3453"/>
                  <a:pt x="21218" y="3453"/>
                </a:cubicBezTo>
              </a:path>
            </a:pathLst>
          </a:custGeom>
          <a:solidFill>
            <a:srgbClr val="FFFFFF"/>
          </a:solidFill>
          <a:ln w="12700">
            <a:miter lim="400000"/>
          </a:ln>
        </p:spPr>
        <p:txBody>
          <a:bodyPr lIns="45719" rIns="45719" anchor="ctr"/>
          <a:lstStyle/>
          <a:p>
            <a:pPr>
              <a:lnSpc>
                <a:spcPct val="80000"/>
              </a:lnSpc>
              <a:defRPr sz="7000" spc="140">
                <a:solidFill>
                  <a:srgbClr val="FFFFFF"/>
                </a:solidFill>
              </a:defRPr>
            </a:pPr>
            <a:endParaRPr/>
          </a:p>
        </p:txBody>
      </p:sp>
      <p:sp>
        <p:nvSpPr>
          <p:cNvPr id="66" name="Shape">
            <a:extLst>
              <a:ext uri="{FF2B5EF4-FFF2-40B4-BE49-F238E27FC236}">
                <a16:creationId xmlns:a16="http://schemas.microsoft.com/office/drawing/2014/main" id="{66C33D5D-2F5E-4DA9-9117-B7D45CECD262}"/>
              </a:ext>
            </a:extLst>
          </p:cNvPr>
          <p:cNvSpPr/>
          <p:nvPr/>
        </p:nvSpPr>
        <p:spPr>
          <a:xfrm>
            <a:off x="1090793" y="8299924"/>
            <a:ext cx="403255" cy="273066"/>
          </a:xfrm>
          <a:custGeom>
            <a:avLst/>
            <a:gdLst/>
            <a:ahLst/>
            <a:cxnLst>
              <a:cxn ang="0">
                <a:pos x="wd2" y="hd2"/>
              </a:cxn>
              <a:cxn ang="5400000">
                <a:pos x="wd2" y="hd2"/>
              </a:cxn>
              <a:cxn ang="10800000">
                <a:pos x="wd2" y="hd2"/>
              </a:cxn>
              <a:cxn ang="16200000">
                <a:pos x="wd2" y="hd2"/>
              </a:cxn>
            </a:cxnLst>
            <a:rect l="0" t="0" r="r" b="b"/>
            <a:pathLst>
              <a:path w="21600" h="21600" extrusionOk="0">
                <a:moveTo>
                  <a:pt x="21218" y="3453"/>
                </a:moveTo>
                <a:cubicBezTo>
                  <a:pt x="9273" y="21038"/>
                  <a:pt x="9273" y="21038"/>
                  <a:pt x="9273" y="21038"/>
                </a:cubicBezTo>
                <a:cubicBezTo>
                  <a:pt x="9273" y="21600"/>
                  <a:pt x="8891" y="21600"/>
                  <a:pt x="8509" y="21600"/>
                </a:cubicBezTo>
                <a:cubicBezTo>
                  <a:pt x="8127" y="21600"/>
                  <a:pt x="7691" y="21600"/>
                  <a:pt x="7309" y="21038"/>
                </a:cubicBezTo>
                <a:cubicBezTo>
                  <a:pt x="764" y="11402"/>
                  <a:pt x="764" y="11402"/>
                  <a:pt x="764" y="11402"/>
                </a:cubicBezTo>
                <a:cubicBezTo>
                  <a:pt x="382" y="10840"/>
                  <a:pt x="0" y="10198"/>
                  <a:pt x="0" y="9636"/>
                </a:cubicBezTo>
                <a:cubicBezTo>
                  <a:pt x="0" y="8512"/>
                  <a:pt x="764" y="7387"/>
                  <a:pt x="1527" y="7387"/>
                </a:cubicBezTo>
                <a:cubicBezTo>
                  <a:pt x="1964" y="7387"/>
                  <a:pt x="2345" y="7387"/>
                  <a:pt x="2727" y="7949"/>
                </a:cubicBezTo>
                <a:cubicBezTo>
                  <a:pt x="8509" y="16461"/>
                  <a:pt x="8509" y="16461"/>
                  <a:pt x="8509" y="16461"/>
                </a:cubicBezTo>
                <a:cubicBezTo>
                  <a:pt x="19309" y="562"/>
                  <a:pt x="19309" y="562"/>
                  <a:pt x="19309" y="562"/>
                </a:cubicBezTo>
                <a:cubicBezTo>
                  <a:pt x="19309" y="0"/>
                  <a:pt x="19691" y="0"/>
                  <a:pt x="20073" y="0"/>
                </a:cubicBezTo>
                <a:cubicBezTo>
                  <a:pt x="21218" y="0"/>
                  <a:pt x="21600" y="562"/>
                  <a:pt x="21600" y="2329"/>
                </a:cubicBezTo>
                <a:cubicBezTo>
                  <a:pt x="21600" y="2891"/>
                  <a:pt x="21600" y="3453"/>
                  <a:pt x="21218" y="3453"/>
                </a:cubicBezTo>
              </a:path>
            </a:pathLst>
          </a:custGeom>
          <a:solidFill>
            <a:srgbClr val="FFFFFF"/>
          </a:solidFill>
          <a:ln w="12700">
            <a:miter lim="400000"/>
          </a:ln>
        </p:spPr>
        <p:txBody>
          <a:bodyPr lIns="45719" rIns="45719" anchor="ctr"/>
          <a:lstStyle/>
          <a:p>
            <a:pPr>
              <a:lnSpc>
                <a:spcPct val="80000"/>
              </a:lnSpc>
              <a:defRPr sz="7000" spc="140">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581839" y="0"/>
            <a:ext cx="24965840" cy="13716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339005"/>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Mertcan Koçer</a:t>
              </a:r>
              <a:endParaRPr lang="en-US" sz="4500" b="1" cap="none" dirty="0">
                <a:solidFill>
                  <a:schemeClr val="bg1"/>
                </a:solidFill>
                <a:latin typeface="Tw Cen MT" panose="020B0602020104020603" pitchFamily="34" charset="0"/>
              </a:endParaRP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453576" y="-4"/>
            <a:ext cx="22895002" cy="13716000"/>
            <a:chOff x="213096" y="0"/>
            <a:chExt cx="11447501"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250105"/>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Said Kaya</a:t>
              </a:r>
              <a:endParaRPr lang="en-US" sz="4500" b="1" cap="none" dirty="0">
                <a:solidFill>
                  <a:schemeClr val="bg1"/>
                </a:solidFill>
                <a:latin typeface="Tw Cen MT" panose="020B0602020104020603" pitchFamily="34" charset="0"/>
              </a:endParaRP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2368267" y="0"/>
            <a:ext cx="19922184" cy="13716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333882"/>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İsmail Ateş</a:t>
              </a:r>
              <a:endParaRPr lang="en-US" sz="4500" b="1" cap="none" dirty="0">
                <a:solidFill>
                  <a:schemeClr val="bg1"/>
                </a:solidFill>
                <a:latin typeface="Tw Cen MT" panose="020B0602020104020603" pitchFamily="34" charset="0"/>
              </a:endParaRP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15970393" y="0"/>
            <a:ext cx="19148188" cy="13716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333882"/>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Eren </a:t>
              </a:r>
              <a:r>
                <a:rPr lang="tr-TR" sz="4500" b="1" cap="none" dirty="0" err="1">
                  <a:solidFill>
                    <a:schemeClr val="bg1"/>
                  </a:solidFill>
                  <a:latin typeface="Tw Cen MT" panose="020B0602020104020603" pitchFamily="34" charset="0"/>
                </a:rPr>
                <a:t>Özger</a:t>
              </a:r>
              <a:endParaRPr lang="en-US" sz="4500" b="1" cap="none" dirty="0">
                <a:solidFill>
                  <a:schemeClr val="bg1"/>
                </a:solidFill>
                <a:latin typeface="Tw Cen MT" panose="020B0602020104020603" pitchFamily="34" charset="0"/>
              </a:endParaRP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15924354" y="-2"/>
            <a:ext cx="11562736" cy="13716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15277085" y="-2"/>
            <a:ext cx="17384662" cy="13716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333881"/>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Emre Hancı</a:t>
              </a:r>
              <a:endParaRPr lang="en-US" sz="4500" b="1" cap="none" dirty="0">
                <a:solidFill>
                  <a:schemeClr val="bg1"/>
                </a:solidFill>
                <a:latin typeface="Tw Cen MT" panose="020B0602020104020603" pitchFamily="34" charset="0"/>
              </a:endParaRP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87" name="Group 81">
            <a:extLst>
              <a:ext uri="{FF2B5EF4-FFF2-40B4-BE49-F238E27FC236}">
                <a16:creationId xmlns:a16="http://schemas.microsoft.com/office/drawing/2014/main" id="{A0984FE7-C5BF-43B4-9A4A-5CE0BDD4EC1C}"/>
              </a:ext>
            </a:extLst>
          </p:cNvPr>
          <p:cNvGrpSpPr/>
          <p:nvPr/>
        </p:nvGrpSpPr>
        <p:grpSpPr>
          <a:xfrm>
            <a:off x="8135600" y="6857999"/>
            <a:ext cx="8090870" cy="1767188"/>
            <a:chOff x="4168474" y="3874286"/>
            <a:chExt cx="4045435" cy="883594"/>
          </a:xfrm>
        </p:grpSpPr>
        <p:sp>
          <p:nvSpPr>
            <p:cNvPr id="88" name="TextBox 82">
              <a:extLst>
                <a:ext uri="{FF2B5EF4-FFF2-40B4-BE49-F238E27FC236}">
                  <a16:creationId xmlns:a16="http://schemas.microsoft.com/office/drawing/2014/main" id="{1D4A6828-960B-47DB-931B-E37162807322}"/>
                </a:ext>
              </a:extLst>
            </p:cNvPr>
            <p:cNvSpPr txBox="1"/>
            <p:nvPr/>
          </p:nvSpPr>
          <p:spPr>
            <a:xfrm>
              <a:off x="4168474" y="3874286"/>
              <a:ext cx="4045435" cy="489365"/>
            </a:xfrm>
            <a:prstGeom prst="rect">
              <a:avLst/>
            </a:prstGeom>
            <a:noFill/>
          </p:spPr>
          <p:txBody>
            <a:bodyPr wrap="square" rtlCol="0">
              <a:spAutoFit/>
            </a:bodyPr>
            <a:lstStyle/>
            <a:p>
              <a:pPr algn="ctr"/>
              <a:r>
                <a:rPr lang="tr-TR" sz="6400" dirty="0" err="1">
                  <a:solidFill>
                    <a:srgbClr val="03A1A4"/>
                  </a:solidFill>
                  <a:latin typeface="Tw Cen MT" panose="020B0602020104020603" pitchFamily="34" charset="0"/>
                </a:rPr>
                <a:t>ismail</a:t>
              </a:r>
              <a:r>
                <a:rPr lang="tr-TR" sz="6400" dirty="0">
                  <a:solidFill>
                    <a:srgbClr val="03A1A4"/>
                  </a:solidFill>
                  <a:latin typeface="Tw Cen MT" panose="020B0602020104020603" pitchFamily="34" charset="0"/>
                </a:rPr>
                <a:t> ateş</a:t>
              </a:r>
              <a:endParaRPr lang="en-US" sz="6400" dirty="0">
                <a:solidFill>
                  <a:srgbClr val="03A1A4"/>
                </a:solidFill>
                <a:latin typeface="Tw Cen MT" panose="020B0602020104020603" pitchFamily="34" charset="0"/>
              </a:endParaRPr>
            </a:p>
          </p:txBody>
        </p:sp>
        <p:sp>
          <p:nvSpPr>
            <p:cNvPr id="89" name="TextBox 83">
              <a:extLst>
                <a:ext uri="{FF2B5EF4-FFF2-40B4-BE49-F238E27FC236}">
                  <a16:creationId xmlns:a16="http://schemas.microsoft.com/office/drawing/2014/main" id="{1037F891-3A2D-4BA8-87AD-C8572153D7FC}"/>
                </a:ext>
              </a:extLst>
            </p:cNvPr>
            <p:cNvSpPr txBox="1"/>
            <p:nvPr/>
          </p:nvSpPr>
          <p:spPr>
            <a:xfrm>
              <a:off x="4868805" y="4379315"/>
              <a:ext cx="2644771" cy="378565"/>
            </a:xfrm>
            <a:prstGeom prst="rect">
              <a:avLst/>
            </a:prstGeom>
            <a:noFill/>
          </p:spPr>
          <p:txBody>
            <a:bodyPr wrap="square" rtlCol="0">
              <a:spAutoFit/>
            </a:bodyPr>
            <a:lstStyle/>
            <a:p>
              <a:pPr algn="ctr"/>
              <a:r>
                <a:rPr lang="tr-TR" sz="4800" dirty="0">
                  <a:solidFill>
                    <a:schemeClr val="bg1">
                      <a:lumMod val="65000"/>
                    </a:schemeClr>
                  </a:solidFill>
                  <a:latin typeface="Tw Cen MT" panose="020B0602020104020603" pitchFamily="34" charset="0"/>
                </a:rPr>
                <a:t>Software </a:t>
              </a:r>
              <a:r>
                <a:rPr lang="tr-TR" sz="4800" dirty="0" err="1">
                  <a:solidFill>
                    <a:schemeClr val="bg1">
                      <a:lumMod val="65000"/>
                    </a:schemeClr>
                  </a:solidFill>
                  <a:latin typeface="Tw Cen MT" panose="020B0602020104020603" pitchFamily="34" charset="0"/>
                </a:rPr>
                <a:t>tester</a:t>
              </a:r>
              <a:endParaRPr lang="en-US" sz="4800" dirty="0">
                <a:solidFill>
                  <a:schemeClr val="bg1">
                    <a:lumMod val="65000"/>
                  </a:schemeClr>
                </a:solidFill>
                <a:latin typeface="Tw Cen MT" panose="020B0602020104020603" pitchFamily="34" charset="0"/>
              </a:endParaRPr>
            </a:p>
          </p:txBody>
        </p:sp>
      </p:grpSp>
      <p:pic>
        <p:nvPicPr>
          <p:cNvPr id="6" name="Resim 5" descr="kişi, adam, poz, beyaz içeren bir resim&#10;&#10;Açıklama otomatik olarak oluşturuldu">
            <a:extLst>
              <a:ext uri="{FF2B5EF4-FFF2-40B4-BE49-F238E27FC236}">
                <a16:creationId xmlns:a16="http://schemas.microsoft.com/office/drawing/2014/main" id="{742564AD-674F-41BF-9380-8EA06C4460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6937" y="1767190"/>
            <a:ext cx="4364844" cy="43648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244992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anim calcmode="lin" valueType="num">
                                      <p:cBhvr>
                                        <p:cTn id="8" dur="500" fill="hold"/>
                                        <p:tgtEl>
                                          <p:spTgt spid="87"/>
                                        </p:tgtEl>
                                        <p:attrNameLst>
                                          <p:attrName>ppt_x</p:attrName>
                                        </p:attrNameLst>
                                      </p:cBhvr>
                                      <p:tavLst>
                                        <p:tav tm="0">
                                          <p:val>
                                            <p:strVal val="#ppt_x"/>
                                          </p:val>
                                        </p:tav>
                                        <p:tav tm="100000">
                                          <p:val>
                                            <p:strVal val="#ppt_x"/>
                                          </p:val>
                                        </p:tav>
                                      </p:tavLst>
                                    </p:anim>
                                    <p:anim calcmode="lin" valueType="num">
                                      <p:cBhvr>
                                        <p:cTn id="9" dur="5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581839" y="0"/>
            <a:ext cx="24965840" cy="13716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339005"/>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Mertcan Koçer</a:t>
              </a:r>
              <a:endParaRPr lang="en-US" sz="4500" b="1" cap="none" dirty="0">
                <a:solidFill>
                  <a:schemeClr val="bg1"/>
                </a:solidFill>
                <a:latin typeface="Tw Cen MT" panose="020B0602020104020603" pitchFamily="34" charset="0"/>
              </a:endParaRP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453576" y="-4"/>
            <a:ext cx="22895002" cy="13716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250105"/>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Said Kaya</a:t>
              </a:r>
              <a:endParaRPr lang="en-US" sz="4500" b="1" cap="none" dirty="0">
                <a:solidFill>
                  <a:schemeClr val="bg1"/>
                </a:solidFill>
                <a:latin typeface="Tw Cen MT" panose="020B0602020104020603" pitchFamily="34" charset="0"/>
              </a:endParaRP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2368267" y="0"/>
            <a:ext cx="19922184" cy="13716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333883"/>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İsmail Ateş</a:t>
              </a:r>
              <a:endParaRPr lang="en-US" sz="4500" b="1" cap="none" dirty="0">
                <a:solidFill>
                  <a:schemeClr val="bg1"/>
                </a:solidFill>
                <a:latin typeface="Tw Cen MT" panose="020B0602020104020603" pitchFamily="34" charset="0"/>
              </a:endParaRP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15924354" y="-2"/>
            <a:ext cx="11562736" cy="13716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2098125" y="0"/>
            <a:ext cx="19148188" cy="13716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333882"/>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Eren </a:t>
              </a:r>
              <a:r>
                <a:rPr lang="tr-TR" sz="4500" b="1" cap="none" dirty="0" err="1">
                  <a:solidFill>
                    <a:schemeClr val="bg1"/>
                  </a:solidFill>
                  <a:latin typeface="Tw Cen MT" panose="020B0602020104020603" pitchFamily="34" charset="0"/>
                </a:rPr>
                <a:t>Özger</a:t>
              </a:r>
              <a:endParaRPr lang="en-US" sz="4500" b="1" cap="none" dirty="0">
                <a:solidFill>
                  <a:schemeClr val="bg1"/>
                </a:solidFill>
                <a:latin typeface="Tw Cen MT" panose="020B0602020104020603" pitchFamily="34" charset="0"/>
              </a:endParaRP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5277085" y="-2"/>
            <a:ext cx="17384662" cy="13716000"/>
            <a:chOff x="718505" y="-1"/>
            <a:chExt cx="8692331"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333881"/>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Emre Hancı</a:t>
              </a:r>
              <a:endParaRPr lang="en-US" sz="4500" b="1" cap="none" dirty="0">
                <a:solidFill>
                  <a:schemeClr val="bg1"/>
                </a:solidFill>
                <a:latin typeface="Tw Cen MT" panose="020B0602020104020603" pitchFamily="34" charset="0"/>
              </a:endParaRP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66" name="Group 81">
            <a:extLst>
              <a:ext uri="{FF2B5EF4-FFF2-40B4-BE49-F238E27FC236}">
                <a16:creationId xmlns:a16="http://schemas.microsoft.com/office/drawing/2014/main" id="{87C59298-AEC9-4E88-B137-D7F52EBD6CB2}"/>
              </a:ext>
            </a:extLst>
          </p:cNvPr>
          <p:cNvGrpSpPr/>
          <p:nvPr/>
        </p:nvGrpSpPr>
        <p:grpSpPr>
          <a:xfrm>
            <a:off x="7188748" y="6857999"/>
            <a:ext cx="8090870" cy="1767188"/>
            <a:chOff x="4168474" y="3874286"/>
            <a:chExt cx="4045435" cy="883594"/>
          </a:xfrm>
        </p:grpSpPr>
        <p:sp>
          <p:nvSpPr>
            <p:cNvPr id="67" name="TextBox 82">
              <a:extLst>
                <a:ext uri="{FF2B5EF4-FFF2-40B4-BE49-F238E27FC236}">
                  <a16:creationId xmlns:a16="http://schemas.microsoft.com/office/drawing/2014/main" id="{F6265FCF-0DC3-4414-8FCB-02AC73AC8D8B}"/>
                </a:ext>
              </a:extLst>
            </p:cNvPr>
            <p:cNvSpPr txBox="1"/>
            <p:nvPr/>
          </p:nvSpPr>
          <p:spPr>
            <a:xfrm>
              <a:off x="4168474" y="3874286"/>
              <a:ext cx="4045435" cy="489365"/>
            </a:xfrm>
            <a:prstGeom prst="rect">
              <a:avLst/>
            </a:prstGeom>
            <a:noFill/>
          </p:spPr>
          <p:txBody>
            <a:bodyPr wrap="square" rtlCol="0">
              <a:spAutoFit/>
            </a:bodyPr>
            <a:lstStyle/>
            <a:p>
              <a:pPr algn="ctr"/>
              <a:r>
                <a:rPr lang="tr-TR" sz="6400" dirty="0">
                  <a:solidFill>
                    <a:srgbClr val="03A1A4"/>
                  </a:solidFill>
                  <a:latin typeface="Tw Cen MT" panose="020B0602020104020603" pitchFamily="34" charset="0"/>
                </a:rPr>
                <a:t>Eren </a:t>
              </a:r>
              <a:r>
                <a:rPr lang="tr-TR" sz="6400" dirty="0" err="1">
                  <a:solidFill>
                    <a:srgbClr val="03A1A4"/>
                  </a:solidFill>
                  <a:latin typeface="Tw Cen MT" panose="020B0602020104020603" pitchFamily="34" charset="0"/>
                </a:rPr>
                <a:t>özger</a:t>
              </a:r>
              <a:endParaRPr lang="en-US" sz="6400" dirty="0">
                <a:solidFill>
                  <a:srgbClr val="03A1A4"/>
                </a:solidFill>
                <a:latin typeface="Tw Cen MT" panose="020B0602020104020603" pitchFamily="34" charset="0"/>
              </a:endParaRPr>
            </a:p>
          </p:txBody>
        </p:sp>
        <p:sp>
          <p:nvSpPr>
            <p:cNvPr id="68" name="TextBox 83">
              <a:extLst>
                <a:ext uri="{FF2B5EF4-FFF2-40B4-BE49-F238E27FC236}">
                  <a16:creationId xmlns:a16="http://schemas.microsoft.com/office/drawing/2014/main" id="{264EBA60-FC45-4B04-B9E2-082DAADD4DB1}"/>
                </a:ext>
              </a:extLst>
            </p:cNvPr>
            <p:cNvSpPr txBox="1"/>
            <p:nvPr/>
          </p:nvSpPr>
          <p:spPr>
            <a:xfrm>
              <a:off x="4168474" y="4379315"/>
              <a:ext cx="4045435" cy="378565"/>
            </a:xfrm>
            <a:prstGeom prst="rect">
              <a:avLst/>
            </a:prstGeom>
            <a:noFill/>
          </p:spPr>
          <p:txBody>
            <a:bodyPr wrap="square" rtlCol="0">
              <a:spAutoFit/>
            </a:bodyPr>
            <a:lstStyle/>
            <a:p>
              <a:pPr algn="ctr"/>
              <a:r>
                <a:rPr lang="tr-TR" sz="4800" dirty="0">
                  <a:solidFill>
                    <a:schemeClr val="bg1">
                      <a:lumMod val="65000"/>
                    </a:schemeClr>
                  </a:solidFill>
                  <a:latin typeface="Tw Cen MT" panose="020B0602020104020603" pitchFamily="34" charset="0"/>
                </a:rPr>
                <a:t>Software </a:t>
              </a:r>
              <a:r>
                <a:rPr lang="tr-TR" sz="4800" dirty="0" err="1">
                  <a:solidFill>
                    <a:schemeClr val="bg1">
                      <a:lumMod val="65000"/>
                    </a:schemeClr>
                  </a:solidFill>
                  <a:latin typeface="Tw Cen MT" panose="020B0602020104020603" pitchFamily="34" charset="0"/>
                </a:rPr>
                <a:t>analyst</a:t>
              </a:r>
              <a:endParaRPr lang="en-US" sz="4800" dirty="0">
                <a:solidFill>
                  <a:schemeClr val="bg1">
                    <a:lumMod val="65000"/>
                  </a:schemeClr>
                </a:solidFill>
                <a:latin typeface="Tw Cen MT" panose="020B0602020104020603" pitchFamily="34" charset="0"/>
              </a:endParaRPr>
            </a:p>
          </p:txBody>
        </p:sp>
      </p:grpSp>
      <p:pic>
        <p:nvPicPr>
          <p:cNvPr id="3" name="Resim 2" descr="kişi, iç mekan içeren bir resim&#10;&#10;Açıklama otomatik olarak oluşturuldu">
            <a:extLst>
              <a:ext uri="{FF2B5EF4-FFF2-40B4-BE49-F238E27FC236}">
                <a16:creationId xmlns:a16="http://schemas.microsoft.com/office/drawing/2014/main" id="{D82F5D6B-B6E6-46B4-892C-B5DA54BFE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4282" y="2534413"/>
            <a:ext cx="3379802" cy="38196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652005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anim calcmode="lin" valueType="num">
                                      <p:cBhvr>
                                        <p:cTn id="8" dur="500" fill="hold"/>
                                        <p:tgtEl>
                                          <p:spTgt spid="66"/>
                                        </p:tgtEl>
                                        <p:attrNameLst>
                                          <p:attrName>ppt_x</p:attrName>
                                        </p:attrNameLst>
                                      </p:cBhvr>
                                      <p:tavLst>
                                        <p:tav tm="0">
                                          <p:val>
                                            <p:strVal val="#ppt_x"/>
                                          </p:val>
                                        </p:tav>
                                        <p:tav tm="100000">
                                          <p:val>
                                            <p:strVal val="#ppt_x"/>
                                          </p:val>
                                        </p:tav>
                                      </p:tavLst>
                                    </p:anim>
                                    <p:anim calcmode="lin" valueType="num">
                                      <p:cBhvr>
                                        <p:cTn id="9" dur="5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581839" y="0"/>
            <a:ext cx="24965840" cy="13716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339005"/>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Mertcan Koçer</a:t>
              </a:r>
              <a:endParaRPr lang="en-US" sz="4500" b="1" cap="none" dirty="0">
                <a:solidFill>
                  <a:schemeClr val="bg1"/>
                </a:solidFill>
                <a:latin typeface="Tw Cen MT" panose="020B0602020104020603" pitchFamily="34" charset="0"/>
              </a:endParaRP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453576" y="-4"/>
            <a:ext cx="22895002" cy="13716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250105"/>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Said Kaya</a:t>
              </a:r>
              <a:endParaRPr lang="en-US" sz="4500" b="1" cap="none" dirty="0">
                <a:solidFill>
                  <a:schemeClr val="bg1"/>
                </a:solidFill>
                <a:latin typeface="Tw Cen MT" panose="020B0602020104020603" pitchFamily="34" charset="0"/>
              </a:endParaRP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2368267" y="0"/>
            <a:ext cx="19922184" cy="13716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333883"/>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İsmail Ateş</a:t>
              </a:r>
              <a:endParaRPr lang="en-US" sz="4500" b="1" cap="none" dirty="0">
                <a:solidFill>
                  <a:schemeClr val="bg1"/>
                </a:solidFill>
                <a:latin typeface="Tw Cen MT" panose="020B0602020104020603" pitchFamily="34" charset="0"/>
              </a:endParaRP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15924354" y="-2"/>
            <a:ext cx="11562736" cy="13716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2098125" y="0"/>
            <a:ext cx="19148188" cy="13716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333882"/>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Eren </a:t>
              </a:r>
              <a:r>
                <a:rPr lang="tr-TR" sz="4500" b="1" cap="none" dirty="0" err="1">
                  <a:solidFill>
                    <a:schemeClr val="bg1"/>
                  </a:solidFill>
                  <a:latin typeface="Tw Cen MT" panose="020B0602020104020603" pitchFamily="34" charset="0"/>
                </a:rPr>
                <a:t>Özger</a:t>
              </a:r>
              <a:endParaRPr lang="en-US" sz="4500" b="1" cap="none" dirty="0">
                <a:solidFill>
                  <a:schemeClr val="bg1"/>
                </a:solidFill>
                <a:latin typeface="Tw Cen MT" panose="020B0602020104020603" pitchFamily="34" charset="0"/>
              </a:endParaRP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3560727" y="-2"/>
            <a:ext cx="23721440" cy="13716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333880"/>
              <a:ext cx="1992086" cy="357791"/>
            </a:xfrm>
            <a:prstGeom prst="rect">
              <a:avLst/>
            </a:prstGeom>
            <a:noFill/>
          </p:spPr>
          <p:txBody>
            <a:bodyPr wrap="square" rtlCol="0">
              <a:spAutoFit/>
            </a:bodyPr>
            <a:lstStyle/>
            <a:p>
              <a:pPr algn="ctr"/>
              <a:r>
                <a:rPr lang="tr-TR" sz="4500" b="1" cap="none" dirty="0">
                  <a:solidFill>
                    <a:schemeClr val="bg1"/>
                  </a:solidFill>
                  <a:latin typeface="Tw Cen MT" panose="020B0602020104020603" pitchFamily="34" charset="0"/>
                </a:rPr>
                <a:t>Emre Hancı</a:t>
              </a:r>
              <a:endParaRPr lang="en-US" sz="4500" b="1" cap="none" dirty="0">
                <a:solidFill>
                  <a:schemeClr val="bg1"/>
                </a:solidFill>
                <a:latin typeface="Tw Cen MT" panose="020B0602020104020603" pitchFamily="34" charset="0"/>
              </a:endParaRP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1099923" y="6494946"/>
            <a:ext cx="1061200" cy="1061200"/>
          </a:xfrm>
          <a:prstGeom prst="rect">
            <a:avLst/>
          </a:prstGeom>
        </p:spPr>
      </p:pic>
      <p:grpSp>
        <p:nvGrpSpPr>
          <p:cNvPr id="66" name="Group 81">
            <a:extLst>
              <a:ext uri="{FF2B5EF4-FFF2-40B4-BE49-F238E27FC236}">
                <a16:creationId xmlns:a16="http://schemas.microsoft.com/office/drawing/2014/main" id="{3974760B-1E96-4FEE-9EFA-C46C53AABF1D}"/>
              </a:ext>
            </a:extLst>
          </p:cNvPr>
          <p:cNvGrpSpPr/>
          <p:nvPr/>
        </p:nvGrpSpPr>
        <p:grpSpPr>
          <a:xfrm>
            <a:off x="6145043" y="6857999"/>
            <a:ext cx="8090870" cy="1767188"/>
            <a:chOff x="4168474" y="3874286"/>
            <a:chExt cx="4045435" cy="883594"/>
          </a:xfrm>
        </p:grpSpPr>
        <p:sp>
          <p:nvSpPr>
            <p:cNvPr id="67" name="TextBox 82">
              <a:extLst>
                <a:ext uri="{FF2B5EF4-FFF2-40B4-BE49-F238E27FC236}">
                  <a16:creationId xmlns:a16="http://schemas.microsoft.com/office/drawing/2014/main" id="{63A98A46-1F3A-4C42-9766-E1AFF756DD50}"/>
                </a:ext>
              </a:extLst>
            </p:cNvPr>
            <p:cNvSpPr txBox="1"/>
            <p:nvPr/>
          </p:nvSpPr>
          <p:spPr>
            <a:xfrm>
              <a:off x="4168474" y="3874286"/>
              <a:ext cx="4045435" cy="489365"/>
            </a:xfrm>
            <a:prstGeom prst="rect">
              <a:avLst/>
            </a:prstGeom>
            <a:noFill/>
          </p:spPr>
          <p:txBody>
            <a:bodyPr wrap="square" rtlCol="0">
              <a:spAutoFit/>
            </a:bodyPr>
            <a:lstStyle/>
            <a:p>
              <a:pPr algn="ctr"/>
              <a:r>
                <a:rPr lang="tr-TR" sz="6400" dirty="0">
                  <a:solidFill>
                    <a:srgbClr val="03A1A4"/>
                  </a:solidFill>
                  <a:latin typeface="Tw Cen MT" panose="020B0602020104020603" pitchFamily="34" charset="0"/>
                </a:rPr>
                <a:t>Emre hancı</a:t>
              </a:r>
              <a:endParaRPr lang="en-US" sz="6400" dirty="0">
                <a:solidFill>
                  <a:srgbClr val="03A1A4"/>
                </a:solidFill>
                <a:latin typeface="Tw Cen MT" panose="020B0602020104020603" pitchFamily="34" charset="0"/>
              </a:endParaRPr>
            </a:p>
          </p:txBody>
        </p:sp>
        <p:sp>
          <p:nvSpPr>
            <p:cNvPr id="68" name="TextBox 83">
              <a:extLst>
                <a:ext uri="{FF2B5EF4-FFF2-40B4-BE49-F238E27FC236}">
                  <a16:creationId xmlns:a16="http://schemas.microsoft.com/office/drawing/2014/main" id="{9B239E88-0F78-4DD8-B91A-EF7FF2507975}"/>
                </a:ext>
              </a:extLst>
            </p:cNvPr>
            <p:cNvSpPr txBox="1"/>
            <p:nvPr/>
          </p:nvSpPr>
          <p:spPr>
            <a:xfrm>
              <a:off x="4168474" y="4379315"/>
              <a:ext cx="4045435" cy="378565"/>
            </a:xfrm>
            <a:prstGeom prst="rect">
              <a:avLst/>
            </a:prstGeom>
            <a:noFill/>
          </p:spPr>
          <p:txBody>
            <a:bodyPr wrap="square" rtlCol="0">
              <a:spAutoFit/>
            </a:bodyPr>
            <a:lstStyle/>
            <a:p>
              <a:pPr algn="ctr"/>
              <a:r>
                <a:rPr lang="tr-TR" sz="4800" dirty="0">
                  <a:solidFill>
                    <a:schemeClr val="bg1">
                      <a:lumMod val="65000"/>
                    </a:schemeClr>
                  </a:solidFill>
                  <a:latin typeface="Tw Cen MT" panose="020B0602020104020603" pitchFamily="34" charset="0"/>
                </a:rPr>
                <a:t>Software </a:t>
              </a:r>
              <a:r>
                <a:rPr lang="tr-TR" sz="4800" dirty="0" err="1">
                  <a:solidFill>
                    <a:schemeClr val="bg1">
                      <a:lumMod val="65000"/>
                    </a:schemeClr>
                  </a:solidFill>
                  <a:latin typeface="Tw Cen MT" panose="020B0602020104020603" pitchFamily="34" charset="0"/>
                </a:rPr>
                <a:t>analyst</a:t>
              </a:r>
              <a:endParaRPr lang="en-US" sz="4800" dirty="0">
                <a:solidFill>
                  <a:schemeClr val="bg1">
                    <a:lumMod val="65000"/>
                  </a:schemeClr>
                </a:solidFill>
                <a:latin typeface="Tw Cen MT" panose="020B0602020104020603" pitchFamily="34" charset="0"/>
              </a:endParaRPr>
            </a:p>
          </p:txBody>
        </p:sp>
      </p:grpSp>
      <p:pic>
        <p:nvPicPr>
          <p:cNvPr id="3" name="Resim 2" descr="kişi, adam içeren bir resim&#10;&#10;Açıklama otomatik olarak oluşturuldu">
            <a:extLst>
              <a:ext uri="{FF2B5EF4-FFF2-40B4-BE49-F238E27FC236}">
                <a16:creationId xmlns:a16="http://schemas.microsoft.com/office/drawing/2014/main" id="{8948D36D-FBA3-4062-B1B5-3AC78FB45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5210" y="1986276"/>
            <a:ext cx="4230535" cy="42305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579595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anim calcmode="lin" valueType="num">
                                      <p:cBhvr>
                                        <p:cTn id="8" dur="500" fill="hold"/>
                                        <p:tgtEl>
                                          <p:spTgt spid="66"/>
                                        </p:tgtEl>
                                        <p:attrNameLst>
                                          <p:attrName>ppt_x</p:attrName>
                                        </p:attrNameLst>
                                      </p:cBhvr>
                                      <p:tavLst>
                                        <p:tav tm="0">
                                          <p:val>
                                            <p:strVal val="#ppt_x"/>
                                          </p:val>
                                        </p:tav>
                                        <p:tav tm="100000">
                                          <p:val>
                                            <p:strVal val="#ppt_x"/>
                                          </p:val>
                                        </p:tav>
                                      </p:tavLst>
                                    </p:anim>
                                    <p:anim calcmode="lin" valueType="num">
                                      <p:cBhvr>
                                        <p:cTn id="9" dur="5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1">
            <a:extLst>
              <a:ext uri="{FF2B5EF4-FFF2-40B4-BE49-F238E27FC236}">
                <a16:creationId xmlns:a16="http://schemas.microsoft.com/office/drawing/2014/main" id="{82238B56-1F38-45BA-90B4-9D34179B9A09}"/>
              </a:ext>
            </a:extLst>
          </p:cNvPr>
          <p:cNvSpPr/>
          <p:nvPr/>
        </p:nvSpPr>
        <p:spPr>
          <a:xfrm>
            <a:off x="0" y="0"/>
            <a:ext cx="24384000" cy="13716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0"/>
          </a:p>
        </p:txBody>
      </p:sp>
      <p:sp>
        <p:nvSpPr>
          <p:cNvPr id="7" name="TextBox 56">
            <a:extLst>
              <a:ext uri="{FF2B5EF4-FFF2-40B4-BE49-F238E27FC236}">
                <a16:creationId xmlns:a16="http://schemas.microsoft.com/office/drawing/2014/main" id="{680184B0-D3FB-4985-B76D-DDD5B286B29E}"/>
              </a:ext>
            </a:extLst>
          </p:cNvPr>
          <p:cNvSpPr txBox="1"/>
          <p:nvPr/>
        </p:nvSpPr>
        <p:spPr>
          <a:xfrm>
            <a:off x="4913085" y="6243986"/>
            <a:ext cx="14557830" cy="1228028"/>
          </a:xfrm>
          <a:prstGeom prst="rect">
            <a:avLst/>
          </a:prstGeom>
          <a:noFill/>
        </p:spPr>
        <p:txBody>
          <a:bodyPr wrap="square" rtlCol="0">
            <a:spAutoFit/>
          </a:bodyPr>
          <a:lstStyle/>
          <a:p>
            <a:pPr algn="ctr"/>
            <a:r>
              <a:rPr lang="tr-TR" sz="8200" dirty="0">
                <a:solidFill>
                  <a:srgbClr val="52CBBE"/>
                </a:solidFill>
                <a:latin typeface="Tw Cen MT" panose="020B0602020104020603" pitchFamily="34" charset="0"/>
              </a:rPr>
              <a:t>THANKS FOR LISTENING US</a:t>
            </a:r>
          </a:p>
        </p:txBody>
      </p:sp>
    </p:spTree>
    <p:extLst>
      <p:ext uri="{BB962C8B-B14F-4D97-AF65-F5344CB8AC3E}">
        <p14:creationId xmlns:p14="http://schemas.microsoft.com/office/powerpoint/2010/main" val="3826724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4</a:t>
            </a:fld>
            <a:endParaRPr/>
          </a:p>
        </p:txBody>
      </p:sp>
      <p:sp>
        <p:nvSpPr>
          <p:cNvPr id="659" name="Shape"/>
          <p:cNvSpPr/>
          <p:nvPr/>
        </p:nvSpPr>
        <p:spPr>
          <a:xfrm rot="10800000">
            <a:off x="635000" y="635000"/>
            <a:ext cx="12853276" cy="12446000"/>
          </a:xfrm>
          <a:custGeom>
            <a:avLst/>
            <a:gdLst/>
            <a:ahLst/>
            <a:cxnLst>
              <a:cxn ang="0">
                <a:pos x="wd2" y="hd2"/>
              </a:cxn>
              <a:cxn ang="5400000">
                <a:pos x="wd2" y="hd2"/>
              </a:cxn>
              <a:cxn ang="10800000">
                <a:pos x="wd2" y="hd2"/>
              </a:cxn>
              <a:cxn ang="16200000">
                <a:pos x="wd2" y="hd2"/>
              </a:cxn>
            </a:cxnLst>
            <a:rect l="0" t="0" r="r" b="b"/>
            <a:pathLst>
              <a:path w="21600" h="21600" extrusionOk="0">
                <a:moveTo>
                  <a:pt x="7351" y="0"/>
                </a:moveTo>
                <a:lnTo>
                  <a:pt x="0" y="21600"/>
                </a:lnTo>
                <a:lnTo>
                  <a:pt x="21600" y="21600"/>
                </a:lnTo>
                <a:lnTo>
                  <a:pt x="21600" y="0"/>
                </a:lnTo>
                <a:lnTo>
                  <a:pt x="7351" y="0"/>
                </a:lnTo>
                <a:close/>
              </a:path>
            </a:pathLst>
          </a:custGeom>
          <a:solidFill>
            <a:srgbClr val="6A6F6D">
              <a:alpha val="80000"/>
            </a:srgbClr>
          </a:solidFill>
          <a:ln w="12700">
            <a:miter lim="400000"/>
          </a:ln>
          <a:effectLst>
            <a:outerShdw blurRad="1270000" dist="635000" dir="36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dirty="0"/>
          </a:p>
        </p:txBody>
      </p:sp>
      <p:sp>
        <p:nvSpPr>
          <p:cNvPr id="660" name="extra large picture showcase"/>
          <p:cNvSpPr txBox="1"/>
          <p:nvPr/>
        </p:nvSpPr>
        <p:spPr>
          <a:xfrm>
            <a:off x="2441653" y="2834515"/>
            <a:ext cx="6708966" cy="148758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a:defRPr>
                <a:solidFill>
                  <a:srgbClr val="FFFFFF"/>
                </a:solidFill>
              </a:defRPr>
            </a:lvl1pPr>
          </a:lstStyle>
          <a:p>
            <a:r>
              <a:rPr lang="en-US" dirty="0"/>
              <a:t>What is Command Pattern?</a:t>
            </a:r>
            <a:endParaRPr dirty="0"/>
          </a:p>
        </p:txBody>
      </p:sp>
      <p:sp>
        <p:nvSpPr>
          <p:cNvPr id="661" name="Lorem ipsum sit lom dolor sit amet, consectetur sit amet adipiscing. Lorem ipsum sit lom dolor. Lorem ipsum."/>
          <p:cNvSpPr txBox="1"/>
          <p:nvPr/>
        </p:nvSpPr>
        <p:spPr>
          <a:xfrm>
            <a:off x="2483846" y="5553690"/>
            <a:ext cx="6708966" cy="190744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just">
              <a:lnSpc>
                <a:spcPct val="120000"/>
              </a:lnSpc>
              <a:defRPr sz="2500" cap="none" spc="75">
                <a:solidFill>
                  <a:srgbClr val="FFFFFF"/>
                </a:solidFill>
                <a:latin typeface="Raleway Light"/>
                <a:ea typeface="Raleway Light"/>
                <a:cs typeface="Raleway Light"/>
                <a:sym typeface="Raleway Light"/>
              </a:defRPr>
            </a:lvl1pPr>
          </a:lstStyle>
          <a:p>
            <a:r>
              <a:rPr lang="en-US" i="1" dirty="0"/>
              <a:t>“It encapsulates a request as an object thereby letting you parameterize other objects with different requests, queue or log requests.”</a:t>
            </a:r>
            <a:endParaRPr dirty="0"/>
          </a:p>
        </p:txBody>
      </p:sp>
      <p:sp>
        <p:nvSpPr>
          <p:cNvPr id="662" name="Rectangle"/>
          <p:cNvSpPr/>
          <p:nvPr/>
        </p:nvSpPr>
        <p:spPr>
          <a:xfrm>
            <a:off x="2497732" y="4874395"/>
            <a:ext cx="952501" cy="127001"/>
          </a:xfrm>
          <a:prstGeom prst="rect">
            <a:avLst/>
          </a:prstGeom>
          <a:solidFill>
            <a:srgbClr val="A6AAA9"/>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4" name="Lorem ipsum sit lom dolor sit amet, consectetur sit amet adipiscing. Lorem ipsum sit lom dolor. Lorem ipsum.">
            <a:extLst>
              <a:ext uri="{FF2B5EF4-FFF2-40B4-BE49-F238E27FC236}">
                <a16:creationId xmlns:a16="http://schemas.microsoft.com/office/drawing/2014/main" id="{7BEB08C5-992E-4C22-ACD1-02730031FA9C}"/>
              </a:ext>
            </a:extLst>
          </p:cNvPr>
          <p:cNvSpPr txBox="1"/>
          <p:nvPr/>
        </p:nvSpPr>
        <p:spPr>
          <a:xfrm>
            <a:off x="2441653" y="9009481"/>
            <a:ext cx="6708966" cy="98411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just">
              <a:lnSpc>
                <a:spcPct val="120000"/>
              </a:lnSpc>
              <a:defRPr sz="2500" cap="none" spc="75">
                <a:solidFill>
                  <a:srgbClr val="FFFFFF"/>
                </a:solidFill>
                <a:latin typeface="Raleway Light"/>
                <a:ea typeface="Raleway Light"/>
                <a:cs typeface="Raleway Light"/>
                <a:sym typeface="Raleway Light"/>
              </a:defRPr>
            </a:lvl1pPr>
          </a:lstStyle>
          <a:p>
            <a:pPr algn="l" fontAlgn="base"/>
            <a:r>
              <a:rPr lang="en-US" dirty="0"/>
              <a:t>Furthermore, it supports undoable operations as well.</a:t>
            </a:r>
          </a:p>
        </p:txBody>
      </p:sp>
      <p:sp>
        <p:nvSpPr>
          <p:cNvPr id="27" name="Shape">
            <a:extLst>
              <a:ext uri="{FF2B5EF4-FFF2-40B4-BE49-F238E27FC236}">
                <a16:creationId xmlns:a16="http://schemas.microsoft.com/office/drawing/2014/main" id="{5633A03B-A8E6-48F0-AA8A-270869ED2240}"/>
              </a:ext>
            </a:extLst>
          </p:cNvPr>
          <p:cNvSpPr/>
          <p:nvPr/>
        </p:nvSpPr>
        <p:spPr>
          <a:xfrm>
            <a:off x="1758228" y="5743328"/>
            <a:ext cx="515050" cy="511680"/>
          </a:xfrm>
          <a:custGeom>
            <a:avLst/>
            <a:gdLst/>
            <a:ahLst/>
            <a:cxnLst>
              <a:cxn ang="0">
                <a:pos x="wd2" y="hd2"/>
              </a:cxn>
              <a:cxn ang="5400000">
                <a:pos x="wd2" y="hd2"/>
              </a:cxn>
              <a:cxn ang="10800000">
                <a:pos x="wd2" y="hd2"/>
              </a:cxn>
              <a:cxn ang="16200000">
                <a:pos x="wd2" y="hd2"/>
              </a:cxn>
            </a:cxnLst>
            <a:rect l="0" t="0" r="r" b="b"/>
            <a:pathLst>
              <a:path w="21077" h="21103" extrusionOk="0">
                <a:moveTo>
                  <a:pt x="20722" y="349"/>
                </a:moveTo>
                <a:cubicBezTo>
                  <a:pt x="19893" y="-497"/>
                  <a:pt x="19455" y="349"/>
                  <a:pt x="16822" y="1245"/>
                </a:cubicBezTo>
                <a:cubicBezTo>
                  <a:pt x="10776" y="4331"/>
                  <a:pt x="0" y="10552"/>
                  <a:pt x="0" y="10552"/>
                </a:cubicBezTo>
                <a:cubicBezTo>
                  <a:pt x="9508" y="11846"/>
                  <a:pt x="9508" y="11846"/>
                  <a:pt x="9508" y="11846"/>
                </a:cubicBezTo>
                <a:cubicBezTo>
                  <a:pt x="10776" y="21103"/>
                  <a:pt x="10776" y="21103"/>
                  <a:pt x="10776" y="21103"/>
                </a:cubicBezTo>
                <a:cubicBezTo>
                  <a:pt x="10776" y="21103"/>
                  <a:pt x="16822" y="10552"/>
                  <a:pt x="19455" y="3932"/>
                </a:cubicBezTo>
                <a:cubicBezTo>
                  <a:pt x="20722" y="1693"/>
                  <a:pt x="21600" y="797"/>
                  <a:pt x="20722" y="349"/>
                </a:cubicBezTo>
                <a:close/>
                <a:moveTo>
                  <a:pt x="18577" y="2589"/>
                </a:moveTo>
                <a:cubicBezTo>
                  <a:pt x="11653" y="15379"/>
                  <a:pt x="11653" y="15379"/>
                  <a:pt x="11653" y="15379"/>
                </a:cubicBezTo>
                <a:cubicBezTo>
                  <a:pt x="11214" y="9656"/>
                  <a:pt x="11214" y="9656"/>
                  <a:pt x="11214" y="9656"/>
                </a:cubicBezTo>
                <a:lnTo>
                  <a:pt x="18577" y="2589"/>
                </a:lnTo>
                <a:close/>
              </a:path>
            </a:pathLst>
          </a:custGeom>
          <a:solidFill>
            <a:srgbClr val="FFFFFF"/>
          </a:solidFill>
          <a:ln w="12700">
            <a:miter lim="400000"/>
          </a:ln>
        </p:spPr>
        <p:txBody>
          <a:bodyPr lIns="45719" rIns="45719" anchor="ctr"/>
          <a:lstStyle/>
          <a:p>
            <a:pPr>
              <a:lnSpc>
                <a:spcPct val="80000"/>
              </a:lnSpc>
              <a:defRPr sz="7000" spc="140">
                <a:solidFill>
                  <a:srgbClr val="FFFFFF"/>
                </a:solidFill>
              </a:defRPr>
            </a:pPr>
            <a:endParaRPr/>
          </a:p>
        </p:txBody>
      </p:sp>
      <p:sp>
        <p:nvSpPr>
          <p:cNvPr id="29" name="Shape">
            <a:extLst>
              <a:ext uri="{FF2B5EF4-FFF2-40B4-BE49-F238E27FC236}">
                <a16:creationId xmlns:a16="http://schemas.microsoft.com/office/drawing/2014/main" id="{45DCC97F-C167-474B-91CD-D36E4D6A03FA}"/>
              </a:ext>
            </a:extLst>
          </p:cNvPr>
          <p:cNvSpPr/>
          <p:nvPr/>
        </p:nvSpPr>
        <p:spPr>
          <a:xfrm>
            <a:off x="1730028" y="9270706"/>
            <a:ext cx="515050" cy="511680"/>
          </a:xfrm>
          <a:custGeom>
            <a:avLst/>
            <a:gdLst/>
            <a:ahLst/>
            <a:cxnLst>
              <a:cxn ang="0">
                <a:pos x="wd2" y="hd2"/>
              </a:cxn>
              <a:cxn ang="5400000">
                <a:pos x="wd2" y="hd2"/>
              </a:cxn>
              <a:cxn ang="10800000">
                <a:pos x="wd2" y="hd2"/>
              </a:cxn>
              <a:cxn ang="16200000">
                <a:pos x="wd2" y="hd2"/>
              </a:cxn>
            </a:cxnLst>
            <a:rect l="0" t="0" r="r" b="b"/>
            <a:pathLst>
              <a:path w="21077" h="21103" extrusionOk="0">
                <a:moveTo>
                  <a:pt x="20722" y="349"/>
                </a:moveTo>
                <a:cubicBezTo>
                  <a:pt x="19893" y="-497"/>
                  <a:pt x="19455" y="349"/>
                  <a:pt x="16822" y="1245"/>
                </a:cubicBezTo>
                <a:cubicBezTo>
                  <a:pt x="10776" y="4331"/>
                  <a:pt x="0" y="10552"/>
                  <a:pt x="0" y="10552"/>
                </a:cubicBezTo>
                <a:cubicBezTo>
                  <a:pt x="9508" y="11846"/>
                  <a:pt x="9508" y="11846"/>
                  <a:pt x="9508" y="11846"/>
                </a:cubicBezTo>
                <a:cubicBezTo>
                  <a:pt x="10776" y="21103"/>
                  <a:pt x="10776" y="21103"/>
                  <a:pt x="10776" y="21103"/>
                </a:cubicBezTo>
                <a:cubicBezTo>
                  <a:pt x="10776" y="21103"/>
                  <a:pt x="16822" y="10552"/>
                  <a:pt x="19455" y="3932"/>
                </a:cubicBezTo>
                <a:cubicBezTo>
                  <a:pt x="20722" y="1693"/>
                  <a:pt x="21600" y="797"/>
                  <a:pt x="20722" y="349"/>
                </a:cubicBezTo>
                <a:close/>
                <a:moveTo>
                  <a:pt x="18577" y="2589"/>
                </a:moveTo>
                <a:cubicBezTo>
                  <a:pt x="11653" y="15379"/>
                  <a:pt x="11653" y="15379"/>
                  <a:pt x="11653" y="15379"/>
                </a:cubicBezTo>
                <a:cubicBezTo>
                  <a:pt x="11214" y="9656"/>
                  <a:pt x="11214" y="9656"/>
                  <a:pt x="11214" y="9656"/>
                </a:cubicBezTo>
                <a:lnTo>
                  <a:pt x="18577" y="2589"/>
                </a:lnTo>
                <a:close/>
              </a:path>
            </a:pathLst>
          </a:custGeom>
          <a:solidFill>
            <a:srgbClr val="FFFFFF"/>
          </a:solidFill>
          <a:ln w="12700">
            <a:miter lim="400000"/>
          </a:ln>
        </p:spPr>
        <p:txBody>
          <a:bodyPr lIns="45719" rIns="45719" anchor="ctr"/>
          <a:lstStyle/>
          <a:p>
            <a:pPr>
              <a:lnSpc>
                <a:spcPct val="80000"/>
              </a:lnSpc>
              <a:defRPr sz="7000" spc="140">
                <a:solidFill>
                  <a:srgbClr val="FFFFFF"/>
                </a:solidFill>
              </a:defRPr>
            </a:pPr>
            <a:endParaRPr/>
          </a:p>
        </p:txBody>
      </p:sp>
      <p:pic>
        <p:nvPicPr>
          <p:cNvPr id="1026" name="Picture 2">
            <a:extLst>
              <a:ext uri="{FF2B5EF4-FFF2-40B4-BE49-F238E27FC236}">
                <a16:creationId xmlns:a16="http://schemas.microsoft.com/office/drawing/2014/main" id="{B3FD4104-C9D4-4EB0-B215-05975B49CA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9471" y="5971212"/>
            <a:ext cx="8686251" cy="2979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8" name="Insert Picture Here.png"/>
          <p:cNvPicPr>
            <a:picLocks noGrp="1" noChangeAspect="1"/>
          </p:cNvPicPr>
          <p:nvPr>
            <p:ph type="pic" idx="13"/>
          </p:nvPr>
        </p:nvPicPr>
        <p:blipFill>
          <a:blip r:embed="rId2">
            <a:extLst>
              <a:ext uri="{28A0092B-C50C-407E-A947-70E740481C1C}">
                <a14:useLocalDpi xmlns:a14="http://schemas.microsoft.com/office/drawing/2010/main" val="0"/>
              </a:ext>
            </a:extLst>
          </a:blip>
          <a:srcRect/>
          <a:stretch/>
        </p:blipFill>
        <p:spPr>
          <a:xfrm>
            <a:off x="635000" y="640868"/>
            <a:ext cx="23114000" cy="12434264"/>
          </a:xfrm>
          <a:prstGeom prst="rect">
            <a:avLst/>
          </a:prstGeom>
          <a:noFill/>
        </p:spPr>
      </p:pic>
      <p:sp>
        <p:nvSpPr>
          <p:cNvPr id="2119" name="Shape"/>
          <p:cNvSpPr/>
          <p:nvPr/>
        </p:nvSpPr>
        <p:spPr>
          <a:xfrm>
            <a:off x="0" y="1905000"/>
            <a:ext cx="18923571" cy="9906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7626" y="21600"/>
                </a:lnTo>
                <a:lnTo>
                  <a:pt x="21600" y="0"/>
                </a:lnTo>
                <a:lnTo>
                  <a:pt x="0" y="0"/>
                </a:lnTo>
                <a:close/>
              </a:path>
            </a:pathLst>
          </a:custGeom>
          <a:solidFill>
            <a:srgbClr val="000000">
              <a:alpha val="75000"/>
            </a:srgbClr>
          </a:solidFill>
          <a:ln w="12700">
            <a:miter lim="400000"/>
          </a:ln>
          <a:effectLst>
            <a:outerShdw blurRad="1270000" dist="635000" dir="36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dirty="0"/>
          </a:p>
        </p:txBody>
      </p:sp>
      <p:sp>
        <p:nvSpPr>
          <p:cNvPr id="2120" name="Circle"/>
          <p:cNvSpPr/>
          <p:nvPr/>
        </p:nvSpPr>
        <p:spPr>
          <a:xfrm>
            <a:off x="17766285" y="2304123"/>
            <a:ext cx="1464737" cy="1464738"/>
          </a:xfrm>
          <a:prstGeom prst="ellipse">
            <a:avLst/>
          </a:prstGeom>
          <a:solidFill>
            <a:srgbClr val="6A6F6D"/>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dirty="0"/>
          </a:p>
        </p:txBody>
      </p:sp>
      <p:sp>
        <p:nvSpPr>
          <p:cNvPr id="2121"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a:p>
        </p:txBody>
      </p:sp>
      <p:sp>
        <p:nvSpPr>
          <p:cNvPr id="2122" name="Shape"/>
          <p:cNvSpPr/>
          <p:nvPr/>
        </p:nvSpPr>
        <p:spPr>
          <a:xfrm>
            <a:off x="18162720" y="2702924"/>
            <a:ext cx="671867"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123" name="Circle"/>
          <p:cNvSpPr/>
          <p:nvPr/>
        </p:nvSpPr>
        <p:spPr>
          <a:xfrm>
            <a:off x="17104489" y="4400765"/>
            <a:ext cx="1464738" cy="1464738"/>
          </a:xfrm>
          <a:prstGeom prst="ellipse">
            <a:avLst/>
          </a:prstGeom>
          <a:solidFill>
            <a:srgbClr val="6A6F6D"/>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124" name="Shape"/>
          <p:cNvSpPr/>
          <p:nvPr/>
        </p:nvSpPr>
        <p:spPr>
          <a:xfrm>
            <a:off x="17500924" y="4799566"/>
            <a:ext cx="671867"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125" name="Circle"/>
          <p:cNvSpPr/>
          <p:nvPr/>
        </p:nvSpPr>
        <p:spPr>
          <a:xfrm>
            <a:off x="15370987" y="9185085"/>
            <a:ext cx="1464737" cy="1464738"/>
          </a:xfrm>
          <a:prstGeom prst="ellipse">
            <a:avLst/>
          </a:prstGeom>
          <a:solidFill>
            <a:srgbClr val="6A6F6D"/>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126" name="Shape"/>
          <p:cNvSpPr/>
          <p:nvPr/>
        </p:nvSpPr>
        <p:spPr>
          <a:xfrm>
            <a:off x="15747059" y="9563772"/>
            <a:ext cx="671867"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127" name="super features"/>
          <p:cNvSpPr txBox="1"/>
          <p:nvPr/>
        </p:nvSpPr>
        <p:spPr>
          <a:xfrm>
            <a:off x="2004705" y="3200677"/>
            <a:ext cx="4444865" cy="148758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a:defRPr>
                <a:solidFill>
                  <a:srgbClr val="FFFFFF"/>
                </a:solidFill>
              </a:defRPr>
            </a:lvl1pPr>
          </a:lstStyle>
          <a:p>
            <a:r>
              <a:rPr lang="en-US" dirty="0"/>
              <a:t>Detailed Overview</a:t>
            </a:r>
          </a:p>
        </p:txBody>
      </p:sp>
      <p:sp>
        <p:nvSpPr>
          <p:cNvPr id="2128" name="Lorem ipsum sit lom dolor sit amet, consectetur sit amet adipiscing."/>
          <p:cNvSpPr txBox="1"/>
          <p:nvPr/>
        </p:nvSpPr>
        <p:spPr>
          <a:xfrm>
            <a:off x="2046897" y="5919851"/>
            <a:ext cx="5228456" cy="19074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just">
              <a:lnSpc>
                <a:spcPct val="120000"/>
              </a:lnSpc>
              <a:defRPr sz="2500" cap="none" spc="75">
                <a:solidFill>
                  <a:srgbClr val="FFFFFF"/>
                </a:solidFill>
                <a:latin typeface="Raleway Light"/>
                <a:ea typeface="Raleway Light"/>
                <a:cs typeface="Raleway Light"/>
                <a:sym typeface="Raleway Light"/>
              </a:defRPr>
            </a:lvl1pPr>
          </a:lstStyle>
          <a:p>
            <a:pPr algn="l"/>
            <a:r>
              <a:rPr lang="en-US" i="1" dirty="0"/>
              <a:t>“thereby letting you parameterize other objects with different requests, queue or log requests.”  </a:t>
            </a:r>
            <a:r>
              <a:rPr lang="en-US" dirty="0"/>
              <a:t>What does it mean?</a:t>
            </a:r>
            <a:endParaRPr dirty="0"/>
          </a:p>
        </p:txBody>
      </p:sp>
      <p:sp>
        <p:nvSpPr>
          <p:cNvPr id="2129" name="Rectangle"/>
          <p:cNvSpPr/>
          <p:nvPr/>
        </p:nvSpPr>
        <p:spPr>
          <a:xfrm>
            <a:off x="2060783" y="5240556"/>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2139" name="INSERT TITLE HERE"/>
          <p:cNvSpPr txBox="1"/>
          <p:nvPr/>
        </p:nvSpPr>
        <p:spPr>
          <a:xfrm>
            <a:off x="10953394" y="4595017"/>
            <a:ext cx="4942740" cy="61965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just">
              <a:lnSpc>
                <a:spcPct val="120000"/>
              </a:lnSpc>
              <a:defRPr sz="3000" cap="none" spc="90">
                <a:solidFill>
                  <a:srgbClr val="FFFFFF"/>
                </a:solidFill>
                <a:latin typeface="Montserrat-Regular"/>
                <a:ea typeface="Montserrat-Regular"/>
                <a:cs typeface="Montserrat-Regular"/>
                <a:sym typeface="Montserrat-Regular"/>
              </a:defRPr>
            </a:lvl1pPr>
          </a:lstStyle>
          <a:p>
            <a:r>
              <a:rPr lang="tr-TR" dirty="0" err="1"/>
              <a:t>Receiver</a:t>
            </a:r>
            <a:endParaRPr dirty="0"/>
          </a:p>
        </p:txBody>
      </p:sp>
      <p:sp>
        <p:nvSpPr>
          <p:cNvPr id="2141" name="INSERT TITLE HERE"/>
          <p:cNvSpPr txBox="1"/>
          <p:nvPr/>
        </p:nvSpPr>
        <p:spPr>
          <a:xfrm>
            <a:off x="10953394" y="6646239"/>
            <a:ext cx="4942740" cy="61965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just">
              <a:lnSpc>
                <a:spcPct val="120000"/>
              </a:lnSpc>
              <a:defRPr sz="3000" cap="none" spc="90">
                <a:solidFill>
                  <a:srgbClr val="FFFFFF"/>
                </a:solidFill>
                <a:latin typeface="Montserrat-Regular"/>
                <a:ea typeface="Montserrat-Regular"/>
                <a:cs typeface="Montserrat-Regular"/>
                <a:sym typeface="Montserrat-Regular"/>
              </a:defRPr>
            </a:lvl1pPr>
          </a:lstStyle>
          <a:p>
            <a:r>
              <a:rPr lang="tr-TR" dirty="0" err="1"/>
              <a:t>Invoker</a:t>
            </a:r>
            <a:endParaRPr dirty="0"/>
          </a:p>
        </p:txBody>
      </p:sp>
      <p:sp>
        <p:nvSpPr>
          <p:cNvPr id="2143" name="INSERT TITLE HERE"/>
          <p:cNvSpPr txBox="1"/>
          <p:nvPr/>
        </p:nvSpPr>
        <p:spPr>
          <a:xfrm>
            <a:off x="10953394" y="2750403"/>
            <a:ext cx="4942740" cy="61965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just">
              <a:lnSpc>
                <a:spcPct val="120000"/>
              </a:lnSpc>
              <a:defRPr sz="3000" cap="none" spc="90">
                <a:solidFill>
                  <a:srgbClr val="FFFFFF"/>
                </a:solidFill>
                <a:latin typeface="Montserrat-Regular"/>
                <a:ea typeface="Montserrat-Regular"/>
                <a:cs typeface="Montserrat-Regular"/>
                <a:sym typeface="Montserrat-Regular"/>
              </a:defRPr>
            </a:lvl1pPr>
          </a:lstStyle>
          <a:p>
            <a:r>
              <a:rPr lang="tr-TR" dirty="0" err="1"/>
              <a:t>Command</a:t>
            </a:r>
            <a:endParaRPr dirty="0"/>
          </a:p>
        </p:txBody>
      </p:sp>
      <p:sp>
        <p:nvSpPr>
          <p:cNvPr id="2146" name="Lorem ipsum sit lom dolor sit amet, consectetur sit amet."/>
          <p:cNvSpPr txBox="1"/>
          <p:nvPr/>
        </p:nvSpPr>
        <p:spPr>
          <a:xfrm>
            <a:off x="8225841" y="11928685"/>
            <a:ext cx="7225078" cy="98411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just">
              <a:lnSpc>
                <a:spcPct val="120000"/>
              </a:lnSpc>
              <a:defRPr sz="2500" cap="none" spc="75">
                <a:latin typeface="Raleway Light"/>
                <a:ea typeface="Raleway Light"/>
                <a:cs typeface="Raleway Light"/>
                <a:sym typeface="Raleway Light"/>
              </a:defRPr>
            </a:lvl1pPr>
          </a:lstStyle>
          <a:p>
            <a:pPr fontAlgn="base"/>
            <a:r>
              <a:rPr lang="en-US" dirty="0"/>
              <a:t>Let's explain the concepts better through the 				example!</a:t>
            </a:r>
          </a:p>
        </p:txBody>
      </p:sp>
      <p:sp>
        <p:nvSpPr>
          <p:cNvPr id="2150" name="2"/>
          <p:cNvSpPr txBox="1"/>
          <p:nvPr/>
        </p:nvSpPr>
        <p:spPr>
          <a:xfrm>
            <a:off x="9876407" y="4412434"/>
            <a:ext cx="1076987" cy="11938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algn="ctr">
              <a:defRPr sz="7000" spc="7000">
                <a:solidFill>
                  <a:srgbClr val="FFFFFF"/>
                </a:solidFill>
              </a:defRPr>
            </a:lvl1pPr>
          </a:lstStyle>
          <a:p>
            <a:r>
              <a:rPr dirty="0"/>
              <a:t>2</a:t>
            </a:r>
          </a:p>
        </p:txBody>
      </p:sp>
      <p:sp>
        <p:nvSpPr>
          <p:cNvPr id="2151" name="3"/>
          <p:cNvSpPr txBox="1"/>
          <p:nvPr/>
        </p:nvSpPr>
        <p:spPr>
          <a:xfrm>
            <a:off x="9834170" y="6535824"/>
            <a:ext cx="1076987" cy="11938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algn="ctr">
              <a:defRPr sz="7000" spc="7000">
                <a:solidFill>
                  <a:srgbClr val="FFFFFF"/>
                </a:solidFill>
              </a:defRPr>
            </a:lvl1pPr>
          </a:lstStyle>
          <a:p>
            <a:r>
              <a:rPr dirty="0"/>
              <a:t>3</a:t>
            </a:r>
          </a:p>
        </p:txBody>
      </p:sp>
      <p:sp>
        <p:nvSpPr>
          <p:cNvPr id="2152" name="1"/>
          <p:cNvSpPr txBox="1"/>
          <p:nvPr/>
        </p:nvSpPr>
        <p:spPr>
          <a:xfrm>
            <a:off x="9834171" y="2515867"/>
            <a:ext cx="1076987" cy="11938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algn="ctr">
              <a:defRPr sz="7000" spc="7000">
                <a:solidFill>
                  <a:srgbClr val="FFFFFF"/>
                </a:solidFill>
              </a:defRPr>
            </a:lvl1pPr>
          </a:lstStyle>
          <a:p>
            <a:r>
              <a:rPr dirty="0"/>
              <a:t>1</a:t>
            </a:r>
          </a:p>
        </p:txBody>
      </p:sp>
      <p:sp>
        <p:nvSpPr>
          <p:cNvPr id="47" name="Lorem ipsum sit lom dolor sit amet, consectetur sit amet adipiscing.">
            <a:extLst>
              <a:ext uri="{FF2B5EF4-FFF2-40B4-BE49-F238E27FC236}">
                <a16:creationId xmlns:a16="http://schemas.microsoft.com/office/drawing/2014/main" id="{9A089C60-6B4B-4A82-8A3F-0F50B5BBD6A5}"/>
              </a:ext>
            </a:extLst>
          </p:cNvPr>
          <p:cNvSpPr txBox="1"/>
          <p:nvPr/>
        </p:nvSpPr>
        <p:spPr>
          <a:xfrm>
            <a:off x="1990255" y="8194846"/>
            <a:ext cx="5228456" cy="19074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lvl1pPr algn="just">
              <a:lnSpc>
                <a:spcPct val="120000"/>
              </a:lnSpc>
              <a:defRPr sz="2500" cap="none" spc="75">
                <a:solidFill>
                  <a:srgbClr val="FFFFFF"/>
                </a:solidFill>
                <a:latin typeface="Raleway Light"/>
                <a:ea typeface="Raleway Light"/>
                <a:cs typeface="Raleway Light"/>
                <a:sym typeface="Raleway Light"/>
              </a:defRPr>
            </a:lvl1pPr>
          </a:lstStyle>
          <a:p>
            <a:pPr algn="l"/>
            <a:r>
              <a:rPr lang="en-US" dirty="0"/>
              <a:t>When we are talking about command pattern, we are talking about 4 main terms (or naming conventions). These are</a:t>
            </a:r>
            <a:endParaRPr dirty="0"/>
          </a:p>
        </p:txBody>
      </p:sp>
      <p:sp>
        <p:nvSpPr>
          <p:cNvPr id="48" name="3">
            <a:extLst>
              <a:ext uri="{FF2B5EF4-FFF2-40B4-BE49-F238E27FC236}">
                <a16:creationId xmlns:a16="http://schemas.microsoft.com/office/drawing/2014/main" id="{7639A340-4478-4104-972A-2E016B3A0CE6}"/>
              </a:ext>
            </a:extLst>
          </p:cNvPr>
          <p:cNvSpPr txBox="1"/>
          <p:nvPr/>
        </p:nvSpPr>
        <p:spPr>
          <a:xfrm>
            <a:off x="9819486" y="8998325"/>
            <a:ext cx="1076987" cy="107208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algn="ctr">
              <a:defRPr sz="7000" spc="7000">
                <a:solidFill>
                  <a:srgbClr val="FFFFFF"/>
                </a:solidFill>
              </a:defRPr>
            </a:lvl1pPr>
          </a:lstStyle>
          <a:p>
            <a:r>
              <a:rPr lang="tr-TR" dirty="0"/>
              <a:t>4</a:t>
            </a:r>
            <a:endParaRPr dirty="0"/>
          </a:p>
        </p:txBody>
      </p:sp>
      <p:sp>
        <p:nvSpPr>
          <p:cNvPr id="49" name="INSERT TITLE HERE">
            <a:extLst>
              <a:ext uri="{FF2B5EF4-FFF2-40B4-BE49-F238E27FC236}">
                <a16:creationId xmlns:a16="http://schemas.microsoft.com/office/drawing/2014/main" id="{6330CFC0-CFE2-4BF5-902C-77FE68B31A7D}"/>
              </a:ext>
            </a:extLst>
          </p:cNvPr>
          <p:cNvSpPr txBox="1"/>
          <p:nvPr/>
        </p:nvSpPr>
        <p:spPr>
          <a:xfrm>
            <a:off x="10953394" y="9133188"/>
            <a:ext cx="4942740" cy="61965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spAutoFit/>
          </a:bodyPr>
          <a:lstStyle>
            <a:lvl1pPr algn="just">
              <a:lnSpc>
                <a:spcPct val="120000"/>
              </a:lnSpc>
              <a:defRPr sz="3000" cap="none" spc="90">
                <a:solidFill>
                  <a:srgbClr val="FFFFFF"/>
                </a:solidFill>
                <a:latin typeface="Montserrat-Regular"/>
                <a:ea typeface="Montserrat-Regular"/>
                <a:cs typeface="Montserrat-Regular"/>
                <a:sym typeface="Montserrat-Regular"/>
              </a:defRPr>
            </a:lvl1pPr>
          </a:lstStyle>
          <a:p>
            <a:r>
              <a:rPr lang="tr-TR" dirty="0"/>
              <a:t>Client</a:t>
            </a:r>
            <a:endParaRPr dirty="0"/>
          </a:p>
        </p:txBody>
      </p:sp>
      <p:sp>
        <p:nvSpPr>
          <p:cNvPr id="51" name="Circle">
            <a:extLst>
              <a:ext uri="{FF2B5EF4-FFF2-40B4-BE49-F238E27FC236}">
                <a16:creationId xmlns:a16="http://schemas.microsoft.com/office/drawing/2014/main" id="{E6629A18-4FE9-4FB8-B81C-5F30E8313058}"/>
              </a:ext>
            </a:extLst>
          </p:cNvPr>
          <p:cNvSpPr/>
          <p:nvPr/>
        </p:nvSpPr>
        <p:spPr>
          <a:xfrm>
            <a:off x="16346504" y="6642825"/>
            <a:ext cx="1464737" cy="1464738"/>
          </a:xfrm>
          <a:prstGeom prst="ellipse">
            <a:avLst/>
          </a:prstGeom>
          <a:solidFill>
            <a:srgbClr val="6A6F6D"/>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53" name="Shape">
            <a:extLst>
              <a:ext uri="{FF2B5EF4-FFF2-40B4-BE49-F238E27FC236}">
                <a16:creationId xmlns:a16="http://schemas.microsoft.com/office/drawing/2014/main" id="{A0379FAA-A194-4D9E-A1C2-A27471427369}"/>
              </a:ext>
            </a:extLst>
          </p:cNvPr>
          <p:cNvSpPr/>
          <p:nvPr/>
        </p:nvSpPr>
        <p:spPr>
          <a:xfrm>
            <a:off x="16742938" y="7080819"/>
            <a:ext cx="671867" cy="667136"/>
          </a:xfrm>
          <a:custGeom>
            <a:avLst/>
            <a:gdLst/>
            <a:ahLst/>
            <a:cxnLst>
              <a:cxn ang="0">
                <a:pos x="wd2" y="hd2"/>
              </a:cxn>
              <a:cxn ang="5400000">
                <a:pos x="wd2" y="hd2"/>
              </a:cxn>
              <a:cxn ang="10800000">
                <a:pos x="wd2" y="hd2"/>
              </a:cxn>
              <a:cxn ang="16200000">
                <a:pos x="wd2" y="hd2"/>
              </a:cxn>
            </a:cxnLst>
            <a:rect l="0" t="0" r="r" b="b"/>
            <a:pathLst>
              <a:path w="21600" h="21600" extrusionOk="0">
                <a:moveTo>
                  <a:pt x="20594" y="4068"/>
                </a:moveTo>
                <a:cubicBezTo>
                  <a:pt x="19551" y="4068"/>
                  <a:pt x="19551" y="4068"/>
                  <a:pt x="19551" y="4068"/>
                </a:cubicBezTo>
                <a:cubicBezTo>
                  <a:pt x="19551" y="9648"/>
                  <a:pt x="19551" y="9648"/>
                  <a:pt x="19551" y="9648"/>
                </a:cubicBezTo>
                <a:cubicBezTo>
                  <a:pt x="19551" y="14472"/>
                  <a:pt x="19551" y="14472"/>
                  <a:pt x="19551" y="14472"/>
                </a:cubicBezTo>
                <a:cubicBezTo>
                  <a:pt x="19551" y="15516"/>
                  <a:pt x="19551" y="15516"/>
                  <a:pt x="19551" y="15516"/>
                </a:cubicBezTo>
                <a:cubicBezTo>
                  <a:pt x="19551" y="16020"/>
                  <a:pt x="19048" y="16524"/>
                  <a:pt x="18545" y="16524"/>
                </a:cubicBezTo>
                <a:cubicBezTo>
                  <a:pt x="13226" y="16524"/>
                  <a:pt x="13226" y="16524"/>
                  <a:pt x="13226" y="16524"/>
                </a:cubicBezTo>
                <a:cubicBezTo>
                  <a:pt x="16532" y="19836"/>
                  <a:pt x="16532" y="19836"/>
                  <a:pt x="16532" y="19836"/>
                </a:cubicBezTo>
                <a:cubicBezTo>
                  <a:pt x="16784" y="20088"/>
                  <a:pt x="16784" y="20340"/>
                  <a:pt x="16784" y="20592"/>
                </a:cubicBezTo>
                <a:cubicBezTo>
                  <a:pt x="16784" y="21096"/>
                  <a:pt x="16532" y="21600"/>
                  <a:pt x="15742" y="21600"/>
                </a:cubicBezTo>
                <a:cubicBezTo>
                  <a:pt x="15490" y="21600"/>
                  <a:pt x="15239" y="21600"/>
                  <a:pt x="15239" y="21348"/>
                </a:cubicBezTo>
                <a:cubicBezTo>
                  <a:pt x="11681" y="18072"/>
                  <a:pt x="11681" y="18072"/>
                  <a:pt x="11681" y="18072"/>
                </a:cubicBezTo>
                <a:cubicBezTo>
                  <a:pt x="11681" y="20592"/>
                  <a:pt x="11681" y="20592"/>
                  <a:pt x="11681" y="20592"/>
                </a:cubicBezTo>
                <a:cubicBezTo>
                  <a:pt x="11681" y="21096"/>
                  <a:pt x="11429" y="21600"/>
                  <a:pt x="10674" y="21600"/>
                </a:cubicBezTo>
                <a:cubicBezTo>
                  <a:pt x="10171" y="21600"/>
                  <a:pt x="9668" y="21096"/>
                  <a:pt x="9668" y="20592"/>
                </a:cubicBezTo>
                <a:cubicBezTo>
                  <a:pt x="9668" y="18072"/>
                  <a:pt x="9668" y="18072"/>
                  <a:pt x="9668" y="18072"/>
                </a:cubicBezTo>
                <a:cubicBezTo>
                  <a:pt x="6361" y="21348"/>
                  <a:pt x="6361" y="21348"/>
                  <a:pt x="6361" y="21348"/>
                </a:cubicBezTo>
                <a:cubicBezTo>
                  <a:pt x="6110" y="21600"/>
                  <a:pt x="5858" y="21600"/>
                  <a:pt x="5607" y="21600"/>
                </a:cubicBezTo>
                <a:cubicBezTo>
                  <a:pt x="5103" y="21600"/>
                  <a:pt x="4564" y="21096"/>
                  <a:pt x="4564" y="20592"/>
                </a:cubicBezTo>
                <a:cubicBezTo>
                  <a:pt x="4564" y="20340"/>
                  <a:pt x="4852" y="20088"/>
                  <a:pt x="5103" y="19836"/>
                </a:cubicBezTo>
                <a:cubicBezTo>
                  <a:pt x="8374" y="16524"/>
                  <a:pt x="8374" y="16524"/>
                  <a:pt x="8374" y="16524"/>
                </a:cubicBezTo>
                <a:cubicBezTo>
                  <a:pt x="3055" y="16524"/>
                  <a:pt x="3055" y="16524"/>
                  <a:pt x="3055" y="16524"/>
                </a:cubicBezTo>
                <a:cubicBezTo>
                  <a:pt x="2300" y="16524"/>
                  <a:pt x="2049" y="16020"/>
                  <a:pt x="2049" y="15516"/>
                </a:cubicBezTo>
                <a:cubicBezTo>
                  <a:pt x="2049" y="14472"/>
                  <a:pt x="2049" y="14472"/>
                  <a:pt x="2049" y="14472"/>
                </a:cubicBezTo>
                <a:cubicBezTo>
                  <a:pt x="2049" y="9648"/>
                  <a:pt x="2049" y="9648"/>
                  <a:pt x="2049" y="9648"/>
                </a:cubicBezTo>
                <a:cubicBezTo>
                  <a:pt x="2049" y="4068"/>
                  <a:pt x="2049" y="4068"/>
                  <a:pt x="2049" y="4068"/>
                </a:cubicBezTo>
                <a:cubicBezTo>
                  <a:pt x="1042" y="4068"/>
                  <a:pt x="1042" y="4068"/>
                  <a:pt x="1042" y="4068"/>
                </a:cubicBezTo>
                <a:cubicBezTo>
                  <a:pt x="252" y="4068"/>
                  <a:pt x="0" y="3528"/>
                  <a:pt x="0" y="3024"/>
                </a:cubicBezTo>
                <a:cubicBezTo>
                  <a:pt x="0" y="2268"/>
                  <a:pt x="252" y="2016"/>
                  <a:pt x="1042" y="2016"/>
                </a:cubicBezTo>
                <a:cubicBezTo>
                  <a:pt x="9668" y="2016"/>
                  <a:pt x="9668" y="2016"/>
                  <a:pt x="9668" y="2016"/>
                </a:cubicBezTo>
                <a:cubicBezTo>
                  <a:pt x="9668" y="1008"/>
                  <a:pt x="9668" y="1008"/>
                  <a:pt x="9668" y="1008"/>
                </a:cubicBezTo>
                <a:cubicBezTo>
                  <a:pt x="9668" y="252"/>
                  <a:pt x="10171" y="0"/>
                  <a:pt x="10674" y="0"/>
                </a:cubicBezTo>
                <a:cubicBezTo>
                  <a:pt x="11429" y="0"/>
                  <a:pt x="11681" y="252"/>
                  <a:pt x="11681" y="1008"/>
                </a:cubicBezTo>
                <a:cubicBezTo>
                  <a:pt x="11681" y="2016"/>
                  <a:pt x="11681" y="2016"/>
                  <a:pt x="11681" y="2016"/>
                </a:cubicBezTo>
                <a:cubicBezTo>
                  <a:pt x="20594" y="2016"/>
                  <a:pt x="20594" y="2016"/>
                  <a:pt x="20594" y="2016"/>
                </a:cubicBezTo>
                <a:cubicBezTo>
                  <a:pt x="21097" y="2016"/>
                  <a:pt x="21600" y="2268"/>
                  <a:pt x="21600" y="3024"/>
                </a:cubicBezTo>
                <a:cubicBezTo>
                  <a:pt x="21600" y="3528"/>
                  <a:pt x="21097" y="4068"/>
                  <a:pt x="20594" y="4068"/>
                </a:cubicBezTo>
                <a:close/>
                <a:moveTo>
                  <a:pt x="17539" y="8640"/>
                </a:moveTo>
                <a:cubicBezTo>
                  <a:pt x="17539" y="7632"/>
                  <a:pt x="17539" y="7632"/>
                  <a:pt x="17539" y="7632"/>
                </a:cubicBezTo>
                <a:cubicBezTo>
                  <a:pt x="17539" y="4068"/>
                  <a:pt x="17539" y="4068"/>
                  <a:pt x="17539" y="4068"/>
                </a:cubicBezTo>
                <a:cubicBezTo>
                  <a:pt x="4061" y="4068"/>
                  <a:pt x="4061" y="4068"/>
                  <a:pt x="4061" y="4068"/>
                </a:cubicBezTo>
                <a:cubicBezTo>
                  <a:pt x="4061" y="7632"/>
                  <a:pt x="4061" y="7632"/>
                  <a:pt x="4061" y="7632"/>
                </a:cubicBezTo>
                <a:cubicBezTo>
                  <a:pt x="4061" y="8640"/>
                  <a:pt x="4061" y="8640"/>
                  <a:pt x="4061" y="8640"/>
                </a:cubicBezTo>
                <a:cubicBezTo>
                  <a:pt x="4061" y="14472"/>
                  <a:pt x="4061" y="14472"/>
                  <a:pt x="4061" y="14472"/>
                </a:cubicBezTo>
                <a:cubicBezTo>
                  <a:pt x="17539" y="14472"/>
                  <a:pt x="17539" y="14472"/>
                  <a:pt x="17539" y="14472"/>
                </a:cubicBezTo>
                <a:lnTo>
                  <a:pt x="17539" y="8640"/>
                </a:lnTo>
                <a:close/>
              </a:path>
            </a:pathLst>
          </a:custGeom>
          <a:solidFill>
            <a:srgbClr val="FFFFFF"/>
          </a:solidFill>
          <a:ln w="12700">
            <a:miter lim="400000"/>
          </a:ln>
        </p:spPr>
        <p:txBody>
          <a:bodyPr lIns="45719" rIns="45719"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2056" name="Picture 8">
            <a:extLst>
              <a:ext uri="{FF2B5EF4-FFF2-40B4-BE49-F238E27FC236}">
                <a16:creationId xmlns:a16="http://schemas.microsoft.com/office/drawing/2014/main" id="{598DF5AD-3A07-4655-BDCA-1C9936DD05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710665" y="4762037"/>
            <a:ext cx="4289044" cy="54845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sp>
        <p:nvSpPr>
          <p:cNvPr id="1074" name="Rectangle"/>
          <p:cNvSpPr/>
          <p:nvPr/>
        </p:nvSpPr>
        <p:spPr>
          <a:xfrm>
            <a:off x="1086242" y="3923324"/>
            <a:ext cx="11851686" cy="6223000"/>
          </a:xfrm>
          <a:prstGeom prst="rect">
            <a:avLst/>
          </a:prstGeom>
          <a:solidFill>
            <a:srgbClr val="313438"/>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075" name="Shape"/>
          <p:cNvSpPr/>
          <p:nvPr/>
        </p:nvSpPr>
        <p:spPr>
          <a:xfrm>
            <a:off x="23210506" y="11425818"/>
            <a:ext cx="825331" cy="825332"/>
          </a:xfrm>
          <a:custGeom>
            <a:avLst/>
            <a:gdLst/>
            <a:ahLst/>
            <a:cxnLst>
              <a:cxn ang="0">
                <a:pos x="wd2" y="hd2"/>
              </a:cxn>
              <a:cxn ang="5400000">
                <a:pos x="wd2" y="hd2"/>
              </a:cxn>
              <a:cxn ang="10800000">
                <a:pos x="wd2" y="hd2"/>
              </a:cxn>
              <a:cxn ang="16200000">
                <a:pos x="wd2" y="hd2"/>
              </a:cxn>
            </a:cxnLst>
            <a:rect l="0" t="0" r="r" b="b"/>
            <a:pathLst>
              <a:path w="21600" h="21600" extrusionOk="0">
                <a:moveTo>
                  <a:pt x="9180" y="0"/>
                </a:moveTo>
                <a:lnTo>
                  <a:pt x="9180" y="9180"/>
                </a:lnTo>
                <a:lnTo>
                  <a:pt x="0" y="9180"/>
                </a:lnTo>
                <a:lnTo>
                  <a:pt x="0" y="12420"/>
                </a:lnTo>
                <a:lnTo>
                  <a:pt x="9180" y="12420"/>
                </a:lnTo>
                <a:lnTo>
                  <a:pt x="9180" y="21600"/>
                </a:lnTo>
                <a:lnTo>
                  <a:pt x="12420" y="21600"/>
                </a:lnTo>
                <a:lnTo>
                  <a:pt x="12420" y="12420"/>
                </a:lnTo>
                <a:lnTo>
                  <a:pt x="21600" y="12420"/>
                </a:lnTo>
                <a:lnTo>
                  <a:pt x="21600" y="9180"/>
                </a:lnTo>
                <a:lnTo>
                  <a:pt x="12420" y="9180"/>
                </a:lnTo>
                <a:lnTo>
                  <a:pt x="12420" y="0"/>
                </a:lnTo>
                <a:lnTo>
                  <a:pt x="9180" y="0"/>
                </a:lnTo>
                <a:close/>
              </a:path>
            </a:pathLst>
          </a:cu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076" name="Rectangle"/>
          <p:cNvSpPr/>
          <p:nvPr/>
        </p:nvSpPr>
        <p:spPr>
          <a:xfrm>
            <a:off x="15931662" y="2990850"/>
            <a:ext cx="5767753" cy="7331320"/>
          </a:xfrm>
          <a:prstGeom prst="rect">
            <a:avLst/>
          </a:prstGeom>
          <a:ln w="190500">
            <a:solidFill>
              <a:srgbClr val="FFFFFF">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078" name="Rectangle"/>
          <p:cNvSpPr/>
          <p:nvPr/>
        </p:nvSpPr>
        <p:spPr>
          <a:xfrm>
            <a:off x="1086242" y="2465424"/>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080" name="Lorem ipsum sit lom dolor sit amet, consectetur sit amet adipiscing. Lorem ipsum."/>
          <p:cNvSpPr txBox="1"/>
          <p:nvPr/>
        </p:nvSpPr>
        <p:spPr>
          <a:xfrm>
            <a:off x="2303952" y="5825839"/>
            <a:ext cx="9452876" cy="329244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algn="just">
              <a:lnSpc>
                <a:spcPct val="120000"/>
              </a:lnSpc>
              <a:defRPr sz="2500" cap="none" spc="75">
                <a:solidFill>
                  <a:srgbClr val="FFFFFF"/>
                </a:solidFill>
                <a:latin typeface="Raleway Light"/>
                <a:ea typeface="Raleway Light"/>
                <a:cs typeface="Raleway Light"/>
                <a:sym typeface="Raleway Light"/>
              </a:defRPr>
            </a:pPr>
            <a:r>
              <a:rPr lang="en-US" b="1" dirty="0">
                <a:latin typeface="Raleway"/>
                <a:ea typeface="Raleway"/>
                <a:cs typeface="Raleway"/>
                <a:sym typeface="Raleway"/>
              </a:rPr>
              <a:t>Many of us have </a:t>
            </a:r>
            <a:r>
              <a:rPr lang="en-US" b="1" dirty="0" err="1">
                <a:latin typeface="Raleway"/>
                <a:ea typeface="Raleway"/>
                <a:cs typeface="Raleway"/>
                <a:sym typeface="Raleway"/>
              </a:rPr>
              <a:t>wifi</a:t>
            </a:r>
            <a:r>
              <a:rPr lang="en-US" b="1" dirty="0">
                <a:latin typeface="Raleway"/>
                <a:ea typeface="Raleway"/>
                <a:cs typeface="Raleway"/>
                <a:sym typeface="Raleway"/>
              </a:rPr>
              <a:t>-connected products in their homes. In this example, we will use </a:t>
            </a:r>
            <a:r>
              <a:rPr lang="en-US" b="1" dirty="0" err="1">
                <a:latin typeface="Raleway"/>
                <a:ea typeface="Raleway"/>
                <a:cs typeface="Raleway"/>
                <a:sym typeface="Raleway"/>
              </a:rPr>
              <a:t>wifi</a:t>
            </a:r>
            <a:r>
              <a:rPr lang="en-US" b="1" dirty="0">
                <a:latin typeface="Raleway"/>
                <a:ea typeface="Raleway"/>
                <a:cs typeface="Raleway"/>
                <a:sym typeface="Raleway"/>
              </a:rPr>
              <a:t> connected light bulbs. Let's imagine a lamp whose light can be increased, decreased and turned on or off by buttons of a remote controller. In addition to these features we are expected to change button functions via our mobile application. How do we design this system most effectively?</a:t>
            </a:r>
          </a:p>
        </p:txBody>
      </p:sp>
      <p:sp>
        <p:nvSpPr>
          <p:cNvPr id="58" name="modern, very elegant and professional design">
            <a:extLst>
              <a:ext uri="{FF2B5EF4-FFF2-40B4-BE49-F238E27FC236}">
                <a16:creationId xmlns:a16="http://schemas.microsoft.com/office/drawing/2014/main" id="{A03D244C-F899-43E3-8281-A32C72FC4B97}"/>
              </a:ext>
            </a:extLst>
          </p:cNvPr>
          <p:cNvSpPr txBox="1"/>
          <p:nvPr/>
        </p:nvSpPr>
        <p:spPr>
          <a:xfrm>
            <a:off x="1017799" y="1563172"/>
            <a:ext cx="8924121"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lvl1pPr>
              <a:defRPr>
                <a:solidFill>
                  <a:srgbClr val="FFFFFF"/>
                </a:solidFill>
              </a:defRPr>
            </a:lvl1pPr>
          </a:lstStyle>
          <a:p>
            <a:r>
              <a:rPr lang="en-US" dirty="0" err="1"/>
              <a:t>Wifi</a:t>
            </a:r>
            <a:r>
              <a:rPr lang="en-US" dirty="0"/>
              <a:t> Connected Light Bulbs</a:t>
            </a:r>
          </a:p>
        </p:txBody>
      </p:sp>
      <p:sp>
        <p:nvSpPr>
          <p:cNvPr id="15" name="Shape">
            <a:extLst>
              <a:ext uri="{FF2B5EF4-FFF2-40B4-BE49-F238E27FC236}">
                <a16:creationId xmlns:a16="http://schemas.microsoft.com/office/drawing/2014/main" id="{033C2D45-117A-41D5-AEFC-6A0DAE9425DD}"/>
              </a:ext>
            </a:extLst>
          </p:cNvPr>
          <p:cNvSpPr/>
          <p:nvPr/>
        </p:nvSpPr>
        <p:spPr>
          <a:xfrm>
            <a:off x="1492791" y="4592053"/>
            <a:ext cx="1120430" cy="1052121"/>
          </a:xfrm>
          <a:custGeom>
            <a:avLst/>
            <a:gdLst/>
            <a:ahLst/>
            <a:cxnLst>
              <a:cxn ang="0">
                <a:pos x="wd2" y="hd2"/>
              </a:cxn>
              <a:cxn ang="5400000">
                <a:pos x="wd2" y="hd2"/>
              </a:cxn>
              <a:cxn ang="10800000">
                <a:pos x="wd2" y="hd2"/>
              </a:cxn>
              <a:cxn ang="16200000">
                <a:pos x="wd2" y="hd2"/>
              </a:cxn>
            </a:cxnLst>
            <a:rect l="0" t="0" r="r" b="b"/>
            <a:pathLst>
              <a:path w="21600" h="21600" extrusionOk="0">
                <a:moveTo>
                  <a:pt x="17790" y="21600"/>
                </a:moveTo>
                <a:cubicBezTo>
                  <a:pt x="17790" y="11681"/>
                  <a:pt x="9919" y="3558"/>
                  <a:pt x="0" y="3558"/>
                </a:cubicBezTo>
                <a:cubicBezTo>
                  <a:pt x="0" y="0"/>
                  <a:pt x="0" y="0"/>
                  <a:pt x="0" y="0"/>
                </a:cubicBezTo>
                <a:cubicBezTo>
                  <a:pt x="11932" y="0"/>
                  <a:pt x="21600" y="9668"/>
                  <a:pt x="21600" y="21600"/>
                </a:cubicBezTo>
                <a:lnTo>
                  <a:pt x="17790" y="21600"/>
                </a:lnTo>
                <a:close/>
                <a:moveTo>
                  <a:pt x="13729" y="21600"/>
                </a:moveTo>
                <a:cubicBezTo>
                  <a:pt x="10171" y="21600"/>
                  <a:pt x="10171" y="21600"/>
                  <a:pt x="10171" y="21600"/>
                </a:cubicBezTo>
                <a:cubicBezTo>
                  <a:pt x="10171" y="16029"/>
                  <a:pt x="5571" y="11429"/>
                  <a:pt x="0" y="11429"/>
                </a:cubicBezTo>
                <a:cubicBezTo>
                  <a:pt x="0" y="7619"/>
                  <a:pt x="0" y="7619"/>
                  <a:pt x="0" y="7619"/>
                </a:cubicBezTo>
                <a:cubicBezTo>
                  <a:pt x="7619" y="7619"/>
                  <a:pt x="13729" y="13981"/>
                  <a:pt x="13729" y="21600"/>
                </a:cubicBezTo>
                <a:close/>
                <a:moveTo>
                  <a:pt x="2552" y="16281"/>
                </a:moveTo>
                <a:cubicBezTo>
                  <a:pt x="4061" y="16281"/>
                  <a:pt x="5319" y="17287"/>
                  <a:pt x="5319" y="18797"/>
                </a:cubicBezTo>
                <a:cubicBezTo>
                  <a:pt x="5319" y="20342"/>
                  <a:pt x="4061" y="21600"/>
                  <a:pt x="2552" y="21600"/>
                </a:cubicBezTo>
                <a:cubicBezTo>
                  <a:pt x="1006" y="21600"/>
                  <a:pt x="0" y="20342"/>
                  <a:pt x="0" y="18797"/>
                </a:cubicBezTo>
                <a:cubicBezTo>
                  <a:pt x="0" y="17287"/>
                  <a:pt x="1006" y="16281"/>
                  <a:pt x="2552" y="16281"/>
                </a:cubicBezTo>
                <a:close/>
              </a:path>
            </a:pathLst>
          </a:custGeom>
          <a:solidFill>
            <a:srgbClr val="FFFFFF"/>
          </a:solidFill>
          <a:ln w="12700">
            <a:miter lim="400000"/>
          </a:ln>
        </p:spPr>
        <p:txBody>
          <a:bodyPr lIns="45719" rIns="45719" anchor="ctr"/>
          <a:lstStyle/>
          <a:p>
            <a:pPr>
              <a:lnSpc>
                <a:spcPct val="80000"/>
              </a:lnSpc>
              <a:defRPr sz="7000" spc="140">
                <a:solidFill>
                  <a:srgbClr val="FFFFFF"/>
                </a:solidFill>
              </a:defRPr>
            </a:pPr>
            <a:endParaRPr/>
          </a:p>
        </p:txBody>
      </p:sp>
      <p:pic>
        <p:nvPicPr>
          <p:cNvPr id="3074" name="Picture 2">
            <a:extLst>
              <a:ext uri="{FF2B5EF4-FFF2-40B4-BE49-F238E27FC236}">
                <a16:creationId xmlns:a16="http://schemas.microsoft.com/office/drawing/2014/main" id="{DEEE9C01-78B7-491F-9B59-6263B8A664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6365" y="3115408"/>
            <a:ext cx="5498345" cy="7030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442851"/>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8" name="Rectangle"/>
          <p:cNvSpPr/>
          <p:nvPr/>
        </p:nvSpPr>
        <p:spPr>
          <a:xfrm>
            <a:off x="8549588" y="634999"/>
            <a:ext cx="15199412" cy="12446001"/>
          </a:xfrm>
          <a:prstGeom prst="rect">
            <a:avLst/>
          </a:prstGeom>
          <a:solidFill>
            <a:srgbClr val="313438">
              <a:alpha val="80000"/>
            </a:srgbClr>
          </a:solidFill>
          <a:ln w="12700">
            <a:miter lim="400000"/>
          </a:ln>
          <a:effectLst>
            <a:outerShdw blurRad="1270000" dist="635000" dir="8100000" rotWithShape="0">
              <a:srgbClr val="000000">
                <a:alpha val="25000"/>
              </a:srgbClr>
            </a:outerShdw>
          </a:effectLst>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dirty="0"/>
          </a:p>
        </p:txBody>
      </p:sp>
      <p:sp>
        <p:nvSpPr>
          <p:cNvPr id="1929" name="Slide Number"/>
          <p:cNvSpPr txBox="1">
            <a:spLocks noGrp="1"/>
          </p:cNvSpPr>
          <p:nvPr>
            <p:ph type="sldNum" sz="quarter" idx="2"/>
          </p:nvPr>
        </p:nvSpPr>
        <p:spPr>
          <a:prstGeom prst="rect">
            <a:avLst/>
          </a:prstGeom>
          <a:solidFill>
            <a:srgbClr val="A6AAA9"/>
          </a:solidFill>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
        <p:nvSpPr>
          <p:cNvPr id="1930"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p:cNvSpPr txBox="1"/>
          <p:nvPr/>
        </p:nvSpPr>
        <p:spPr>
          <a:xfrm>
            <a:off x="9855831" y="2618197"/>
            <a:ext cx="9838938" cy="98411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algn="just">
              <a:lnSpc>
                <a:spcPct val="120000"/>
              </a:lnSpc>
              <a:defRPr sz="2500" cap="none" spc="75">
                <a:solidFill>
                  <a:srgbClr val="FFFFFF"/>
                </a:solidFill>
                <a:latin typeface="Raleway Light"/>
                <a:ea typeface="Raleway Light"/>
                <a:cs typeface="Raleway Light"/>
                <a:sym typeface="Raleway Light"/>
              </a:defRPr>
            </a:pPr>
            <a:r>
              <a:rPr lang="en-US" b="1" dirty="0">
                <a:latin typeface="Raleway"/>
                <a:ea typeface="Raleway"/>
                <a:cs typeface="Raleway"/>
                <a:sym typeface="Raleway"/>
              </a:rPr>
              <a:t>Usually the first thing that comes to our mind is creating a design like this.</a:t>
            </a:r>
          </a:p>
        </p:txBody>
      </p:sp>
      <p:sp>
        <p:nvSpPr>
          <p:cNvPr id="1931" name="Lorem ipsum dolor sit amet, consectetur adipiscing elit, sed do eiusmod tempor incididunt ut labore et dolore magna aliqua. Ut enim ad minim veniam.…"/>
          <p:cNvSpPr txBox="1"/>
          <p:nvPr/>
        </p:nvSpPr>
        <p:spPr>
          <a:xfrm>
            <a:off x="11214416" y="4966497"/>
            <a:ext cx="10924833" cy="329244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algn="just">
              <a:lnSpc>
                <a:spcPct val="120000"/>
              </a:lnSpc>
              <a:defRPr sz="2500" cap="none" spc="75">
                <a:solidFill>
                  <a:srgbClr val="FFFFFF"/>
                </a:solidFill>
                <a:latin typeface="Raleway Light"/>
                <a:ea typeface="Raleway Light"/>
                <a:cs typeface="Raleway Light"/>
                <a:sym typeface="Raleway Light"/>
              </a:defRPr>
            </a:pPr>
            <a:r>
              <a:rPr lang="en-US" dirty="0"/>
              <a:t>We adhere to concrete classes. From what we've seen in the lecture so far, we know that this is wrong.</a:t>
            </a:r>
          </a:p>
          <a:p>
            <a:pPr algn="just">
              <a:lnSpc>
                <a:spcPct val="120000"/>
              </a:lnSpc>
              <a:defRPr sz="2500" cap="none" spc="75">
                <a:solidFill>
                  <a:srgbClr val="FFFFFF"/>
                </a:solidFill>
                <a:latin typeface="Raleway Light"/>
                <a:ea typeface="Raleway Light"/>
                <a:cs typeface="Raleway Light"/>
                <a:sym typeface="Raleway Light"/>
              </a:defRPr>
            </a:pPr>
            <a:endParaRPr lang="en-US" dirty="0"/>
          </a:p>
          <a:p>
            <a:pPr algn="just">
              <a:lnSpc>
                <a:spcPct val="120000"/>
              </a:lnSpc>
              <a:defRPr sz="2500" cap="none" spc="75">
                <a:solidFill>
                  <a:srgbClr val="FFFFFF"/>
                </a:solidFill>
                <a:latin typeface="Raleway Light"/>
                <a:ea typeface="Raleway Light"/>
                <a:cs typeface="Raleway Light"/>
                <a:sym typeface="Raleway Light"/>
              </a:defRPr>
            </a:pPr>
            <a:r>
              <a:rPr lang="en-US" dirty="0"/>
              <a:t>We need to create a new function in Light class for each new function.</a:t>
            </a:r>
          </a:p>
          <a:p>
            <a:pPr algn="just">
              <a:lnSpc>
                <a:spcPct val="120000"/>
              </a:lnSpc>
              <a:defRPr sz="2500" cap="none" spc="75">
                <a:solidFill>
                  <a:srgbClr val="FFFFFF"/>
                </a:solidFill>
                <a:latin typeface="Raleway Light"/>
                <a:ea typeface="Raleway Light"/>
                <a:cs typeface="Raleway Light"/>
                <a:sym typeface="Raleway Light"/>
              </a:defRPr>
            </a:pPr>
            <a:endParaRPr lang="en-US" dirty="0"/>
          </a:p>
          <a:p>
            <a:pPr algn="just">
              <a:lnSpc>
                <a:spcPct val="120000"/>
              </a:lnSpc>
              <a:defRPr sz="2500" cap="none" spc="75">
                <a:solidFill>
                  <a:srgbClr val="FFFFFF"/>
                </a:solidFill>
                <a:latin typeface="Raleway Light"/>
                <a:ea typeface="Raleway Light"/>
                <a:cs typeface="Raleway Light"/>
                <a:sym typeface="Raleway Light"/>
              </a:defRPr>
            </a:pPr>
            <a:r>
              <a:rPr lang="en-US" dirty="0"/>
              <a:t>We put these functions in each lamp instance, but what if the lamp is not capable of performing some features.</a:t>
            </a:r>
          </a:p>
        </p:txBody>
      </p:sp>
      <p:sp>
        <p:nvSpPr>
          <p:cNvPr id="1932" name="2 columns paragraph"/>
          <p:cNvSpPr txBox="1"/>
          <p:nvPr/>
        </p:nvSpPr>
        <p:spPr>
          <a:xfrm>
            <a:off x="1677663" y="1800640"/>
            <a:ext cx="4979285" cy="7950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b">
            <a:spAutoFit/>
          </a:bodyPr>
          <a:lstStyle>
            <a:lvl1pPr>
              <a:defRPr>
                <a:solidFill>
                  <a:srgbClr val="FFFFFF"/>
                </a:solidFill>
              </a:defRPr>
            </a:lvl1pPr>
          </a:lstStyle>
          <a:p>
            <a:r>
              <a:rPr lang="en-US" dirty="0"/>
              <a:t>Poor Design</a:t>
            </a:r>
          </a:p>
        </p:txBody>
      </p:sp>
      <p:sp>
        <p:nvSpPr>
          <p:cNvPr id="1934" name="Rectangle"/>
          <p:cNvSpPr/>
          <p:nvPr/>
        </p:nvSpPr>
        <p:spPr>
          <a:xfrm>
            <a:off x="1677663" y="2796329"/>
            <a:ext cx="952501" cy="127001"/>
          </a:xfrm>
          <a:prstGeom prst="rect">
            <a:avLst/>
          </a:prstGeom>
          <a:solidFill>
            <a:srgbClr val="FFFFFF"/>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4098" name="Picture 2">
            <a:extLst>
              <a:ext uri="{FF2B5EF4-FFF2-40B4-BE49-F238E27FC236}">
                <a16:creationId xmlns:a16="http://schemas.microsoft.com/office/drawing/2014/main" id="{4C605918-CE81-4D87-8C59-EC00DEACB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7086" y="4194161"/>
            <a:ext cx="4242694" cy="716869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a:extLst>
              <a:ext uri="{FF2B5EF4-FFF2-40B4-BE49-F238E27FC236}">
                <a16:creationId xmlns:a16="http://schemas.microsoft.com/office/drawing/2014/main" id="{824DEDA6-9145-4850-93B3-821804FFFE0D}"/>
              </a:ext>
            </a:extLst>
          </p:cNvPr>
          <p:cNvSpPr/>
          <p:nvPr/>
        </p:nvSpPr>
        <p:spPr>
          <a:xfrm>
            <a:off x="1475592" y="4112846"/>
            <a:ext cx="4432840" cy="7331320"/>
          </a:xfrm>
          <a:prstGeom prst="rect">
            <a:avLst/>
          </a:prstGeom>
          <a:ln w="190500">
            <a:solidFill>
              <a:srgbClr val="FFFFFF">
                <a:alpha val="50000"/>
              </a:srgbClr>
            </a:solidFill>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sp>
        <p:nvSpPr>
          <p:cNvPr id="18"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a:extLst>
              <a:ext uri="{FF2B5EF4-FFF2-40B4-BE49-F238E27FC236}">
                <a16:creationId xmlns:a16="http://schemas.microsoft.com/office/drawing/2014/main" id="{E58AB412-FE4D-4B16-B460-DE957A94234C}"/>
              </a:ext>
            </a:extLst>
          </p:cNvPr>
          <p:cNvSpPr txBox="1"/>
          <p:nvPr/>
        </p:nvSpPr>
        <p:spPr>
          <a:xfrm>
            <a:off x="9855831" y="4112846"/>
            <a:ext cx="5715001" cy="52245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spAutoFit/>
          </a:bodyPr>
          <a:lstStyle/>
          <a:p>
            <a:pPr algn="just">
              <a:lnSpc>
                <a:spcPct val="120000"/>
              </a:lnSpc>
              <a:defRPr sz="2500" cap="none" spc="75">
                <a:solidFill>
                  <a:srgbClr val="FFFFFF"/>
                </a:solidFill>
                <a:latin typeface="Raleway Light"/>
                <a:ea typeface="Raleway Light"/>
                <a:cs typeface="Raleway Light"/>
                <a:sym typeface="Raleway Light"/>
              </a:defRPr>
            </a:pPr>
            <a:r>
              <a:rPr lang="en-US" b="1" dirty="0">
                <a:latin typeface="Raleway"/>
                <a:ea typeface="Raleway"/>
                <a:cs typeface="Raleway"/>
                <a:sym typeface="Raleway"/>
              </a:rPr>
              <a:t>So what's wrong here?</a:t>
            </a:r>
          </a:p>
        </p:txBody>
      </p:sp>
      <p:sp>
        <p:nvSpPr>
          <p:cNvPr id="19"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a:extLst>
              <a:ext uri="{FF2B5EF4-FFF2-40B4-BE49-F238E27FC236}">
                <a16:creationId xmlns:a16="http://schemas.microsoft.com/office/drawing/2014/main" id="{A3F5C086-69F4-4F6A-8B1F-3B3C25998A74}"/>
              </a:ext>
            </a:extLst>
          </p:cNvPr>
          <p:cNvSpPr txBox="1"/>
          <p:nvPr/>
        </p:nvSpPr>
        <p:spPr>
          <a:xfrm>
            <a:off x="9855831" y="9129572"/>
            <a:ext cx="9838938" cy="984116"/>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spAutoFit/>
          </a:bodyPr>
          <a:lstStyle/>
          <a:p>
            <a:pPr algn="just">
              <a:lnSpc>
                <a:spcPct val="120000"/>
              </a:lnSpc>
              <a:defRPr sz="2500" cap="none" spc="75">
                <a:solidFill>
                  <a:srgbClr val="FFFFFF"/>
                </a:solidFill>
                <a:latin typeface="Raleway Light"/>
                <a:ea typeface="Raleway Light"/>
                <a:cs typeface="Raleway Light"/>
                <a:sym typeface="Raleway Light"/>
              </a:defRPr>
            </a:pPr>
            <a:r>
              <a:rPr lang="en-US" b="1" dirty="0">
                <a:latin typeface="Raleway"/>
                <a:ea typeface="Raleway"/>
                <a:cs typeface="Raleway"/>
                <a:sym typeface="Raleway"/>
              </a:rPr>
              <a:t>Of course, we are free to apply the design we want. But how can we present a better design in this example?</a:t>
            </a:r>
          </a:p>
        </p:txBody>
      </p:sp>
      <p:sp>
        <p:nvSpPr>
          <p:cNvPr id="21" name="Shape">
            <a:extLst>
              <a:ext uri="{FF2B5EF4-FFF2-40B4-BE49-F238E27FC236}">
                <a16:creationId xmlns:a16="http://schemas.microsoft.com/office/drawing/2014/main" id="{CD996D45-8D6B-4B43-AEB9-AC92E7997579}"/>
              </a:ext>
            </a:extLst>
          </p:cNvPr>
          <p:cNvSpPr/>
          <p:nvPr/>
        </p:nvSpPr>
        <p:spPr>
          <a:xfrm>
            <a:off x="10664723" y="5144291"/>
            <a:ext cx="413584" cy="361641"/>
          </a:xfrm>
          <a:custGeom>
            <a:avLst/>
            <a:gdLst/>
            <a:ahLst/>
            <a:cxnLst>
              <a:cxn ang="0">
                <a:pos x="wd2" y="hd2"/>
              </a:cxn>
              <a:cxn ang="5400000">
                <a:pos x="wd2" y="hd2"/>
              </a:cxn>
              <a:cxn ang="10800000">
                <a:pos x="wd2" y="hd2"/>
              </a:cxn>
              <a:cxn ang="16200000">
                <a:pos x="wd2" y="hd2"/>
              </a:cxn>
            </a:cxnLst>
            <a:rect l="0" t="0" r="r" b="b"/>
            <a:pathLst>
              <a:path w="21600" h="21600" extrusionOk="0">
                <a:moveTo>
                  <a:pt x="20604" y="21600"/>
                </a:moveTo>
                <a:cubicBezTo>
                  <a:pt x="996" y="21600"/>
                  <a:pt x="996" y="21600"/>
                  <a:pt x="996" y="21600"/>
                </a:cubicBezTo>
                <a:cubicBezTo>
                  <a:pt x="498" y="21600"/>
                  <a:pt x="0" y="21029"/>
                  <a:pt x="0" y="20459"/>
                </a:cubicBezTo>
                <a:cubicBezTo>
                  <a:pt x="0" y="1141"/>
                  <a:pt x="0" y="1141"/>
                  <a:pt x="0" y="1141"/>
                </a:cubicBezTo>
                <a:cubicBezTo>
                  <a:pt x="0" y="571"/>
                  <a:pt x="498" y="0"/>
                  <a:pt x="996" y="0"/>
                </a:cubicBezTo>
                <a:cubicBezTo>
                  <a:pt x="20604" y="0"/>
                  <a:pt x="20604" y="0"/>
                  <a:pt x="20604" y="0"/>
                </a:cubicBezTo>
                <a:cubicBezTo>
                  <a:pt x="21102" y="0"/>
                  <a:pt x="21600" y="571"/>
                  <a:pt x="21600" y="1141"/>
                </a:cubicBezTo>
                <a:cubicBezTo>
                  <a:pt x="21600" y="20459"/>
                  <a:pt x="21600" y="20459"/>
                  <a:pt x="21600" y="20459"/>
                </a:cubicBezTo>
                <a:cubicBezTo>
                  <a:pt x="21600" y="21029"/>
                  <a:pt x="21102" y="21600"/>
                  <a:pt x="20604" y="21600"/>
                </a:cubicBezTo>
                <a:close/>
                <a:moveTo>
                  <a:pt x="1993" y="1141"/>
                </a:moveTo>
                <a:cubicBezTo>
                  <a:pt x="1495" y="1141"/>
                  <a:pt x="996" y="1752"/>
                  <a:pt x="996" y="2323"/>
                </a:cubicBezTo>
                <a:cubicBezTo>
                  <a:pt x="996" y="3179"/>
                  <a:pt x="1495" y="3464"/>
                  <a:pt x="1993" y="3464"/>
                </a:cubicBezTo>
                <a:cubicBezTo>
                  <a:pt x="2740" y="3464"/>
                  <a:pt x="2989" y="3179"/>
                  <a:pt x="2989" y="2323"/>
                </a:cubicBezTo>
                <a:cubicBezTo>
                  <a:pt x="2989" y="1752"/>
                  <a:pt x="2740" y="1141"/>
                  <a:pt x="1993" y="1141"/>
                </a:cubicBezTo>
                <a:close/>
                <a:moveTo>
                  <a:pt x="5017" y="1141"/>
                </a:moveTo>
                <a:cubicBezTo>
                  <a:pt x="4519" y="1141"/>
                  <a:pt x="4021" y="1752"/>
                  <a:pt x="4021" y="2323"/>
                </a:cubicBezTo>
                <a:cubicBezTo>
                  <a:pt x="4021" y="3179"/>
                  <a:pt x="4519" y="3464"/>
                  <a:pt x="5017" y="3464"/>
                </a:cubicBezTo>
                <a:cubicBezTo>
                  <a:pt x="5765" y="3464"/>
                  <a:pt x="6014" y="3179"/>
                  <a:pt x="6014" y="2323"/>
                </a:cubicBezTo>
                <a:cubicBezTo>
                  <a:pt x="6014" y="1752"/>
                  <a:pt x="5765" y="1141"/>
                  <a:pt x="5017" y="1141"/>
                </a:cubicBezTo>
                <a:close/>
                <a:moveTo>
                  <a:pt x="8042" y="1141"/>
                </a:moveTo>
                <a:cubicBezTo>
                  <a:pt x="7544" y="1141"/>
                  <a:pt x="7010" y="1752"/>
                  <a:pt x="7010" y="2323"/>
                </a:cubicBezTo>
                <a:cubicBezTo>
                  <a:pt x="7010" y="3179"/>
                  <a:pt x="7544" y="3464"/>
                  <a:pt x="8042" y="3464"/>
                </a:cubicBezTo>
                <a:cubicBezTo>
                  <a:pt x="8789" y="3464"/>
                  <a:pt x="9039" y="3179"/>
                  <a:pt x="9039" y="2323"/>
                </a:cubicBezTo>
                <a:cubicBezTo>
                  <a:pt x="9039" y="1752"/>
                  <a:pt x="8789" y="1141"/>
                  <a:pt x="8042" y="1141"/>
                </a:cubicBezTo>
                <a:close/>
                <a:moveTo>
                  <a:pt x="20604" y="4605"/>
                </a:moveTo>
                <a:cubicBezTo>
                  <a:pt x="19607" y="4605"/>
                  <a:pt x="19607" y="4605"/>
                  <a:pt x="19607" y="4605"/>
                </a:cubicBezTo>
                <a:cubicBezTo>
                  <a:pt x="1993" y="4605"/>
                  <a:pt x="1993" y="4605"/>
                  <a:pt x="1993" y="4605"/>
                </a:cubicBezTo>
                <a:cubicBezTo>
                  <a:pt x="996" y="4605"/>
                  <a:pt x="996" y="4605"/>
                  <a:pt x="996" y="4605"/>
                </a:cubicBezTo>
                <a:cubicBezTo>
                  <a:pt x="996" y="20459"/>
                  <a:pt x="996" y="20459"/>
                  <a:pt x="996" y="20459"/>
                </a:cubicBezTo>
                <a:cubicBezTo>
                  <a:pt x="20604" y="20459"/>
                  <a:pt x="20604" y="20459"/>
                  <a:pt x="20604" y="20459"/>
                </a:cubicBezTo>
                <a:lnTo>
                  <a:pt x="20604" y="4605"/>
                </a:lnTo>
                <a:close/>
                <a:moveTo>
                  <a:pt x="7793" y="9211"/>
                </a:moveTo>
                <a:cubicBezTo>
                  <a:pt x="8042" y="8925"/>
                  <a:pt x="8789" y="8925"/>
                  <a:pt x="9039" y="9211"/>
                </a:cubicBezTo>
                <a:cubicBezTo>
                  <a:pt x="10818" y="11248"/>
                  <a:pt x="10818" y="11248"/>
                  <a:pt x="10818" y="11248"/>
                </a:cubicBezTo>
                <a:cubicBezTo>
                  <a:pt x="12561" y="9211"/>
                  <a:pt x="12561" y="9211"/>
                  <a:pt x="12561" y="9211"/>
                </a:cubicBezTo>
                <a:cubicBezTo>
                  <a:pt x="12811" y="8925"/>
                  <a:pt x="13558" y="8925"/>
                  <a:pt x="13807" y="9211"/>
                </a:cubicBezTo>
                <a:cubicBezTo>
                  <a:pt x="14341" y="9822"/>
                  <a:pt x="14341" y="10392"/>
                  <a:pt x="13807" y="10963"/>
                </a:cubicBezTo>
                <a:cubicBezTo>
                  <a:pt x="12312" y="12675"/>
                  <a:pt x="12312" y="12675"/>
                  <a:pt x="12312" y="12675"/>
                </a:cubicBezTo>
                <a:cubicBezTo>
                  <a:pt x="13807" y="14712"/>
                  <a:pt x="13807" y="14712"/>
                  <a:pt x="13807" y="14712"/>
                </a:cubicBezTo>
                <a:cubicBezTo>
                  <a:pt x="14341" y="14998"/>
                  <a:pt x="14341" y="15854"/>
                  <a:pt x="13807" y="16424"/>
                </a:cubicBezTo>
                <a:cubicBezTo>
                  <a:pt x="13558" y="16709"/>
                  <a:pt x="12811" y="16709"/>
                  <a:pt x="12561" y="16424"/>
                </a:cubicBezTo>
                <a:cubicBezTo>
                  <a:pt x="10818" y="14427"/>
                  <a:pt x="10818" y="14427"/>
                  <a:pt x="10818" y="14427"/>
                </a:cubicBezTo>
                <a:cubicBezTo>
                  <a:pt x="9039" y="16424"/>
                  <a:pt x="9039" y="16424"/>
                  <a:pt x="9039" y="16424"/>
                </a:cubicBezTo>
                <a:cubicBezTo>
                  <a:pt x="8789" y="16709"/>
                  <a:pt x="8042" y="16709"/>
                  <a:pt x="7793" y="16424"/>
                </a:cubicBezTo>
                <a:cubicBezTo>
                  <a:pt x="7295" y="15854"/>
                  <a:pt x="7295" y="14998"/>
                  <a:pt x="7793" y="14712"/>
                </a:cubicBezTo>
                <a:cubicBezTo>
                  <a:pt x="9288" y="12675"/>
                  <a:pt x="9288" y="12675"/>
                  <a:pt x="9288" y="12675"/>
                </a:cubicBezTo>
                <a:cubicBezTo>
                  <a:pt x="7793" y="10963"/>
                  <a:pt x="7793" y="10963"/>
                  <a:pt x="7793" y="10963"/>
                </a:cubicBezTo>
                <a:cubicBezTo>
                  <a:pt x="7295" y="10392"/>
                  <a:pt x="7295" y="9822"/>
                  <a:pt x="7793" y="9211"/>
                </a:cubicBezTo>
                <a:close/>
              </a:path>
            </a:pathLst>
          </a:custGeom>
          <a:solidFill>
            <a:srgbClr val="FFFFFF"/>
          </a:solidFill>
          <a:ln w="12700">
            <a:miter lim="400000"/>
          </a:ln>
        </p:spPr>
        <p:txBody>
          <a:bodyPr lIns="45719" rIns="45719" anchor="ctr"/>
          <a:lstStyle/>
          <a:p>
            <a:pPr>
              <a:lnSpc>
                <a:spcPct val="80000"/>
              </a:lnSpc>
              <a:defRPr sz="7000" spc="140">
                <a:solidFill>
                  <a:srgbClr val="FFFFFF"/>
                </a:solidFill>
              </a:defRPr>
            </a:pPr>
            <a:endParaRPr/>
          </a:p>
        </p:txBody>
      </p:sp>
      <p:sp>
        <p:nvSpPr>
          <p:cNvPr id="22" name="Shape">
            <a:extLst>
              <a:ext uri="{FF2B5EF4-FFF2-40B4-BE49-F238E27FC236}">
                <a16:creationId xmlns:a16="http://schemas.microsoft.com/office/drawing/2014/main" id="{5CE61BAC-AA26-418D-A20F-B8772463F75F}"/>
              </a:ext>
            </a:extLst>
          </p:cNvPr>
          <p:cNvSpPr/>
          <p:nvPr/>
        </p:nvSpPr>
        <p:spPr>
          <a:xfrm>
            <a:off x="10664723" y="6496358"/>
            <a:ext cx="413584" cy="361641"/>
          </a:xfrm>
          <a:custGeom>
            <a:avLst/>
            <a:gdLst/>
            <a:ahLst/>
            <a:cxnLst>
              <a:cxn ang="0">
                <a:pos x="wd2" y="hd2"/>
              </a:cxn>
              <a:cxn ang="5400000">
                <a:pos x="wd2" y="hd2"/>
              </a:cxn>
              <a:cxn ang="10800000">
                <a:pos x="wd2" y="hd2"/>
              </a:cxn>
              <a:cxn ang="16200000">
                <a:pos x="wd2" y="hd2"/>
              </a:cxn>
            </a:cxnLst>
            <a:rect l="0" t="0" r="r" b="b"/>
            <a:pathLst>
              <a:path w="21600" h="21600" extrusionOk="0">
                <a:moveTo>
                  <a:pt x="20604" y="21600"/>
                </a:moveTo>
                <a:cubicBezTo>
                  <a:pt x="996" y="21600"/>
                  <a:pt x="996" y="21600"/>
                  <a:pt x="996" y="21600"/>
                </a:cubicBezTo>
                <a:cubicBezTo>
                  <a:pt x="498" y="21600"/>
                  <a:pt x="0" y="21029"/>
                  <a:pt x="0" y="20459"/>
                </a:cubicBezTo>
                <a:cubicBezTo>
                  <a:pt x="0" y="1141"/>
                  <a:pt x="0" y="1141"/>
                  <a:pt x="0" y="1141"/>
                </a:cubicBezTo>
                <a:cubicBezTo>
                  <a:pt x="0" y="571"/>
                  <a:pt x="498" y="0"/>
                  <a:pt x="996" y="0"/>
                </a:cubicBezTo>
                <a:cubicBezTo>
                  <a:pt x="20604" y="0"/>
                  <a:pt x="20604" y="0"/>
                  <a:pt x="20604" y="0"/>
                </a:cubicBezTo>
                <a:cubicBezTo>
                  <a:pt x="21102" y="0"/>
                  <a:pt x="21600" y="571"/>
                  <a:pt x="21600" y="1141"/>
                </a:cubicBezTo>
                <a:cubicBezTo>
                  <a:pt x="21600" y="20459"/>
                  <a:pt x="21600" y="20459"/>
                  <a:pt x="21600" y="20459"/>
                </a:cubicBezTo>
                <a:cubicBezTo>
                  <a:pt x="21600" y="21029"/>
                  <a:pt x="21102" y="21600"/>
                  <a:pt x="20604" y="21600"/>
                </a:cubicBezTo>
                <a:close/>
                <a:moveTo>
                  <a:pt x="1993" y="1141"/>
                </a:moveTo>
                <a:cubicBezTo>
                  <a:pt x="1495" y="1141"/>
                  <a:pt x="996" y="1752"/>
                  <a:pt x="996" y="2323"/>
                </a:cubicBezTo>
                <a:cubicBezTo>
                  <a:pt x="996" y="3179"/>
                  <a:pt x="1495" y="3464"/>
                  <a:pt x="1993" y="3464"/>
                </a:cubicBezTo>
                <a:cubicBezTo>
                  <a:pt x="2740" y="3464"/>
                  <a:pt x="2989" y="3179"/>
                  <a:pt x="2989" y="2323"/>
                </a:cubicBezTo>
                <a:cubicBezTo>
                  <a:pt x="2989" y="1752"/>
                  <a:pt x="2740" y="1141"/>
                  <a:pt x="1993" y="1141"/>
                </a:cubicBezTo>
                <a:close/>
                <a:moveTo>
                  <a:pt x="5017" y="1141"/>
                </a:moveTo>
                <a:cubicBezTo>
                  <a:pt x="4519" y="1141"/>
                  <a:pt x="4021" y="1752"/>
                  <a:pt x="4021" y="2323"/>
                </a:cubicBezTo>
                <a:cubicBezTo>
                  <a:pt x="4021" y="3179"/>
                  <a:pt x="4519" y="3464"/>
                  <a:pt x="5017" y="3464"/>
                </a:cubicBezTo>
                <a:cubicBezTo>
                  <a:pt x="5765" y="3464"/>
                  <a:pt x="6014" y="3179"/>
                  <a:pt x="6014" y="2323"/>
                </a:cubicBezTo>
                <a:cubicBezTo>
                  <a:pt x="6014" y="1752"/>
                  <a:pt x="5765" y="1141"/>
                  <a:pt x="5017" y="1141"/>
                </a:cubicBezTo>
                <a:close/>
                <a:moveTo>
                  <a:pt x="8042" y="1141"/>
                </a:moveTo>
                <a:cubicBezTo>
                  <a:pt x="7544" y="1141"/>
                  <a:pt x="7010" y="1752"/>
                  <a:pt x="7010" y="2323"/>
                </a:cubicBezTo>
                <a:cubicBezTo>
                  <a:pt x="7010" y="3179"/>
                  <a:pt x="7544" y="3464"/>
                  <a:pt x="8042" y="3464"/>
                </a:cubicBezTo>
                <a:cubicBezTo>
                  <a:pt x="8789" y="3464"/>
                  <a:pt x="9039" y="3179"/>
                  <a:pt x="9039" y="2323"/>
                </a:cubicBezTo>
                <a:cubicBezTo>
                  <a:pt x="9039" y="1752"/>
                  <a:pt x="8789" y="1141"/>
                  <a:pt x="8042" y="1141"/>
                </a:cubicBezTo>
                <a:close/>
                <a:moveTo>
                  <a:pt x="20604" y="4605"/>
                </a:moveTo>
                <a:cubicBezTo>
                  <a:pt x="19607" y="4605"/>
                  <a:pt x="19607" y="4605"/>
                  <a:pt x="19607" y="4605"/>
                </a:cubicBezTo>
                <a:cubicBezTo>
                  <a:pt x="1993" y="4605"/>
                  <a:pt x="1993" y="4605"/>
                  <a:pt x="1993" y="4605"/>
                </a:cubicBezTo>
                <a:cubicBezTo>
                  <a:pt x="996" y="4605"/>
                  <a:pt x="996" y="4605"/>
                  <a:pt x="996" y="4605"/>
                </a:cubicBezTo>
                <a:cubicBezTo>
                  <a:pt x="996" y="20459"/>
                  <a:pt x="996" y="20459"/>
                  <a:pt x="996" y="20459"/>
                </a:cubicBezTo>
                <a:cubicBezTo>
                  <a:pt x="20604" y="20459"/>
                  <a:pt x="20604" y="20459"/>
                  <a:pt x="20604" y="20459"/>
                </a:cubicBezTo>
                <a:lnTo>
                  <a:pt x="20604" y="4605"/>
                </a:lnTo>
                <a:close/>
                <a:moveTo>
                  <a:pt x="7793" y="9211"/>
                </a:moveTo>
                <a:cubicBezTo>
                  <a:pt x="8042" y="8925"/>
                  <a:pt x="8789" y="8925"/>
                  <a:pt x="9039" y="9211"/>
                </a:cubicBezTo>
                <a:cubicBezTo>
                  <a:pt x="10818" y="11248"/>
                  <a:pt x="10818" y="11248"/>
                  <a:pt x="10818" y="11248"/>
                </a:cubicBezTo>
                <a:cubicBezTo>
                  <a:pt x="12561" y="9211"/>
                  <a:pt x="12561" y="9211"/>
                  <a:pt x="12561" y="9211"/>
                </a:cubicBezTo>
                <a:cubicBezTo>
                  <a:pt x="12811" y="8925"/>
                  <a:pt x="13558" y="8925"/>
                  <a:pt x="13807" y="9211"/>
                </a:cubicBezTo>
                <a:cubicBezTo>
                  <a:pt x="14341" y="9822"/>
                  <a:pt x="14341" y="10392"/>
                  <a:pt x="13807" y="10963"/>
                </a:cubicBezTo>
                <a:cubicBezTo>
                  <a:pt x="12312" y="12675"/>
                  <a:pt x="12312" y="12675"/>
                  <a:pt x="12312" y="12675"/>
                </a:cubicBezTo>
                <a:cubicBezTo>
                  <a:pt x="13807" y="14712"/>
                  <a:pt x="13807" y="14712"/>
                  <a:pt x="13807" y="14712"/>
                </a:cubicBezTo>
                <a:cubicBezTo>
                  <a:pt x="14341" y="14998"/>
                  <a:pt x="14341" y="15854"/>
                  <a:pt x="13807" y="16424"/>
                </a:cubicBezTo>
                <a:cubicBezTo>
                  <a:pt x="13558" y="16709"/>
                  <a:pt x="12811" y="16709"/>
                  <a:pt x="12561" y="16424"/>
                </a:cubicBezTo>
                <a:cubicBezTo>
                  <a:pt x="10818" y="14427"/>
                  <a:pt x="10818" y="14427"/>
                  <a:pt x="10818" y="14427"/>
                </a:cubicBezTo>
                <a:cubicBezTo>
                  <a:pt x="9039" y="16424"/>
                  <a:pt x="9039" y="16424"/>
                  <a:pt x="9039" y="16424"/>
                </a:cubicBezTo>
                <a:cubicBezTo>
                  <a:pt x="8789" y="16709"/>
                  <a:pt x="8042" y="16709"/>
                  <a:pt x="7793" y="16424"/>
                </a:cubicBezTo>
                <a:cubicBezTo>
                  <a:pt x="7295" y="15854"/>
                  <a:pt x="7295" y="14998"/>
                  <a:pt x="7793" y="14712"/>
                </a:cubicBezTo>
                <a:cubicBezTo>
                  <a:pt x="9288" y="12675"/>
                  <a:pt x="9288" y="12675"/>
                  <a:pt x="9288" y="12675"/>
                </a:cubicBezTo>
                <a:cubicBezTo>
                  <a:pt x="7793" y="10963"/>
                  <a:pt x="7793" y="10963"/>
                  <a:pt x="7793" y="10963"/>
                </a:cubicBezTo>
                <a:cubicBezTo>
                  <a:pt x="7295" y="10392"/>
                  <a:pt x="7295" y="9822"/>
                  <a:pt x="7793" y="9211"/>
                </a:cubicBezTo>
                <a:close/>
              </a:path>
            </a:pathLst>
          </a:custGeom>
          <a:solidFill>
            <a:srgbClr val="FFFFFF"/>
          </a:solidFill>
          <a:ln w="12700">
            <a:miter lim="400000"/>
          </a:ln>
        </p:spPr>
        <p:txBody>
          <a:bodyPr lIns="45719" rIns="45719" anchor="ctr"/>
          <a:lstStyle/>
          <a:p>
            <a:pPr>
              <a:lnSpc>
                <a:spcPct val="80000"/>
              </a:lnSpc>
              <a:defRPr sz="7000" spc="140">
                <a:solidFill>
                  <a:srgbClr val="FFFFFF"/>
                </a:solidFill>
              </a:defRPr>
            </a:pPr>
            <a:endParaRPr/>
          </a:p>
        </p:txBody>
      </p:sp>
      <p:sp>
        <p:nvSpPr>
          <p:cNvPr id="23" name="Shape">
            <a:extLst>
              <a:ext uri="{FF2B5EF4-FFF2-40B4-BE49-F238E27FC236}">
                <a16:creationId xmlns:a16="http://schemas.microsoft.com/office/drawing/2014/main" id="{8D499754-5F7B-418E-B34E-64781E8CA3F0}"/>
              </a:ext>
            </a:extLst>
          </p:cNvPr>
          <p:cNvSpPr/>
          <p:nvPr/>
        </p:nvSpPr>
        <p:spPr>
          <a:xfrm>
            <a:off x="10664723" y="7461198"/>
            <a:ext cx="413584" cy="361641"/>
          </a:xfrm>
          <a:custGeom>
            <a:avLst/>
            <a:gdLst/>
            <a:ahLst/>
            <a:cxnLst>
              <a:cxn ang="0">
                <a:pos x="wd2" y="hd2"/>
              </a:cxn>
              <a:cxn ang="5400000">
                <a:pos x="wd2" y="hd2"/>
              </a:cxn>
              <a:cxn ang="10800000">
                <a:pos x="wd2" y="hd2"/>
              </a:cxn>
              <a:cxn ang="16200000">
                <a:pos x="wd2" y="hd2"/>
              </a:cxn>
            </a:cxnLst>
            <a:rect l="0" t="0" r="r" b="b"/>
            <a:pathLst>
              <a:path w="21600" h="21600" extrusionOk="0">
                <a:moveTo>
                  <a:pt x="20604" y="21600"/>
                </a:moveTo>
                <a:cubicBezTo>
                  <a:pt x="996" y="21600"/>
                  <a:pt x="996" y="21600"/>
                  <a:pt x="996" y="21600"/>
                </a:cubicBezTo>
                <a:cubicBezTo>
                  <a:pt x="498" y="21600"/>
                  <a:pt x="0" y="21029"/>
                  <a:pt x="0" y="20459"/>
                </a:cubicBezTo>
                <a:cubicBezTo>
                  <a:pt x="0" y="1141"/>
                  <a:pt x="0" y="1141"/>
                  <a:pt x="0" y="1141"/>
                </a:cubicBezTo>
                <a:cubicBezTo>
                  <a:pt x="0" y="571"/>
                  <a:pt x="498" y="0"/>
                  <a:pt x="996" y="0"/>
                </a:cubicBezTo>
                <a:cubicBezTo>
                  <a:pt x="20604" y="0"/>
                  <a:pt x="20604" y="0"/>
                  <a:pt x="20604" y="0"/>
                </a:cubicBezTo>
                <a:cubicBezTo>
                  <a:pt x="21102" y="0"/>
                  <a:pt x="21600" y="571"/>
                  <a:pt x="21600" y="1141"/>
                </a:cubicBezTo>
                <a:cubicBezTo>
                  <a:pt x="21600" y="20459"/>
                  <a:pt x="21600" y="20459"/>
                  <a:pt x="21600" y="20459"/>
                </a:cubicBezTo>
                <a:cubicBezTo>
                  <a:pt x="21600" y="21029"/>
                  <a:pt x="21102" y="21600"/>
                  <a:pt x="20604" y="21600"/>
                </a:cubicBezTo>
                <a:close/>
                <a:moveTo>
                  <a:pt x="1993" y="1141"/>
                </a:moveTo>
                <a:cubicBezTo>
                  <a:pt x="1495" y="1141"/>
                  <a:pt x="996" y="1752"/>
                  <a:pt x="996" y="2323"/>
                </a:cubicBezTo>
                <a:cubicBezTo>
                  <a:pt x="996" y="3179"/>
                  <a:pt x="1495" y="3464"/>
                  <a:pt x="1993" y="3464"/>
                </a:cubicBezTo>
                <a:cubicBezTo>
                  <a:pt x="2740" y="3464"/>
                  <a:pt x="2989" y="3179"/>
                  <a:pt x="2989" y="2323"/>
                </a:cubicBezTo>
                <a:cubicBezTo>
                  <a:pt x="2989" y="1752"/>
                  <a:pt x="2740" y="1141"/>
                  <a:pt x="1993" y="1141"/>
                </a:cubicBezTo>
                <a:close/>
                <a:moveTo>
                  <a:pt x="5017" y="1141"/>
                </a:moveTo>
                <a:cubicBezTo>
                  <a:pt x="4519" y="1141"/>
                  <a:pt x="4021" y="1752"/>
                  <a:pt x="4021" y="2323"/>
                </a:cubicBezTo>
                <a:cubicBezTo>
                  <a:pt x="4021" y="3179"/>
                  <a:pt x="4519" y="3464"/>
                  <a:pt x="5017" y="3464"/>
                </a:cubicBezTo>
                <a:cubicBezTo>
                  <a:pt x="5765" y="3464"/>
                  <a:pt x="6014" y="3179"/>
                  <a:pt x="6014" y="2323"/>
                </a:cubicBezTo>
                <a:cubicBezTo>
                  <a:pt x="6014" y="1752"/>
                  <a:pt x="5765" y="1141"/>
                  <a:pt x="5017" y="1141"/>
                </a:cubicBezTo>
                <a:close/>
                <a:moveTo>
                  <a:pt x="8042" y="1141"/>
                </a:moveTo>
                <a:cubicBezTo>
                  <a:pt x="7544" y="1141"/>
                  <a:pt x="7010" y="1752"/>
                  <a:pt x="7010" y="2323"/>
                </a:cubicBezTo>
                <a:cubicBezTo>
                  <a:pt x="7010" y="3179"/>
                  <a:pt x="7544" y="3464"/>
                  <a:pt x="8042" y="3464"/>
                </a:cubicBezTo>
                <a:cubicBezTo>
                  <a:pt x="8789" y="3464"/>
                  <a:pt x="9039" y="3179"/>
                  <a:pt x="9039" y="2323"/>
                </a:cubicBezTo>
                <a:cubicBezTo>
                  <a:pt x="9039" y="1752"/>
                  <a:pt x="8789" y="1141"/>
                  <a:pt x="8042" y="1141"/>
                </a:cubicBezTo>
                <a:close/>
                <a:moveTo>
                  <a:pt x="20604" y="4605"/>
                </a:moveTo>
                <a:cubicBezTo>
                  <a:pt x="19607" y="4605"/>
                  <a:pt x="19607" y="4605"/>
                  <a:pt x="19607" y="4605"/>
                </a:cubicBezTo>
                <a:cubicBezTo>
                  <a:pt x="1993" y="4605"/>
                  <a:pt x="1993" y="4605"/>
                  <a:pt x="1993" y="4605"/>
                </a:cubicBezTo>
                <a:cubicBezTo>
                  <a:pt x="996" y="4605"/>
                  <a:pt x="996" y="4605"/>
                  <a:pt x="996" y="4605"/>
                </a:cubicBezTo>
                <a:cubicBezTo>
                  <a:pt x="996" y="20459"/>
                  <a:pt x="996" y="20459"/>
                  <a:pt x="996" y="20459"/>
                </a:cubicBezTo>
                <a:cubicBezTo>
                  <a:pt x="20604" y="20459"/>
                  <a:pt x="20604" y="20459"/>
                  <a:pt x="20604" y="20459"/>
                </a:cubicBezTo>
                <a:lnTo>
                  <a:pt x="20604" y="4605"/>
                </a:lnTo>
                <a:close/>
                <a:moveTo>
                  <a:pt x="7793" y="9211"/>
                </a:moveTo>
                <a:cubicBezTo>
                  <a:pt x="8042" y="8925"/>
                  <a:pt x="8789" y="8925"/>
                  <a:pt x="9039" y="9211"/>
                </a:cubicBezTo>
                <a:cubicBezTo>
                  <a:pt x="10818" y="11248"/>
                  <a:pt x="10818" y="11248"/>
                  <a:pt x="10818" y="11248"/>
                </a:cubicBezTo>
                <a:cubicBezTo>
                  <a:pt x="12561" y="9211"/>
                  <a:pt x="12561" y="9211"/>
                  <a:pt x="12561" y="9211"/>
                </a:cubicBezTo>
                <a:cubicBezTo>
                  <a:pt x="12811" y="8925"/>
                  <a:pt x="13558" y="8925"/>
                  <a:pt x="13807" y="9211"/>
                </a:cubicBezTo>
                <a:cubicBezTo>
                  <a:pt x="14341" y="9822"/>
                  <a:pt x="14341" y="10392"/>
                  <a:pt x="13807" y="10963"/>
                </a:cubicBezTo>
                <a:cubicBezTo>
                  <a:pt x="12312" y="12675"/>
                  <a:pt x="12312" y="12675"/>
                  <a:pt x="12312" y="12675"/>
                </a:cubicBezTo>
                <a:cubicBezTo>
                  <a:pt x="13807" y="14712"/>
                  <a:pt x="13807" y="14712"/>
                  <a:pt x="13807" y="14712"/>
                </a:cubicBezTo>
                <a:cubicBezTo>
                  <a:pt x="14341" y="14998"/>
                  <a:pt x="14341" y="15854"/>
                  <a:pt x="13807" y="16424"/>
                </a:cubicBezTo>
                <a:cubicBezTo>
                  <a:pt x="13558" y="16709"/>
                  <a:pt x="12811" y="16709"/>
                  <a:pt x="12561" y="16424"/>
                </a:cubicBezTo>
                <a:cubicBezTo>
                  <a:pt x="10818" y="14427"/>
                  <a:pt x="10818" y="14427"/>
                  <a:pt x="10818" y="14427"/>
                </a:cubicBezTo>
                <a:cubicBezTo>
                  <a:pt x="9039" y="16424"/>
                  <a:pt x="9039" y="16424"/>
                  <a:pt x="9039" y="16424"/>
                </a:cubicBezTo>
                <a:cubicBezTo>
                  <a:pt x="8789" y="16709"/>
                  <a:pt x="8042" y="16709"/>
                  <a:pt x="7793" y="16424"/>
                </a:cubicBezTo>
                <a:cubicBezTo>
                  <a:pt x="7295" y="15854"/>
                  <a:pt x="7295" y="14998"/>
                  <a:pt x="7793" y="14712"/>
                </a:cubicBezTo>
                <a:cubicBezTo>
                  <a:pt x="9288" y="12675"/>
                  <a:pt x="9288" y="12675"/>
                  <a:pt x="9288" y="12675"/>
                </a:cubicBezTo>
                <a:cubicBezTo>
                  <a:pt x="7793" y="10963"/>
                  <a:pt x="7793" y="10963"/>
                  <a:pt x="7793" y="10963"/>
                </a:cubicBezTo>
                <a:cubicBezTo>
                  <a:pt x="7295" y="10392"/>
                  <a:pt x="7295" y="9822"/>
                  <a:pt x="7793" y="9211"/>
                </a:cubicBezTo>
                <a:close/>
              </a:path>
            </a:pathLst>
          </a:custGeom>
          <a:solidFill>
            <a:srgbClr val="FFFFFF"/>
          </a:solidFill>
          <a:ln w="12700">
            <a:miter lim="400000"/>
          </a:ln>
        </p:spPr>
        <p:txBody>
          <a:bodyPr lIns="45719" rIns="45719" anchor="ctr"/>
          <a:lstStyle/>
          <a:p>
            <a:pPr>
              <a:lnSpc>
                <a:spcPct val="80000"/>
              </a:lnSpc>
              <a:defRPr sz="7000" spc="140">
                <a:solidFill>
                  <a:srgbClr val="FFFFFF"/>
                </a:solidFill>
              </a:defRPr>
            </a:pPr>
            <a:endParaRPr/>
          </a:p>
        </p:txBody>
      </p:sp>
      <p:sp>
        <p:nvSpPr>
          <p:cNvPr id="25" name="Shape">
            <a:extLst>
              <a:ext uri="{FF2B5EF4-FFF2-40B4-BE49-F238E27FC236}">
                <a16:creationId xmlns:a16="http://schemas.microsoft.com/office/drawing/2014/main" id="{00F49D69-F936-40E0-BCB4-37F95B3B15A6}"/>
              </a:ext>
            </a:extLst>
          </p:cNvPr>
          <p:cNvSpPr/>
          <p:nvPr/>
        </p:nvSpPr>
        <p:spPr>
          <a:xfrm>
            <a:off x="9306971" y="4194161"/>
            <a:ext cx="421262" cy="413615"/>
          </a:xfrm>
          <a:custGeom>
            <a:avLst/>
            <a:gdLst/>
            <a:ahLst/>
            <a:cxnLst>
              <a:cxn ang="0">
                <a:pos x="wd2" y="hd2"/>
              </a:cxn>
              <a:cxn ang="5400000">
                <a:pos x="wd2" y="hd2"/>
              </a:cxn>
              <a:cxn ang="10800000">
                <a:pos x="wd2" y="hd2"/>
              </a:cxn>
              <a:cxn ang="16200000">
                <a:pos x="wd2" y="hd2"/>
              </a:cxn>
            </a:cxnLst>
            <a:rect l="0" t="0" r="r" b="b"/>
            <a:pathLst>
              <a:path w="21600" h="21202" extrusionOk="0">
                <a:moveTo>
                  <a:pt x="10847" y="25"/>
                </a:moveTo>
                <a:cubicBezTo>
                  <a:pt x="4555" y="25"/>
                  <a:pt x="0" y="4579"/>
                  <a:pt x="0" y="10825"/>
                </a:cubicBezTo>
                <a:cubicBezTo>
                  <a:pt x="0" y="16647"/>
                  <a:pt x="4977" y="21202"/>
                  <a:pt x="10847" y="21202"/>
                </a:cubicBezTo>
                <a:cubicBezTo>
                  <a:pt x="17045" y="21202"/>
                  <a:pt x="21600" y="16225"/>
                  <a:pt x="21600" y="10402"/>
                </a:cubicBezTo>
                <a:cubicBezTo>
                  <a:pt x="21600" y="4579"/>
                  <a:pt x="16623" y="-398"/>
                  <a:pt x="10847" y="25"/>
                </a:cubicBezTo>
                <a:close/>
                <a:moveTo>
                  <a:pt x="10847" y="17070"/>
                </a:moveTo>
                <a:cubicBezTo>
                  <a:pt x="10377" y="17070"/>
                  <a:pt x="10377" y="17070"/>
                  <a:pt x="10377" y="17070"/>
                </a:cubicBezTo>
                <a:cubicBezTo>
                  <a:pt x="9579" y="17070"/>
                  <a:pt x="9157" y="16225"/>
                  <a:pt x="9157" y="15379"/>
                </a:cubicBezTo>
                <a:cubicBezTo>
                  <a:pt x="9157" y="14581"/>
                  <a:pt x="9579" y="13736"/>
                  <a:pt x="10847" y="13736"/>
                </a:cubicBezTo>
                <a:cubicBezTo>
                  <a:pt x="11645" y="14159"/>
                  <a:pt x="12068" y="14581"/>
                  <a:pt x="12068" y="15379"/>
                </a:cubicBezTo>
                <a:cubicBezTo>
                  <a:pt x="12068" y="16647"/>
                  <a:pt x="11645" y="17070"/>
                  <a:pt x="10847" y="17070"/>
                </a:cubicBezTo>
                <a:close/>
                <a:moveTo>
                  <a:pt x="14557" y="9604"/>
                </a:moveTo>
                <a:cubicBezTo>
                  <a:pt x="14134" y="9604"/>
                  <a:pt x="13758" y="9979"/>
                  <a:pt x="13336" y="10402"/>
                </a:cubicBezTo>
                <a:cubicBezTo>
                  <a:pt x="12490" y="11247"/>
                  <a:pt x="12490" y="11247"/>
                  <a:pt x="12490" y="11247"/>
                </a:cubicBezTo>
                <a:cubicBezTo>
                  <a:pt x="12068" y="11247"/>
                  <a:pt x="12068" y="11670"/>
                  <a:pt x="12068" y="11670"/>
                </a:cubicBezTo>
                <a:cubicBezTo>
                  <a:pt x="11645" y="12092"/>
                  <a:pt x="11645" y="12092"/>
                  <a:pt x="11645" y="12468"/>
                </a:cubicBezTo>
                <a:cubicBezTo>
                  <a:pt x="9157" y="12468"/>
                  <a:pt x="9157" y="12468"/>
                  <a:pt x="9157" y="12468"/>
                </a:cubicBezTo>
                <a:cubicBezTo>
                  <a:pt x="9157" y="11670"/>
                  <a:pt x="9157" y="11247"/>
                  <a:pt x="9579" y="10402"/>
                </a:cubicBezTo>
                <a:cubicBezTo>
                  <a:pt x="10377" y="9979"/>
                  <a:pt x="11645" y="9181"/>
                  <a:pt x="11645" y="9181"/>
                </a:cubicBezTo>
                <a:lnTo>
                  <a:pt x="12068" y="8759"/>
                </a:lnTo>
                <a:cubicBezTo>
                  <a:pt x="12068" y="8289"/>
                  <a:pt x="12490" y="7866"/>
                  <a:pt x="12490" y="7866"/>
                </a:cubicBezTo>
                <a:cubicBezTo>
                  <a:pt x="12490" y="7491"/>
                  <a:pt x="12068" y="7115"/>
                  <a:pt x="12068" y="6645"/>
                </a:cubicBezTo>
                <a:cubicBezTo>
                  <a:pt x="11645" y="6223"/>
                  <a:pt x="11270" y="6223"/>
                  <a:pt x="10847" y="6223"/>
                </a:cubicBezTo>
                <a:cubicBezTo>
                  <a:pt x="10377" y="6223"/>
                  <a:pt x="10002" y="6223"/>
                  <a:pt x="9579" y="6645"/>
                </a:cubicBezTo>
                <a:cubicBezTo>
                  <a:pt x="9157" y="7115"/>
                  <a:pt x="9157" y="7491"/>
                  <a:pt x="9157" y="7866"/>
                </a:cubicBezTo>
                <a:cubicBezTo>
                  <a:pt x="9157" y="8289"/>
                  <a:pt x="9157" y="8289"/>
                  <a:pt x="9157" y="8289"/>
                </a:cubicBezTo>
                <a:cubicBezTo>
                  <a:pt x="6668" y="8289"/>
                  <a:pt x="6668" y="8289"/>
                  <a:pt x="6668" y="8289"/>
                </a:cubicBezTo>
                <a:cubicBezTo>
                  <a:pt x="6668" y="7866"/>
                  <a:pt x="6668" y="7866"/>
                  <a:pt x="6668" y="7866"/>
                </a:cubicBezTo>
                <a:cubicBezTo>
                  <a:pt x="6668" y="6223"/>
                  <a:pt x="7043" y="5378"/>
                  <a:pt x="8311" y="4579"/>
                </a:cubicBezTo>
                <a:cubicBezTo>
                  <a:pt x="8734" y="4157"/>
                  <a:pt x="9579" y="4157"/>
                  <a:pt x="10847" y="4157"/>
                </a:cubicBezTo>
                <a:cubicBezTo>
                  <a:pt x="12068" y="4157"/>
                  <a:pt x="12913" y="4157"/>
                  <a:pt x="13758" y="5002"/>
                </a:cubicBezTo>
                <a:cubicBezTo>
                  <a:pt x="14557" y="5378"/>
                  <a:pt x="14979" y="6223"/>
                  <a:pt x="14979" y="7491"/>
                </a:cubicBezTo>
                <a:cubicBezTo>
                  <a:pt x="14979" y="8289"/>
                  <a:pt x="14979" y="8759"/>
                  <a:pt x="14557" y="9604"/>
                </a:cubicBezTo>
                <a:close/>
              </a:path>
            </a:pathLst>
          </a:custGeom>
          <a:solidFill>
            <a:srgbClr val="FFFFFF"/>
          </a:solidFill>
          <a:ln w="12700" cap="flat">
            <a:noFill/>
            <a:miter lim="400000"/>
          </a:ln>
          <a:effectLst/>
        </p:spPr>
        <p:txBody>
          <a:bodyPr wrap="square" lIns="45719" tIns="45719" rIns="45719" bIns="45719" numCol="1" anchor="ctr">
            <a:noAutofit/>
          </a:bodyPr>
          <a:lstStyle/>
          <a:p>
            <a:pPr>
              <a:lnSpc>
                <a:spcPct val="80000"/>
              </a:lnSpc>
              <a:defRPr sz="7000" spc="140">
                <a:solidFill>
                  <a:srgbClr val="FFFFFF"/>
                </a:solidFill>
              </a:defRPr>
            </a:pPr>
            <a:endParaRPr/>
          </a:p>
        </p:txBody>
      </p:sp>
      <p:sp>
        <p:nvSpPr>
          <p:cNvPr id="26" name="Shape">
            <a:extLst>
              <a:ext uri="{FF2B5EF4-FFF2-40B4-BE49-F238E27FC236}">
                <a16:creationId xmlns:a16="http://schemas.microsoft.com/office/drawing/2014/main" id="{B6037609-8E31-4BB9-86F5-BB7F80C00176}"/>
              </a:ext>
            </a:extLst>
          </p:cNvPr>
          <p:cNvSpPr/>
          <p:nvPr/>
        </p:nvSpPr>
        <p:spPr>
          <a:xfrm>
            <a:off x="9306971" y="9208015"/>
            <a:ext cx="421262" cy="413615"/>
          </a:xfrm>
          <a:custGeom>
            <a:avLst/>
            <a:gdLst/>
            <a:ahLst/>
            <a:cxnLst>
              <a:cxn ang="0">
                <a:pos x="wd2" y="hd2"/>
              </a:cxn>
              <a:cxn ang="5400000">
                <a:pos x="wd2" y="hd2"/>
              </a:cxn>
              <a:cxn ang="10800000">
                <a:pos x="wd2" y="hd2"/>
              </a:cxn>
              <a:cxn ang="16200000">
                <a:pos x="wd2" y="hd2"/>
              </a:cxn>
            </a:cxnLst>
            <a:rect l="0" t="0" r="r" b="b"/>
            <a:pathLst>
              <a:path w="21600" h="21202" extrusionOk="0">
                <a:moveTo>
                  <a:pt x="10847" y="25"/>
                </a:moveTo>
                <a:cubicBezTo>
                  <a:pt x="4555" y="25"/>
                  <a:pt x="0" y="4579"/>
                  <a:pt x="0" y="10825"/>
                </a:cubicBezTo>
                <a:cubicBezTo>
                  <a:pt x="0" y="16647"/>
                  <a:pt x="4977" y="21202"/>
                  <a:pt x="10847" y="21202"/>
                </a:cubicBezTo>
                <a:cubicBezTo>
                  <a:pt x="17045" y="21202"/>
                  <a:pt x="21600" y="16225"/>
                  <a:pt x="21600" y="10402"/>
                </a:cubicBezTo>
                <a:cubicBezTo>
                  <a:pt x="21600" y="4579"/>
                  <a:pt x="16623" y="-398"/>
                  <a:pt x="10847" y="25"/>
                </a:cubicBezTo>
                <a:close/>
                <a:moveTo>
                  <a:pt x="10847" y="17070"/>
                </a:moveTo>
                <a:cubicBezTo>
                  <a:pt x="10377" y="17070"/>
                  <a:pt x="10377" y="17070"/>
                  <a:pt x="10377" y="17070"/>
                </a:cubicBezTo>
                <a:cubicBezTo>
                  <a:pt x="9579" y="17070"/>
                  <a:pt x="9157" y="16225"/>
                  <a:pt x="9157" y="15379"/>
                </a:cubicBezTo>
                <a:cubicBezTo>
                  <a:pt x="9157" y="14581"/>
                  <a:pt x="9579" y="13736"/>
                  <a:pt x="10847" y="13736"/>
                </a:cubicBezTo>
                <a:cubicBezTo>
                  <a:pt x="11645" y="14159"/>
                  <a:pt x="12068" y="14581"/>
                  <a:pt x="12068" y="15379"/>
                </a:cubicBezTo>
                <a:cubicBezTo>
                  <a:pt x="12068" y="16647"/>
                  <a:pt x="11645" y="17070"/>
                  <a:pt x="10847" y="17070"/>
                </a:cubicBezTo>
                <a:close/>
                <a:moveTo>
                  <a:pt x="14557" y="9604"/>
                </a:moveTo>
                <a:cubicBezTo>
                  <a:pt x="14134" y="9604"/>
                  <a:pt x="13758" y="9979"/>
                  <a:pt x="13336" y="10402"/>
                </a:cubicBezTo>
                <a:cubicBezTo>
                  <a:pt x="12490" y="11247"/>
                  <a:pt x="12490" y="11247"/>
                  <a:pt x="12490" y="11247"/>
                </a:cubicBezTo>
                <a:cubicBezTo>
                  <a:pt x="12068" y="11247"/>
                  <a:pt x="12068" y="11670"/>
                  <a:pt x="12068" y="11670"/>
                </a:cubicBezTo>
                <a:cubicBezTo>
                  <a:pt x="11645" y="12092"/>
                  <a:pt x="11645" y="12092"/>
                  <a:pt x="11645" y="12468"/>
                </a:cubicBezTo>
                <a:cubicBezTo>
                  <a:pt x="9157" y="12468"/>
                  <a:pt x="9157" y="12468"/>
                  <a:pt x="9157" y="12468"/>
                </a:cubicBezTo>
                <a:cubicBezTo>
                  <a:pt x="9157" y="11670"/>
                  <a:pt x="9157" y="11247"/>
                  <a:pt x="9579" y="10402"/>
                </a:cubicBezTo>
                <a:cubicBezTo>
                  <a:pt x="10377" y="9979"/>
                  <a:pt x="11645" y="9181"/>
                  <a:pt x="11645" y="9181"/>
                </a:cubicBezTo>
                <a:lnTo>
                  <a:pt x="12068" y="8759"/>
                </a:lnTo>
                <a:cubicBezTo>
                  <a:pt x="12068" y="8289"/>
                  <a:pt x="12490" y="7866"/>
                  <a:pt x="12490" y="7866"/>
                </a:cubicBezTo>
                <a:cubicBezTo>
                  <a:pt x="12490" y="7491"/>
                  <a:pt x="12068" y="7115"/>
                  <a:pt x="12068" y="6645"/>
                </a:cubicBezTo>
                <a:cubicBezTo>
                  <a:pt x="11645" y="6223"/>
                  <a:pt x="11270" y="6223"/>
                  <a:pt x="10847" y="6223"/>
                </a:cubicBezTo>
                <a:cubicBezTo>
                  <a:pt x="10377" y="6223"/>
                  <a:pt x="10002" y="6223"/>
                  <a:pt x="9579" y="6645"/>
                </a:cubicBezTo>
                <a:cubicBezTo>
                  <a:pt x="9157" y="7115"/>
                  <a:pt x="9157" y="7491"/>
                  <a:pt x="9157" y="7866"/>
                </a:cubicBezTo>
                <a:cubicBezTo>
                  <a:pt x="9157" y="8289"/>
                  <a:pt x="9157" y="8289"/>
                  <a:pt x="9157" y="8289"/>
                </a:cubicBezTo>
                <a:cubicBezTo>
                  <a:pt x="6668" y="8289"/>
                  <a:pt x="6668" y="8289"/>
                  <a:pt x="6668" y="8289"/>
                </a:cubicBezTo>
                <a:cubicBezTo>
                  <a:pt x="6668" y="7866"/>
                  <a:pt x="6668" y="7866"/>
                  <a:pt x="6668" y="7866"/>
                </a:cubicBezTo>
                <a:cubicBezTo>
                  <a:pt x="6668" y="6223"/>
                  <a:pt x="7043" y="5378"/>
                  <a:pt x="8311" y="4579"/>
                </a:cubicBezTo>
                <a:cubicBezTo>
                  <a:pt x="8734" y="4157"/>
                  <a:pt x="9579" y="4157"/>
                  <a:pt x="10847" y="4157"/>
                </a:cubicBezTo>
                <a:cubicBezTo>
                  <a:pt x="12068" y="4157"/>
                  <a:pt x="12913" y="4157"/>
                  <a:pt x="13758" y="5002"/>
                </a:cubicBezTo>
                <a:cubicBezTo>
                  <a:pt x="14557" y="5378"/>
                  <a:pt x="14979" y="6223"/>
                  <a:pt x="14979" y="7491"/>
                </a:cubicBezTo>
                <a:cubicBezTo>
                  <a:pt x="14979" y="8289"/>
                  <a:pt x="14979" y="8759"/>
                  <a:pt x="14557" y="9604"/>
                </a:cubicBezTo>
                <a:close/>
              </a:path>
            </a:pathLst>
          </a:custGeom>
          <a:solidFill>
            <a:srgbClr val="FFFFFF"/>
          </a:solidFill>
          <a:ln w="12700" cap="flat">
            <a:noFill/>
            <a:miter lim="400000"/>
          </a:ln>
          <a:effectLst/>
        </p:spPr>
        <p:txBody>
          <a:bodyPr wrap="square" lIns="45719" tIns="45719" rIns="45719" bIns="45719" numCol="1" anchor="ctr">
            <a:noAutofit/>
          </a:bodyPr>
          <a:lstStyle/>
          <a:p>
            <a:pPr>
              <a:lnSpc>
                <a:spcPct val="80000"/>
              </a:lnSpc>
              <a:defRPr sz="7000" spc="140">
                <a:solidFill>
                  <a:srgbClr val="FFFFFF"/>
                </a:solidFill>
              </a:defRPr>
            </a:pPr>
            <a:endParaRPr/>
          </a:p>
        </p:txBody>
      </p:sp>
      <p:sp>
        <p:nvSpPr>
          <p:cNvPr id="27" name="Shape">
            <a:extLst>
              <a:ext uri="{FF2B5EF4-FFF2-40B4-BE49-F238E27FC236}">
                <a16:creationId xmlns:a16="http://schemas.microsoft.com/office/drawing/2014/main" id="{C17E6866-9B17-4378-B043-75AE5D812D2C}"/>
              </a:ext>
            </a:extLst>
          </p:cNvPr>
          <p:cNvSpPr/>
          <p:nvPr/>
        </p:nvSpPr>
        <p:spPr>
          <a:xfrm>
            <a:off x="9149381" y="2669808"/>
            <a:ext cx="578852" cy="507044"/>
          </a:xfrm>
          <a:custGeom>
            <a:avLst/>
            <a:gdLst/>
            <a:ahLst/>
            <a:cxnLst>
              <a:cxn ang="0">
                <a:pos x="wd2" y="hd2"/>
              </a:cxn>
              <a:cxn ang="5400000">
                <a:pos x="wd2" y="hd2"/>
              </a:cxn>
              <a:cxn ang="10800000">
                <a:pos x="wd2" y="hd2"/>
              </a:cxn>
              <a:cxn ang="16200000">
                <a:pos x="wd2" y="hd2"/>
              </a:cxn>
            </a:cxnLst>
            <a:rect l="0" t="0" r="r" b="b"/>
            <a:pathLst>
              <a:path w="21600" h="21600" extrusionOk="0">
                <a:moveTo>
                  <a:pt x="20558" y="21600"/>
                </a:moveTo>
                <a:cubicBezTo>
                  <a:pt x="1006" y="21600"/>
                  <a:pt x="1006" y="21600"/>
                  <a:pt x="1006" y="21600"/>
                </a:cubicBezTo>
                <a:cubicBezTo>
                  <a:pt x="503" y="21600"/>
                  <a:pt x="0" y="21029"/>
                  <a:pt x="0" y="20459"/>
                </a:cubicBezTo>
                <a:cubicBezTo>
                  <a:pt x="0" y="1141"/>
                  <a:pt x="0" y="1141"/>
                  <a:pt x="0" y="1141"/>
                </a:cubicBezTo>
                <a:cubicBezTo>
                  <a:pt x="0" y="571"/>
                  <a:pt x="503" y="0"/>
                  <a:pt x="1006" y="0"/>
                </a:cubicBezTo>
                <a:cubicBezTo>
                  <a:pt x="20558" y="0"/>
                  <a:pt x="20558" y="0"/>
                  <a:pt x="20558" y="0"/>
                </a:cubicBezTo>
                <a:cubicBezTo>
                  <a:pt x="21348" y="0"/>
                  <a:pt x="21600" y="571"/>
                  <a:pt x="21600" y="1141"/>
                </a:cubicBezTo>
                <a:cubicBezTo>
                  <a:pt x="21600" y="20459"/>
                  <a:pt x="21600" y="20459"/>
                  <a:pt x="21600" y="20459"/>
                </a:cubicBezTo>
                <a:cubicBezTo>
                  <a:pt x="21600" y="21029"/>
                  <a:pt x="21348" y="21600"/>
                  <a:pt x="20558" y="21600"/>
                </a:cubicBezTo>
                <a:close/>
                <a:moveTo>
                  <a:pt x="2049" y="1141"/>
                </a:moveTo>
                <a:cubicBezTo>
                  <a:pt x="1509" y="1141"/>
                  <a:pt x="1006" y="1752"/>
                  <a:pt x="1006" y="2323"/>
                </a:cubicBezTo>
                <a:cubicBezTo>
                  <a:pt x="1006" y="3179"/>
                  <a:pt x="1509" y="3464"/>
                  <a:pt x="2049" y="3464"/>
                </a:cubicBezTo>
                <a:cubicBezTo>
                  <a:pt x="2552" y="3464"/>
                  <a:pt x="3055" y="3179"/>
                  <a:pt x="3055" y="2323"/>
                </a:cubicBezTo>
                <a:cubicBezTo>
                  <a:pt x="3055" y="1752"/>
                  <a:pt x="2552" y="1141"/>
                  <a:pt x="2049" y="1141"/>
                </a:cubicBezTo>
                <a:close/>
                <a:moveTo>
                  <a:pt x="5068" y="1141"/>
                </a:moveTo>
                <a:cubicBezTo>
                  <a:pt x="4564" y="1141"/>
                  <a:pt x="4061" y="1752"/>
                  <a:pt x="4061" y="2323"/>
                </a:cubicBezTo>
                <a:cubicBezTo>
                  <a:pt x="4061" y="3179"/>
                  <a:pt x="4564" y="3464"/>
                  <a:pt x="5068" y="3464"/>
                </a:cubicBezTo>
                <a:cubicBezTo>
                  <a:pt x="5607" y="3464"/>
                  <a:pt x="6110" y="3179"/>
                  <a:pt x="6110" y="2323"/>
                </a:cubicBezTo>
                <a:cubicBezTo>
                  <a:pt x="6110" y="1752"/>
                  <a:pt x="5607" y="1141"/>
                  <a:pt x="5068" y="1141"/>
                </a:cubicBezTo>
                <a:close/>
                <a:moveTo>
                  <a:pt x="8122" y="1141"/>
                </a:moveTo>
                <a:cubicBezTo>
                  <a:pt x="7619" y="1141"/>
                  <a:pt x="7116" y="1752"/>
                  <a:pt x="7116" y="2323"/>
                </a:cubicBezTo>
                <a:cubicBezTo>
                  <a:pt x="7116" y="3179"/>
                  <a:pt x="7619" y="3464"/>
                  <a:pt x="8122" y="3464"/>
                </a:cubicBezTo>
                <a:cubicBezTo>
                  <a:pt x="8626" y="3464"/>
                  <a:pt x="9129" y="3179"/>
                  <a:pt x="9129" y="2323"/>
                </a:cubicBezTo>
                <a:cubicBezTo>
                  <a:pt x="9129" y="1752"/>
                  <a:pt x="8626" y="1141"/>
                  <a:pt x="8122" y="1141"/>
                </a:cubicBezTo>
                <a:close/>
                <a:moveTo>
                  <a:pt x="20558" y="4605"/>
                </a:moveTo>
                <a:cubicBezTo>
                  <a:pt x="19551" y="4605"/>
                  <a:pt x="19551" y="4605"/>
                  <a:pt x="19551" y="4605"/>
                </a:cubicBezTo>
                <a:cubicBezTo>
                  <a:pt x="2049" y="4605"/>
                  <a:pt x="2049" y="4605"/>
                  <a:pt x="2049" y="4605"/>
                </a:cubicBezTo>
                <a:cubicBezTo>
                  <a:pt x="1006" y="4605"/>
                  <a:pt x="1006" y="4605"/>
                  <a:pt x="1006" y="4605"/>
                </a:cubicBezTo>
                <a:cubicBezTo>
                  <a:pt x="1006" y="20459"/>
                  <a:pt x="1006" y="20459"/>
                  <a:pt x="1006" y="20459"/>
                </a:cubicBezTo>
                <a:cubicBezTo>
                  <a:pt x="20558" y="20459"/>
                  <a:pt x="20558" y="20459"/>
                  <a:pt x="20558" y="20459"/>
                </a:cubicBezTo>
                <a:lnTo>
                  <a:pt x="20558" y="4605"/>
                </a:lnTo>
                <a:close/>
              </a:path>
            </a:pathLst>
          </a:custGeom>
          <a:solidFill>
            <a:srgbClr val="FFFFFF"/>
          </a:solidFill>
          <a:ln w="12700">
            <a:miter lim="400000"/>
          </a:ln>
        </p:spPr>
        <p:txBody>
          <a:bodyPr lIns="45719" rIns="45719" anchor="ctr"/>
          <a:lstStyle/>
          <a:p>
            <a:pPr>
              <a:lnSpc>
                <a:spcPct val="80000"/>
              </a:lnSpc>
              <a:defRPr sz="7000" spc="140">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8</a:t>
            </a:fld>
            <a:endParaRPr/>
          </a:p>
        </p:txBody>
      </p:sp>
      <p:sp>
        <p:nvSpPr>
          <p:cNvPr id="34" name="the core features of our company">
            <a:extLst>
              <a:ext uri="{FF2B5EF4-FFF2-40B4-BE49-F238E27FC236}">
                <a16:creationId xmlns:a16="http://schemas.microsoft.com/office/drawing/2014/main" id="{6E68343B-0697-4594-90A9-4FC523B27DC9}"/>
              </a:ext>
            </a:extLst>
          </p:cNvPr>
          <p:cNvSpPr txBox="1"/>
          <p:nvPr/>
        </p:nvSpPr>
        <p:spPr>
          <a:xfrm>
            <a:off x="906589" y="635000"/>
            <a:ext cx="11285411" cy="148758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b">
            <a:spAutoFit/>
          </a:bodyPr>
          <a:lstStyle>
            <a:lvl1pPr>
              <a:defRPr>
                <a:solidFill>
                  <a:srgbClr val="FFFFFF"/>
                </a:solidFill>
              </a:defRPr>
            </a:lvl1pPr>
          </a:lstStyle>
          <a:p>
            <a:r>
              <a:rPr lang="en-US" dirty="0"/>
              <a:t>Design with Command Pattern</a:t>
            </a:r>
          </a:p>
          <a:p>
            <a:endParaRPr lang="en-US" cap="none" dirty="0"/>
          </a:p>
        </p:txBody>
      </p:sp>
      <p:sp>
        <p:nvSpPr>
          <p:cNvPr id="35" name="Rectangle">
            <a:extLst>
              <a:ext uri="{FF2B5EF4-FFF2-40B4-BE49-F238E27FC236}">
                <a16:creationId xmlns:a16="http://schemas.microsoft.com/office/drawing/2014/main" id="{1C3C2340-60A0-4037-8013-76FE462134EB}"/>
              </a:ext>
            </a:extLst>
          </p:cNvPr>
          <p:cNvSpPr/>
          <p:nvPr/>
        </p:nvSpPr>
        <p:spPr>
          <a:xfrm>
            <a:off x="907108" y="1520459"/>
            <a:ext cx="952501" cy="127001"/>
          </a:xfrm>
          <a:prstGeom prst="rect">
            <a:avLst/>
          </a:prstGeom>
          <a:solidFill>
            <a:srgbClr val="A6AAA9"/>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7" name="Image" descr="Image">
            <a:extLst>
              <a:ext uri="{FF2B5EF4-FFF2-40B4-BE49-F238E27FC236}">
                <a16:creationId xmlns:a16="http://schemas.microsoft.com/office/drawing/2014/main" id="{BA299F74-DC5B-4393-A872-15F529387DB1}"/>
              </a:ext>
            </a:extLst>
          </p:cNvPr>
          <p:cNvPicPr>
            <a:picLocks noChangeAspect="1"/>
          </p:cNvPicPr>
          <p:nvPr/>
        </p:nvPicPr>
        <p:blipFill>
          <a:blip r:embed="rId2"/>
          <a:stretch>
            <a:fillRect/>
          </a:stretch>
        </p:blipFill>
        <p:spPr>
          <a:xfrm>
            <a:off x="0" y="2091959"/>
            <a:ext cx="24434737" cy="11149256"/>
          </a:xfrm>
          <a:prstGeom prst="rect">
            <a:avLst/>
          </a:prstGeom>
          <a:ln w="12700" cap="flat">
            <a:noFill/>
            <a:miter lim="400000"/>
          </a:ln>
          <a:effectLst/>
        </p:spPr>
      </p:pic>
      <p:pic>
        <p:nvPicPr>
          <p:cNvPr id="6146" name="Picture 2">
            <a:extLst>
              <a:ext uri="{FF2B5EF4-FFF2-40B4-BE49-F238E27FC236}">
                <a16:creationId xmlns:a16="http://schemas.microsoft.com/office/drawing/2014/main" id="{68A5BC74-8A0E-4614-8515-EDB56DDAA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557" y="2773239"/>
            <a:ext cx="17768886" cy="963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992897"/>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2" name="Slide Number"/>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a:t>
            </a:fld>
            <a:endParaRPr/>
          </a:p>
        </p:txBody>
      </p:sp>
      <p:sp>
        <p:nvSpPr>
          <p:cNvPr id="34" name="the core features of our company">
            <a:extLst>
              <a:ext uri="{FF2B5EF4-FFF2-40B4-BE49-F238E27FC236}">
                <a16:creationId xmlns:a16="http://schemas.microsoft.com/office/drawing/2014/main" id="{6E68343B-0697-4594-90A9-4FC523B27DC9}"/>
              </a:ext>
            </a:extLst>
          </p:cNvPr>
          <p:cNvSpPr txBox="1"/>
          <p:nvPr/>
        </p:nvSpPr>
        <p:spPr>
          <a:xfrm>
            <a:off x="906589" y="635000"/>
            <a:ext cx="8924121" cy="148758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spAutoFit/>
          </a:bodyPr>
          <a:lstStyle>
            <a:lvl1pPr>
              <a:defRPr>
                <a:solidFill>
                  <a:srgbClr val="FFFFFF"/>
                </a:solidFill>
              </a:defRPr>
            </a:lvl1pPr>
          </a:lstStyle>
          <a:p>
            <a:r>
              <a:rPr lang="en-US" dirty="0"/>
              <a:t>Example Code</a:t>
            </a:r>
          </a:p>
          <a:p>
            <a:endParaRPr lang="en-US" cap="none" dirty="0"/>
          </a:p>
        </p:txBody>
      </p:sp>
      <p:sp>
        <p:nvSpPr>
          <p:cNvPr id="35" name="Rectangle">
            <a:extLst>
              <a:ext uri="{FF2B5EF4-FFF2-40B4-BE49-F238E27FC236}">
                <a16:creationId xmlns:a16="http://schemas.microsoft.com/office/drawing/2014/main" id="{1C3C2340-60A0-4037-8013-76FE462134EB}"/>
              </a:ext>
            </a:extLst>
          </p:cNvPr>
          <p:cNvSpPr/>
          <p:nvPr/>
        </p:nvSpPr>
        <p:spPr>
          <a:xfrm>
            <a:off x="907108" y="1520459"/>
            <a:ext cx="952501" cy="127001"/>
          </a:xfrm>
          <a:prstGeom prst="rect">
            <a:avLst/>
          </a:prstGeom>
          <a:solidFill>
            <a:srgbClr val="A6AAA9"/>
          </a:solidFill>
          <a:ln w="12700">
            <a:miter lim="400000"/>
          </a:ln>
        </p:spPr>
        <p:txBody>
          <a:bodyPr lIns="50800" tIns="50800" rIns="50800" bIns="50800" anchor="ctr"/>
          <a:lstStyle/>
          <a:p>
            <a:pPr algn="ctr">
              <a:lnSpc>
                <a:spcPct val="100000"/>
              </a:lnSpc>
              <a:defRPr sz="3200" cap="none" spc="0">
                <a:solidFill>
                  <a:srgbClr val="FFFFFF"/>
                </a:solidFill>
                <a:latin typeface="Helvetica Light"/>
                <a:ea typeface="Helvetica Light"/>
                <a:cs typeface="Helvetica Light"/>
                <a:sym typeface="Helvetica Light"/>
              </a:defRPr>
            </a:pPr>
            <a:endParaRPr/>
          </a:p>
        </p:txBody>
      </p:sp>
      <p:pic>
        <p:nvPicPr>
          <p:cNvPr id="7" name="Image" descr="Image">
            <a:extLst>
              <a:ext uri="{FF2B5EF4-FFF2-40B4-BE49-F238E27FC236}">
                <a16:creationId xmlns:a16="http://schemas.microsoft.com/office/drawing/2014/main" id="{BA299F74-DC5B-4393-A872-15F529387DB1}"/>
              </a:ext>
            </a:extLst>
          </p:cNvPr>
          <p:cNvPicPr>
            <a:picLocks noChangeAspect="1"/>
          </p:cNvPicPr>
          <p:nvPr/>
        </p:nvPicPr>
        <p:blipFill>
          <a:blip r:embed="rId2"/>
          <a:stretch>
            <a:fillRect/>
          </a:stretch>
        </p:blipFill>
        <p:spPr>
          <a:xfrm>
            <a:off x="0" y="2091959"/>
            <a:ext cx="24434737" cy="11149256"/>
          </a:xfrm>
          <a:prstGeom prst="rect">
            <a:avLst/>
          </a:prstGeom>
          <a:ln w="12700" cap="flat">
            <a:noFill/>
            <a:miter lim="400000"/>
          </a:ln>
          <a:effectLst/>
        </p:spPr>
      </p:pic>
      <p:pic>
        <p:nvPicPr>
          <p:cNvPr id="5122" name="Picture 2">
            <a:extLst>
              <a:ext uri="{FF2B5EF4-FFF2-40B4-BE49-F238E27FC236}">
                <a16:creationId xmlns:a16="http://schemas.microsoft.com/office/drawing/2014/main" id="{1DED5AC7-E72C-4F1F-A1E0-C94C4816F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2711" y="3579546"/>
            <a:ext cx="5106470" cy="255323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AA09A3C3-0D1F-4F28-9BBF-EF121E264A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2711" y="6507992"/>
            <a:ext cx="6210753" cy="563221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1040B2B3-80A2-4AFF-B585-F05B1B3E14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9023" y="3038672"/>
            <a:ext cx="7031515" cy="4944743"/>
          </a:xfrm>
          <a:prstGeom prst="rect">
            <a:avLst/>
          </a:prstGeom>
          <a:noFill/>
          <a:extLst>
            <a:ext uri="{909E8E84-426E-40DD-AFC4-6F175D3DCCD1}">
              <a14:hiddenFill xmlns:a14="http://schemas.microsoft.com/office/drawing/2010/main">
                <a:solidFill>
                  <a:srgbClr val="FFFFFF"/>
                </a:solidFill>
              </a14:hiddenFill>
            </a:ext>
          </a:extLst>
        </p:spPr>
      </p:pic>
      <p:pic>
        <p:nvPicPr>
          <p:cNvPr id="8" name="Resim 7">
            <a:extLst>
              <a:ext uri="{FF2B5EF4-FFF2-40B4-BE49-F238E27FC236}">
                <a16:creationId xmlns:a16="http://schemas.microsoft.com/office/drawing/2014/main" id="{5FFCBA77-D5DF-4A25-B641-054039B46841}"/>
              </a:ext>
            </a:extLst>
          </p:cNvPr>
          <p:cNvPicPr>
            <a:picLocks noChangeAspect="1"/>
          </p:cNvPicPr>
          <p:nvPr/>
        </p:nvPicPr>
        <p:blipFill>
          <a:blip r:embed="rId6"/>
          <a:stretch>
            <a:fillRect/>
          </a:stretch>
        </p:blipFill>
        <p:spPr>
          <a:xfrm>
            <a:off x="16144837" y="3229264"/>
            <a:ext cx="5153136" cy="7257472"/>
          </a:xfrm>
          <a:prstGeom prst="rect">
            <a:avLst/>
          </a:prstGeom>
        </p:spPr>
      </p:pic>
    </p:spTree>
    <p:extLst>
      <p:ext uri="{BB962C8B-B14F-4D97-AF65-F5344CB8AC3E}">
        <p14:creationId xmlns:p14="http://schemas.microsoft.com/office/powerpoint/2010/main" val="2730920708"/>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p:transition spd="med">
        <p:fade/>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Bold"/>
        <a:ea typeface="Montserrat-Bold"/>
        <a:cs typeface="Montserrat-Bold"/>
      </a:majorFont>
      <a:minorFont>
        <a:latin typeface="Montserrat-Bold"/>
        <a:ea typeface="Montserrat-Bold"/>
        <a:cs typeface="Montserrat-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3B4B8"/>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016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Montserrat-Bold"/>
        <a:ea typeface="Montserrat-Bold"/>
        <a:cs typeface="Montserrat-Bold"/>
      </a:majorFont>
      <a:minorFont>
        <a:latin typeface="Montserrat-Bold"/>
        <a:ea typeface="Montserrat-Bold"/>
        <a:cs typeface="Montserrat-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3B4B8"/>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016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90000"/>
          </a:lnSpc>
          <a:spcBef>
            <a:spcPts val="0"/>
          </a:spcBef>
          <a:spcAft>
            <a:spcPts val="0"/>
          </a:spcAft>
          <a:buClrTx/>
          <a:buSzTx/>
          <a:buFontTx/>
          <a:buNone/>
          <a:tabLst/>
          <a:defRPr kumimoji="0" sz="5000" b="0" i="0" u="none" strike="noStrike" cap="all" spc="150" normalizeH="0" baseline="0">
            <a:ln>
              <a:noFill/>
            </a:ln>
            <a:solidFill>
              <a:srgbClr val="000000"/>
            </a:solidFill>
            <a:effectLst/>
            <a:uFillTx/>
            <a:latin typeface="+mn-lt"/>
            <a:ea typeface="+mn-ea"/>
            <a:cs typeface="+mn-cs"/>
            <a:sym typeface="Montserrat-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522</TotalTime>
  <Words>1036</Words>
  <Application>Microsoft Office PowerPoint</Application>
  <PresentationFormat>Özel</PresentationFormat>
  <Paragraphs>169</Paragraphs>
  <Slides>33</Slides>
  <Notes>8</Notes>
  <HiddenSlides>0</HiddenSlides>
  <MMClips>1</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33</vt:i4>
      </vt:variant>
    </vt:vector>
  </HeadingPairs>
  <TitlesOfParts>
    <vt:vector size="42" baseType="lpstr">
      <vt:lpstr>Helvetica</vt:lpstr>
      <vt:lpstr>Helvetica Light</vt:lpstr>
      <vt:lpstr>Helvetica Neue</vt:lpstr>
      <vt:lpstr>Montserrat-Bold</vt:lpstr>
      <vt:lpstr>Montserrat-Regular</vt:lpstr>
      <vt:lpstr>Raleway</vt:lpstr>
      <vt:lpstr>Raleway Light</vt:lpstr>
      <vt:lpstr>Tw Cen MT</vt:lpstr>
      <vt:lpstr>White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Mertcan</cp:lastModifiedBy>
  <cp:revision>47</cp:revision>
  <dcterms:modified xsi:type="dcterms:W3CDTF">2021-04-15T15:02:55Z</dcterms:modified>
</cp:coreProperties>
</file>